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0160000" cy="10160000"/>
  <p:notesSz cx="6858000" cy="9144000"/>
  <p:embeddedFontLst>
    <p:embeddedFont>
      <p:font typeface="Calibri"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156187"/>
            <a:ext cx="8636000" cy="217781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5757334"/>
            <a:ext cx="7112000" cy="25964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B00E09-A16F-47FB-A66B-4930CB571EDE}" type="datetimeFigureOut">
              <a:rPr lang="en-US" smtClean="0"/>
              <a:t>11/9/2011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57BEA-A308-42AE-9844-DC7A491F99B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B00E09-A16F-47FB-A66B-4930CB571EDE}" type="datetimeFigureOut">
              <a:rPr lang="en-US" smtClean="0"/>
              <a:t>11/9/2011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57BEA-A308-42AE-9844-DC7A491F99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406873"/>
            <a:ext cx="2286000" cy="86689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1" y="406873"/>
            <a:ext cx="6688667" cy="86689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B00E09-A16F-47FB-A66B-4930CB571EDE}" type="datetimeFigureOut">
              <a:rPr lang="en-US" smtClean="0"/>
              <a:t>11/9/2011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57BEA-A308-42AE-9844-DC7A491F99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B00E09-A16F-47FB-A66B-4930CB571EDE}" type="datetimeFigureOut">
              <a:rPr lang="en-US" smtClean="0"/>
              <a:t>11/9/2011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57BEA-A308-42AE-9844-DC7A491F99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6528743"/>
            <a:ext cx="8636000" cy="2017889"/>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4306242"/>
            <a:ext cx="8636000" cy="222249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B00E09-A16F-47FB-A66B-4930CB571EDE}" type="datetimeFigureOut">
              <a:rPr lang="en-US" smtClean="0"/>
              <a:t>11/9/2011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57BEA-A308-42AE-9844-DC7A491F99B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370669"/>
            <a:ext cx="4487333" cy="67051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370669"/>
            <a:ext cx="4487333" cy="67051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B00E09-A16F-47FB-A66B-4930CB571EDE}" type="datetimeFigureOut">
              <a:rPr lang="en-US" smtClean="0"/>
              <a:t>11/9/2011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157BEA-A308-42AE-9844-DC7A491F99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274241"/>
            <a:ext cx="4489098" cy="9477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3222037"/>
            <a:ext cx="4489098" cy="58537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1" y="2274241"/>
            <a:ext cx="4490861" cy="9477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1" y="3222037"/>
            <a:ext cx="4490861" cy="58537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B00E09-A16F-47FB-A66B-4930CB571EDE}" type="datetimeFigureOut">
              <a:rPr lang="en-US" smtClean="0"/>
              <a:t>11/9/2011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157BEA-A308-42AE-9844-DC7A491F99B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B00E09-A16F-47FB-A66B-4930CB571EDE}" type="datetimeFigureOut">
              <a:rPr lang="en-US" smtClean="0"/>
              <a:t>11/9/2011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157BEA-A308-42AE-9844-DC7A491F99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00E09-A16F-47FB-A66B-4930CB571EDE}" type="datetimeFigureOut">
              <a:rPr lang="en-US" smtClean="0"/>
              <a:t>11/9/2011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157BEA-A308-42AE-9844-DC7A491F99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04518"/>
            <a:ext cx="3342570" cy="172155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404521"/>
            <a:ext cx="5679722" cy="86712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2126076"/>
            <a:ext cx="3342570" cy="69497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00E09-A16F-47FB-A66B-4930CB571EDE}" type="datetimeFigureOut">
              <a:rPr lang="en-US" smtClean="0"/>
              <a:t>11/9/2011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157BEA-A308-42AE-9844-DC7A491F99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7112000"/>
            <a:ext cx="6096000" cy="83961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907815"/>
            <a:ext cx="6096000" cy="6096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1431" y="7951612"/>
            <a:ext cx="6096000" cy="11923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00E09-A16F-47FB-A66B-4930CB571EDE}" type="datetimeFigureOut">
              <a:rPr lang="en-US" smtClean="0"/>
              <a:t>11/9/2011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157BEA-A308-42AE-9844-DC7A491F99B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406871"/>
            <a:ext cx="9144000" cy="169333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8000" y="2370669"/>
            <a:ext cx="9144000" cy="67051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8001" y="9416817"/>
            <a:ext cx="2370667" cy="540926"/>
          </a:xfrm>
          <a:prstGeom prst="rect">
            <a:avLst/>
          </a:prstGeom>
        </p:spPr>
        <p:txBody>
          <a:bodyPr vert="horz" lIns="91440" tIns="45720" rIns="91440" bIns="45720" rtlCol="0" anchor="ctr"/>
          <a:lstStyle>
            <a:lvl1pPr algn="l">
              <a:defRPr sz="1200">
                <a:solidFill>
                  <a:schemeClr val="tx1">
                    <a:tint val="75000"/>
                  </a:schemeClr>
                </a:solidFill>
              </a:defRPr>
            </a:lvl1pPr>
          </a:lstStyle>
          <a:p>
            <a:fld id="{7CB00E09-A16F-47FB-A66B-4930CB571EDE}" type="datetimeFigureOut">
              <a:rPr lang="en-US" smtClean="0"/>
              <a:t>11/9/2011</a:t>
            </a:fld>
            <a:endParaRPr lang="en-US"/>
          </a:p>
        </p:txBody>
      </p:sp>
      <p:sp>
        <p:nvSpPr>
          <p:cNvPr id="5" name="Footer Placeholder 4"/>
          <p:cNvSpPr>
            <a:spLocks noGrp="1"/>
          </p:cNvSpPr>
          <p:nvPr>
            <p:ph type="ftr" sz="quarter" idx="3"/>
          </p:nvPr>
        </p:nvSpPr>
        <p:spPr>
          <a:xfrm>
            <a:off x="3471335" y="9416817"/>
            <a:ext cx="3217333" cy="5409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81334" y="9416817"/>
            <a:ext cx="2370667" cy="540926"/>
          </a:xfrm>
          <a:prstGeom prst="rect">
            <a:avLst/>
          </a:prstGeom>
        </p:spPr>
        <p:txBody>
          <a:bodyPr vert="horz" lIns="91440" tIns="45720" rIns="91440" bIns="45720" rtlCol="0" anchor="ctr"/>
          <a:lstStyle>
            <a:lvl1pPr algn="r">
              <a:defRPr sz="1200">
                <a:solidFill>
                  <a:schemeClr val="tx1">
                    <a:tint val="75000"/>
                  </a:schemeClr>
                </a:solidFill>
              </a:defRPr>
            </a:lvl1pPr>
          </a:lstStyle>
          <a:p>
            <a:fld id="{D8157BEA-A308-42AE-9844-DC7A491F99B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2100" y="482600"/>
            <a:ext cx="6705600" cy="1477328"/>
          </a:xfrm>
          <a:prstGeom prst="rect">
            <a:avLst/>
          </a:prstGeom>
          <a:noFill/>
        </p:spPr>
        <p:txBody>
          <a:bodyPr vert="horz" rtlCol="0">
            <a:spAutoFit/>
          </a:bodyPr>
          <a:lstStyle/>
          <a:p>
            <a:r>
              <a:rPr lang="en-US" smtClean="0">
                <a:solidFill>
                  <a:srgbClr val="000000"/>
                </a:solidFill>
                <a:latin typeface="Arial - 24"/>
              </a:rPr>
              <a:t>Algebra Comprehensive</a:t>
            </a:r>
          </a:p>
          <a:p>
            <a:endParaRPr lang="en-US" smtClean="0">
              <a:solidFill>
                <a:srgbClr val="000000"/>
              </a:solidFill>
              <a:latin typeface="Arial - 24"/>
            </a:endParaRPr>
          </a:p>
          <a:p>
            <a:r>
              <a:rPr lang="en-US" smtClean="0">
                <a:solidFill>
                  <a:srgbClr val="000000"/>
                </a:solidFill>
                <a:latin typeface="Arial - 24"/>
              </a:rPr>
              <a:t>November 09, 2011</a:t>
            </a:r>
          </a:p>
          <a:p>
            <a:endParaRPr lang="en-US" smtClean="0">
              <a:solidFill>
                <a:srgbClr val="000000"/>
              </a:solidFill>
              <a:latin typeface="Arial - 24"/>
            </a:endParaRPr>
          </a:p>
          <a:p>
            <a:r>
              <a:rPr lang="en-US" smtClean="0">
                <a:solidFill>
                  <a:srgbClr val="000000"/>
                </a:solidFill>
                <a:latin typeface="Arial - 24"/>
              </a:rPr>
              <a:t>Solving Multi-Step and Compound Inequalities</a:t>
            </a:r>
            <a:endParaRPr lang="en-US">
              <a:solidFill>
                <a:srgbClr val="000000"/>
              </a:solidFill>
              <a:latin typeface="Arial - 2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7800" y="381000"/>
            <a:ext cx="3479800" cy="323165"/>
          </a:xfrm>
          <a:prstGeom prst="rect">
            <a:avLst/>
          </a:prstGeom>
          <a:noFill/>
        </p:spPr>
        <p:txBody>
          <a:bodyPr vert="horz" rtlCol="0">
            <a:spAutoFit/>
          </a:bodyPr>
          <a:lstStyle/>
          <a:p>
            <a:r>
              <a:rPr lang="en-US" sz="1500" smtClean="0">
                <a:solidFill>
                  <a:srgbClr val="000000"/>
                </a:solidFill>
                <a:latin typeface="Arial - 20"/>
              </a:rPr>
              <a:t>Example 3: 6x - 7 &gt; 2x + 17</a:t>
            </a:r>
            <a:endParaRPr lang="en-US" sz="1500">
              <a:solidFill>
                <a:srgbClr val="000000"/>
              </a:solidFill>
              <a:latin typeface="Arial - 20"/>
            </a:endParaRPr>
          </a:p>
        </p:txBody>
      </p:sp>
      <p:grpSp>
        <p:nvGrpSpPr>
          <p:cNvPr id="18" name="Group 17"/>
          <p:cNvGrpSpPr/>
          <p:nvPr/>
        </p:nvGrpSpPr>
        <p:grpSpPr>
          <a:xfrm>
            <a:off x="2608330" y="915195"/>
            <a:ext cx="3589138" cy="368069"/>
            <a:chOff x="2608330" y="915195"/>
            <a:chExt cx="3589138" cy="368069"/>
          </a:xfrm>
        </p:grpSpPr>
        <p:sp>
          <p:nvSpPr>
            <p:cNvPr id="3" name="Freeform 2"/>
            <p:cNvSpPr/>
            <p:nvPr/>
          </p:nvSpPr>
          <p:spPr>
            <a:xfrm>
              <a:off x="2608330" y="915195"/>
              <a:ext cx="167894" cy="338226"/>
            </a:xfrm>
            <a:custGeom>
              <a:avLst/>
              <a:gdLst/>
              <a:ahLst/>
              <a:cxnLst/>
              <a:rect l="0" t="0" r="0" b="0"/>
              <a:pathLst>
                <a:path w="167894" h="338226">
                  <a:moveTo>
                    <a:pt x="97466" y="0"/>
                  </a:moveTo>
                  <a:lnTo>
                    <a:pt x="86904" y="10562"/>
                  </a:lnTo>
                  <a:lnTo>
                    <a:pt x="82687" y="18095"/>
                  </a:lnTo>
                  <a:lnTo>
                    <a:pt x="78771" y="27538"/>
                  </a:lnTo>
                  <a:lnTo>
                    <a:pt x="75055" y="38254"/>
                  </a:lnTo>
                  <a:lnTo>
                    <a:pt x="70367" y="48714"/>
                  </a:lnTo>
                  <a:lnTo>
                    <a:pt x="65031" y="59004"/>
                  </a:lnTo>
                  <a:lnTo>
                    <a:pt x="59263" y="69179"/>
                  </a:lnTo>
                  <a:lnTo>
                    <a:pt x="53207" y="79279"/>
                  </a:lnTo>
                  <a:lnTo>
                    <a:pt x="40583" y="99343"/>
                  </a:lnTo>
                  <a:lnTo>
                    <a:pt x="35227" y="110441"/>
                  </a:lnTo>
                  <a:lnTo>
                    <a:pt x="30551" y="122261"/>
                  </a:lnTo>
                  <a:lnTo>
                    <a:pt x="26329" y="134562"/>
                  </a:lnTo>
                  <a:lnTo>
                    <a:pt x="22409" y="147184"/>
                  </a:lnTo>
                  <a:lnTo>
                    <a:pt x="15105" y="172999"/>
                  </a:lnTo>
                  <a:lnTo>
                    <a:pt x="4779" y="212389"/>
                  </a:lnTo>
                  <a:lnTo>
                    <a:pt x="2516" y="227807"/>
                  </a:lnTo>
                  <a:lnTo>
                    <a:pt x="1006" y="244717"/>
                  </a:lnTo>
                  <a:lnTo>
                    <a:pt x="0" y="262623"/>
                  </a:lnTo>
                  <a:lnTo>
                    <a:pt x="2645" y="277876"/>
                  </a:lnTo>
                  <a:lnTo>
                    <a:pt x="7725" y="291360"/>
                  </a:lnTo>
                  <a:lnTo>
                    <a:pt x="14427" y="303666"/>
                  </a:lnTo>
                  <a:lnTo>
                    <a:pt x="23316" y="312975"/>
                  </a:lnTo>
                  <a:lnTo>
                    <a:pt x="33664" y="320286"/>
                  </a:lnTo>
                  <a:lnTo>
                    <a:pt x="44984" y="326266"/>
                  </a:lnTo>
                  <a:lnTo>
                    <a:pt x="58056" y="329147"/>
                  </a:lnTo>
                  <a:lnTo>
                    <a:pt x="72298" y="329962"/>
                  </a:lnTo>
                  <a:lnTo>
                    <a:pt x="87319" y="329401"/>
                  </a:lnTo>
                  <a:lnTo>
                    <a:pt x="99544" y="326816"/>
                  </a:lnTo>
                  <a:lnTo>
                    <a:pt x="109904" y="322881"/>
                  </a:lnTo>
                  <a:lnTo>
                    <a:pt x="119022" y="318048"/>
                  </a:lnTo>
                  <a:lnTo>
                    <a:pt x="128416" y="311510"/>
                  </a:lnTo>
                  <a:lnTo>
                    <a:pt x="137995" y="303835"/>
                  </a:lnTo>
                  <a:lnTo>
                    <a:pt x="147697" y="295403"/>
                  </a:lnTo>
                  <a:lnTo>
                    <a:pt x="155270" y="286465"/>
                  </a:lnTo>
                  <a:lnTo>
                    <a:pt x="161424" y="277191"/>
                  </a:lnTo>
                  <a:lnTo>
                    <a:pt x="166632" y="267692"/>
                  </a:lnTo>
                  <a:lnTo>
                    <a:pt x="167893" y="259149"/>
                  </a:lnTo>
                  <a:lnTo>
                    <a:pt x="166524" y="251243"/>
                  </a:lnTo>
                  <a:lnTo>
                    <a:pt x="163400" y="243762"/>
                  </a:lnTo>
                  <a:lnTo>
                    <a:pt x="156896" y="239880"/>
                  </a:lnTo>
                  <a:lnTo>
                    <a:pt x="148139" y="238397"/>
                  </a:lnTo>
                  <a:lnTo>
                    <a:pt x="137880" y="238514"/>
                  </a:lnTo>
                  <a:lnTo>
                    <a:pt x="128830" y="240802"/>
                  </a:lnTo>
                  <a:lnTo>
                    <a:pt x="120586" y="244538"/>
                  </a:lnTo>
                  <a:lnTo>
                    <a:pt x="112879" y="249240"/>
                  </a:lnTo>
                  <a:lnTo>
                    <a:pt x="105531" y="256795"/>
                  </a:lnTo>
                  <a:lnTo>
                    <a:pt x="98421" y="266254"/>
                  </a:lnTo>
                  <a:lnTo>
                    <a:pt x="77853" y="297741"/>
                  </a:lnTo>
                  <a:lnTo>
                    <a:pt x="57675" y="33822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2894804" y="1054464"/>
              <a:ext cx="268591" cy="179061"/>
            </a:xfrm>
            <a:custGeom>
              <a:avLst/>
              <a:gdLst/>
              <a:ahLst/>
              <a:cxnLst/>
              <a:rect l="0" t="0" r="0" b="0"/>
              <a:pathLst>
                <a:path w="268591" h="179061">
                  <a:moveTo>
                    <a:pt x="0" y="0"/>
                  </a:moveTo>
                  <a:lnTo>
                    <a:pt x="26404" y="0"/>
                  </a:lnTo>
                  <a:lnTo>
                    <a:pt x="36393" y="3316"/>
                  </a:lnTo>
                  <a:lnTo>
                    <a:pt x="45263" y="8843"/>
                  </a:lnTo>
                  <a:lnTo>
                    <a:pt x="53386" y="15843"/>
                  </a:lnTo>
                  <a:lnTo>
                    <a:pt x="62118" y="24931"/>
                  </a:lnTo>
                  <a:lnTo>
                    <a:pt x="71255" y="35411"/>
                  </a:lnTo>
                  <a:lnTo>
                    <a:pt x="80663" y="46819"/>
                  </a:lnTo>
                  <a:lnTo>
                    <a:pt x="99958" y="71284"/>
                  </a:lnTo>
                  <a:lnTo>
                    <a:pt x="109745" y="83998"/>
                  </a:lnTo>
                  <a:lnTo>
                    <a:pt x="118481" y="94685"/>
                  </a:lnTo>
                  <a:lnTo>
                    <a:pt x="126516" y="104020"/>
                  </a:lnTo>
                  <a:lnTo>
                    <a:pt x="134083" y="112454"/>
                  </a:lnTo>
                  <a:lnTo>
                    <a:pt x="148385" y="127720"/>
                  </a:lnTo>
                  <a:lnTo>
                    <a:pt x="155294" y="134885"/>
                  </a:lnTo>
                  <a:lnTo>
                    <a:pt x="163216" y="140768"/>
                  </a:lnTo>
                  <a:lnTo>
                    <a:pt x="171813" y="145795"/>
                  </a:lnTo>
                  <a:lnTo>
                    <a:pt x="202703" y="161098"/>
                  </a:lnTo>
                  <a:lnTo>
                    <a:pt x="268590" y="17906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2954490" y="1084308"/>
              <a:ext cx="139270" cy="169113"/>
            </a:xfrm>
            <a:custGeom>
              <a:avLst/>
              <a:gdLst/>
              <a:ahLst/>
              <a:cxnLst/>
              <a:rect l="0" t="0" r="0" b="0"/>
              <a:pathLst>
                <a:path w="139270" h="169113">
                  <a:moveTo>
                    <a:pt x="139269" y="0"/>
                  </a:moveTo>
                  <a:lnTo>
                    <a:pt x="123426" y="10561"/>
                  </a:lnTo>
                  <a:lnTo>
                    <a:pt x="116549" y="16989"/>
                  </a:lnTo>
                  <a:lnTo>
                    <a:pt x="109753" y="24589"/>
                  </a:lnTo>
                  <a:lnTo>
                    <a:pt x="103012" y="32972"/>
                  </a:lnTo>
                  <a:lnTo>
                    <a:pt x="96308" y="40772"/>
                  </a:lnTo>
                  <a:lnTo>
                    <a:pt x="89627" y="48182"/>
                  </a:lnTo>
                  <a:lnTo>
                    <a:pt x="82963" y="55333"/>
                  </a:lnTo>
                  <a:lnTo>
                    <a:pt x="76310" y="63416"/>
                  </a:lnTo>
                  <a:lnTo>
                    <a:pt x="69664" y="72120"/>
                  </a:lnTo>
                  <a:lnTo>
                    <a:pt x="63022" y="81239"/>
                  </a:lnTo>
                  <a:lnTo>
                    <a:pt x="56384" y="89529"/>
                  </a:lnTo>
                  <a:lnTo>
                    <a:pt x="49748" y="97267"/>
                  </a:lnTo>
                  <a:lnTo>
                    <a:pt x="43113" y="104635"/>
                  </a:lnTo>
                  <a:lnTo>
                    <a:pt x="37585" y="112864"/>
                  </a:lnTo>
                  <a:lnTo>
                    <a:pt x="32794" y="121665"/>
                  </a:lnTo>
                  <a:lnTo>
                    <a:pt x="28495" y="130849"/>
                  </a:lnTo>
                  <a:lnTo>
                    <a:pt x="23418" y="139182"/>
                  </a:lnTo>
                  <a:lnTo>
                    <a:pt x="17823" y="146948"/>
                  </a:lnTo>
                  <a:lnTo>
                    <a:pt x="0" y="1691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3272819" y="1114151"/>
              <a:ext cx="179061" cy="19897"/>
            </a:xfrm>
            <a:custGeom>
              <a:avLst/>
              <a:gdLst/>
              <a:ahLst/>
              <a:cxnLst/>
              <a:rect l="0" t="0" r="0" b="0"/>
              <a:pathLst>
                <a:path w="179061" h="19897">
                  <a:moveTo>
                    <a:pt x="0" y="0"/>
                  </a:moveTo>
                  <a:lnTo>
                    <a:pt x="15843" y="5281"/>
                  </a:lnTo>
                  <a:lnTo>
                    <a:pt x="24931" y="6836"/>
                  </a:lnTo>
                  <a:lnTo>
                    <a:pt x="35411" y="7874"/>
                  </a:lnTo>
                  <a:lnTo>
                    <a:pt x="46819" y="8565"/>
                  </a:lnTo>
                  <a:lnTo>
                    <a:pt x="59951" y="10131"/>
                  </a:lnTo>
                  <a:lnTo>
                    <a:pt x="74232" y="12281"/>
                  </a:lnTo>
                  <a:lnTo>
                    <a:pt x="89279" y="14819"/>
                  </a:lnTo>
                  <a:lnTo>
                    <a:pt x="104838" y="16511"/>
                  </a:lnTo>
                  <a:lnTo>
                    <a:pt x="120736" y="17639"/>
                  </a:lnTo>
                  <a:lnTo>
                    <a:pt x="179060" y="1989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3710522" y="994778"/>
              <a:ext cx="158316" cy="288486"/>
            </a:xfrm>
            <a:custGeom>
              <a:avLst/>
              <a:gdLst/>
              <a:ahLst/>
              <a:cxnLst/>
              <a:rect l="0" t="0" r="0" b="0"/>
              <a:pathLst>
                <a:path w="158316" h="288486">
                  <a:moveTo>
                    <a:pt x="0" y="0"/>
                  </a:moveTo>
                  <a:lnTo>
                    <a:pt x="31686" y="0"/>
                  </a:lnTo>
                  <a:lnTo>
                    <a:pt x="45440" y="1105"/>
                  </a:lnTo>
                  <a:lnTo>
                    <a:pt x="59032" y="2947"/>
                  </a:lnTo>
                  <a:lnTo>
                    <a:pt x="87028" y="7941"/>
                  </a:lnTo>
                  <a:lnTo>
                    <a:pt x="117893" y="13846"/>
                  </a:lnTo>
                  <a:lnTo>
                    <a:pt x="130545" y="19178"/>
                  </a:lnTo>
                  <a:lnTo>
                    <a:pt x="141190" y="26049"/>
                  </a:lnTo>
                  <a:lnTo>
                    <a:pt x="150497" y="33945"/>
                  </a:lnTo>
                  <a:lnTo>
                    <a:pt x="155597" y="43631"/>
                  </a:lnTo>
                  <a:lnTo>
                    <a:pt x="157891" y="54509"/>
                  </a:lnTo>
                  <a:lnTo>
                    <a:pt x="158315" y="66183"/>
                  </a:lnTo>
                  <a:lnTo>
                    <a:pt x="156388" y="78386"/>
                  </a:lnTo>
                  <a:lnTo>
                    <a:pt x="152892" y="90943"/>
                  </a:lnTo>
                  <a:lnTo>
                    <a:pt x="136679" y="137583"/>
                  </a:lnTo>
                  <a:lnTo>
                    <a:pt x="126220" y="168612"/>
                  </a:lnTo>
                  <a:lnTo>
                    <a:pt x="121727" y="179832"/>
                  </a:lnTo>
                  <a:lnTo>
                    <a:pt x="116521" y="191733"/>
                  </a:lnTo>
                  <a:lnTo>
                    <a:pt x="110840" y="204088"/>
                  </a:lnTo>
                  <a:lnTo>
                    <a:pt x="105947" y="216746"/>
                  </a:lnTo>
                  <a:lnTo>
                    <a:pt x="101580" y="229606"/>
                  </a:lnTo>
                  <a:lnTo>
                    <a:pt x="79582" y="28848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3680678" y="1134168"/>
              <a:ext cx="248696" cy="9827"/>
            </a:xfrm>
            <a:custGeom>
              <a:avLst/>
              <a:gdLst/>
              <a:ahLst/>
              <a:cxnLst/>
              <a:rect l="0" t="0" r="0" b="0"/>
              <a:pathLst>
                <a:path w="248696" h="9827">
                  <a:moveTo>
                    <a:pt x="0" y="9826"/>
                  </a:moveTo>
                  <a:lnTo>
                    <a:pt x="21124" y="4545"/>
                  </a:lnTo>
                  <a:lnTo>
                    <a:pt x="33978" y="2990"/>
                  </a:lnTo>
                  <a:lnTo>
                    <a:pt x="49180" y="1953"/>
                  </a:lnTo>
                  <a:lnTo>
                    <a:pt x="81545" y="800"/>
                  </a:lnTo>
                  <a:lnTo>
                    <a:pt x="126833" y="152"/>
                  </a:lnTo>
                  <a:lnTo>
                    <a:pt x="162480" y="0"/>
                  </a:lnTo>
                  <a:lnTo>
                    <a:pt x="180165" y="1065"/>
                  </a:lnTo>
                  <a:lnTo>
                    <a:pt x="197482" y="2880"/>
                  </a:lnTo>
                  <a:lnTo>
                    <a:pt x="248695" y="982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4317336" y="1014673"/>
              <a:ext cx="197191" cy="169113"/>
            </a:xfrm>
            <a:custGeom>
              <a:avLst/>
              <a:gdLst/>
              <a:ahLst/>
              <a:cxnLst/>
              <a:rect l="0" t="0" r="0" b="0"/>
              <a:pathLst>
                <a:path w="197191" h="169113">
                  <a:moveTo>
                    <a:pt x="0" y="0"/>
                  </a:moveTo>
                  <a:lnTo>
                    <a:pt x="15843" y="5281"/>
                  </a:lnTo>
                  <a:lnTo>
                    <a:pt x="24931" y="6837"/>
                  </a:lnTo>
                  <a:lnTo>
                    <a:pt x="35411" y="7874"/>
                  </a:lnTo>
                  <a:lnTo>
                    <a:pt x="46819" y="8565"/>
                  </a:lnTo>
                  <a:lnTo>
                    <a:pt x="57741" y="10131"/>
                  </a:lnTo>
                  <a:lnTo>
                    <a:pt x="68337" y="12281"/>
                  </a:lnTo>
                  <a:lnTo>
                    <a:pt x="78718" y="14819"/>
                  </a:lnTo>
                  <a:lnTo>
                    <a:pt x="90059" y="16511"/>
                  </a:lnTo>
                  <a:lnTo>
                    <a:pt x="102041" y="17639"/>
                  </a:lnTo>
                  <a:lnTo>
                    <a:pt x="114451" y="18392"/>
                  </a:lnTo>
                  <a:lnTo>
                    <a:pt x="127145" y="19998"/>
                  </a:lnTo>
                  <a:lnTo>
                    <a:pt x="140029" y="22175"/>
                  </a:lnTo>
                  <a:lnTo>
                    <a:pt x="153039" y="24731"/>
                  </a:lnTo>
                  <a:lnTo>
                    <a:pt x="165029" y="28646"/>
                  </a:lnTo>
                  <a:lnTo>
                    <a:pt x="176338" y="33466"/>
                  </a:lnTo>
                  <a:lnTo>
                    <a:pt x="187193" y="38890"/>
                  </a:lnTo>
                  <a:lnTo>
                    <a:pt x="193325" y="45823"/>
                  </a:lnTo>
                  <a:lnTo>
                    <a:pt x="196307" y="53760"/>
                  </a:lnTo>
                  <a:lnTo>
                    <a:pt x="197190" y="62367"/>
                  </a:lnTo>
                  <a:lnTo>
                    <a:pt x="195568" y="70316"/>
                  </a:lnTo>
                  <a:lnTo>
                    <a:pt x="192276" y="77826"/>
                  </a:lnTo>
                  <a:lnTo>
                    <a:pt x="187871" y="85043"/>
                  </a:lnTo>
                  <a:lnTo>
                    <a:pt x="181618" y="92066"/>
                  </a:lnTo>
                  <a:lnTo>
                    <a:pt x="174134" y="98958"/>
                  </a:lnTo>
                  <a:lnTo>
                    <a:pt x="165828" y="105763"/>
                  </a:lnTo>
                  <a:lnTo>
                    <a:pt x="155870" y="111405"/>
                  </a:lnTo>
                  <a:lnTo>
                    <a:pt x="144810" y="116272"/>
                  </a:lnTo>
                  <a:lnTo>
                    <a:pt x="133015" y="120622"/>
                  </a:lnTo>
                  <a:lnTo>
                    <a:pt x="120731" y="125732"/>
                  </a:lnTo>
                  <a:lnTo>
                    <a:pt x="108120" y="131350"/>
                  </a:lnTo>
                  <a:lnTo>
                    <a:pt x="95292" y="137305"/>
                  </a:lnTo>
                  <a:lnTo>
                    <a:pt x="83424" y="143487"/>
                  </a:lnTo>
                  <a:lnTo>
                    <a:pt x="72196" y="149818"/>
                  </a:lnTo>
                  <a:lnTo>
                    <a:pt x="39791" y="1691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4602175" y="1006928"/>
              <a:ext cx="214810" cy="250578"/>
            </a:xfrm>
            <a:custGeom>
              <a:avLst/>
              <a:gdLst/>
              <a:ahLst/>
              <a:cxnLst/>
              <a:rect l="0" t="0" r="0" b="0"/>
              <a:pathLst>
                <a:path w="214810" h="250578">
                  <a:moveTo>
                    <a:pt x="53386" y="27641"/>
                  </a:moveTo>
                  <a:lnTo>
                    <a:pt x="69229" y="17079"/>
                  </a:lnTo>
                  <a:lnTo>
                    <a:pt x="77211" y="12862"/>
                  </a:lnTo>
                  <a:lnTo>
                    <a:pt x="85849" y="8946"/>
                  </a:lnTo>
                  <a:lnTo>
                    <a:pt x="94923" y="5230"/>
                  </a:lnTo>
                  <a:lnTo>
                    <a:pt x="105395" y="2752"/>
                  </a:lnTo>
                  <a:lnTo>
                    <a:pt x="116797" y="1101"/>
                  </a:lnTo>
                  <a:lnTo>
                    <a:pt x="128819" y="0"/>
                  </a:lnTo>
                  <a:lnTo>
                    <a:pt x="140150" y="371"/>
                  </a:lnTo>
                  <a:lnTo>
                    <a:pt x="151020" y="1724"/>
                  </a:lnTo>
                  <a:lnTo>
                    <a:pt x="161582" y="3731"/>
                  </a:lnTo>
                  <a:lnTo>
                    <a:pt x="171940" y="8385"/>
                  </a:lnTo>
                  <a:lnTo>
                    <a:pt x="182161" y="14803"/>
                  </a:lnTo>
                  <a:lnTo>
                    <a:pt x="192291" y="22398"/>
                  </a:lnTo>
                  <a:lnTo>
                    <a:pt x="200149" y="31883"/>
                  </a:lnTo>
                  <a:lnTo>
                    <a:pt x="206494" y="42627"/>
                  </a:lnTo>
                  <a:lnTo>
                    <a:pt x="211828" y="54211"/>
                  </a:lnTo>
                  <a:lnTo>
                    <a:pt x="214280" y="67461"/>
                  </a:lnTo>
                  <a:lnTo>
                    <a:pt x="214809" y="81820"/>
                  </a:lnTo>
                  <a:lnTo>
                    <a:pt x="214056" y="96920"/>
                  </a:lnTo>
                  <a:lnTo>
                    <a:pt x="212449" y="110302"/>
                  </a:lnTo>
                  <a:lnTo>
                    <a:pt x="210272" y="122539"/>
                  </a:lnTo>
                  <a:lnTo>
                    <a:pt x="207716" y="134013"/>
                  </a:lnTo>
                  <a:lnTo>
                    <a:pt x="202696" y="143874"/>
                  </a:lnTo>
                  <a:lnTo>
                    <a:pt x="196032" y="152658"/>
                  </a:lnTo>
                  <a:lnTo>
                    <a:pt x="188275" y="160724"/>
                  </a:lnTo>
                  <a:lnTo>
                    <a:pt x="180892" y="169418"/>
                  </a:lnTo>
                  <a:lnTo>
                    <a:pt x="173760" y="178530"/>
                  </a:lnTo>
                  <a:lnTo>
                    <a:pt x="166795" y="187920"/>
                  </a:lnTo>
                  <a:lnTo>
                    <a:pt x="158835" y="195286"/>
                  </a:lnTo>
                  <a:lnTo>
                    <a:pt x="150213" y="201301"/>
                  </a:lnTo>
                  <a:lnTo>
                    <a:pt x="141149" y="206417"/>
                  </a:lnTo>
                  <a:lnTo>
                    <a:pt x="131790" y="212038"/>
                  </a:lnTo>
                  <a:lnTo>
                    <a:pt x="112549" y="224179"/>
                  </a:lnTo>
                  <a:lnTo>
                    <a:pt x="102776" y="229406"/>
                  </a:lnTo>
                  <a:lnTo>
                    <a:pt x="92945" y="233996"/>
                  </a:lnTo>
                  <a:lnTo>
                    <a:pt x="83075" y="238161"/>
                  </a:lnTo>
                  <a:lnTo>
                    <a:pt x="72073" y="242043"/>
                  </a:lnTo>
                  <a:lnTo>
                    <a:pt x="60317" y="245737"/>
                  </a:lnTo>
                  <a:lnTo>
                    <a:pt x="48059" y="249304"/>
                  </a:lnTo>
                  <a:lnTo>
                    <a:pt x="36571" y="250577"/>
                  </a:lnTo>
                  <a:lnTo>
                    <a:pt x="25596" y="250321"/>
                  </a:lnTo>
                  <a:lnTo>
                    <a:pt x="14964" y="249045"/>
                  </a:lnTo>
                  <a:lnTo>
                    <a:pt x="7876" y="243772"/>
                  </a:lnTo>
                  <a:lnTo>
                    <a:pt x="3150" y="235836"/>
                  </a:lnTo>
                  <a:lnTo>
                    <a:pt x="0" y="226125"/>
                  </a:lnTo>
                  <a:lnTo>
                    <a:pt x="2321" y="217439"/>
                  </a:lnTo>
                  <a:lnTo>
                    <a:pt x="8290" y="209439"/>
                  </a:lnTo>
                  <a:lnTo>
                    <a:pt x="16690" y="201894"/>
                  </a:lnTo>
                  <a:lnTo>
                    <a:pt x="27817" y="195759"/>
                  </a:lnTo>
                  <a:lnTo>
                    <a:pt x="40761" y="190564"/>
                  </a:lnTo>
                  <a:lnTo>
                    <a:pt x="54917" y="185995"/>
                  </a:lnTo>
                  <a:lnTo>
                    <a:pt x="69881" y="182949"/>
                  </a:lnTo>
                  <a:lnTo>
                    <a:pt x="85383" y="180919"/>
                  </a:lnTo>
                  <a:lnTo>
                    <a:pt x="101245" y="179565"/>
                  </a:lnTo>
                  <a:lnTo>
                    <a:pt x="116240" y="180873"/>
                  </a:lnTo>
                  <a:lnTo>
                    <a:pt x="130659" y="183956"/>
                  </a:lnTo>
                  <a:lnTo>
                    <a:pt x="144692" y="188221"/>
                  </a:lnTo>
                  <a:lnTo>
                    <a:pt x="156258" y="193276"/>
                  </a:lnTo>
                  <a:lnTo>
                    <a:pt x="166180" y="198856"/>
                  </a:lnTo>
                  <a:lnTo>
                    <a:pt x="202603" y="22659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4953994" y="1106405"/>
              <a:ext cx="278539" cy="156964"/>
            </a:xfrm>
            <a:custGeom>
              <a:avLst/>
              <a:gdLst/>
              <a:ahLst/>
              <a:cxnLst/>
              <a:rect l="0" t="0" r="0" b="0"/>
              <a:pathLst>
                <a:path w="278539" h="156964">
                  <a:moveTo>
                    <a:pt x="0" y="27642"/>
                  </a:moveTo>
                  <a:lnTo>
                    <a:pt x="10562" y="17080"/>
                  </a:lnTo>
                  <a:lnTo>
                    <a:pt x="16990" y="12863"/>
                  </a:lnTo>
                  <a:lnTo>
                    <a:pt x="24590" y="8947"/>
                  </a:lnTo>
                  <a:lnTo>
                    <a:pt x="32973" y="5231"/>
                  </a:lnTo>
                  <a:lnTo>
                    <a:pt x="42983" y="2753"/>
                  </a:lnTo>
                  <a:lnTo>
                    <a:pt x="54078" y="1102"/>
                  </a:lnTo>
                  <a:lnTo>
                    <a:pt x="65895" y="0"/>
                  </a:lnTo>
                  <a:lnTo>
                    <a:pt x="77089" y="372"/>
                  </a:lnTo>
                  <a:lnTo>
                    <a:pt x="87868" y="1724"/>
                  </a:lnTo>
                  <a:lnTo>
                    <a:pt x="98370" y="3732"/>
                  </a:lnTo>
                  <a:lnTo>
                    <a:pt x="108687" y="7280"/>
                  </a:lnTo>
                  <a:lnTo>
                    <a:pt x="118882" y="11857"/>
                  </a:lnTo>
                  <a:lnTo>
                    <a:pt x="128993" y="17118"/>
                  </a:lnTo>
                  <a:lnTo>
                    <a:pt x="137945" y="23942"/>
                  </a:lnTo>
                  <a:lnTo>
                    <a:pt x="146124" y="31807"/>
                  </a:lnTo>
                  <a:lnTo>
                    <a:pt x="153787" y="40366"/>
                  </a:lnTo>
                  <a:lnTo>
                    <a:pt x="161106" y="50494"/>
                  </a:lnTo>
                  <a:lnTo>
                    <a:pt x="168196" y="61667"/>
                  </a:lnTo>
                  <a:lnTo>
                    <a:pt x="175134" y="73536"/>
                  </a:lnTo>
                  <a:lnTo>
                    <a:pt x="188737" y="95568"/>
                  </a:lnTo>
                  <a:lnTo>
                    <a:pt x="195459" y="106085"/>
                  </a:lnTo>
                  <a:lnTo>
                    <a:pt x="203257" y="115307"/>
                  </a:lnTo>
                  <a:lnTo>
                    <a:pt x="211771" y="123666"/>
                  </a:lnTo>
                  <a:lnTo>
                    <a:pt x="220763" y="131449"/>
                  </a:lnTo>
                  <a:lnTo>
                    <a:pt x="230074" y="137743"/>
                  </a:lnTo>
                  <a:lnTo>
                    <a:pt x="239597" y="143044"/>
                  </a:lnTo>
                  <a:lnTo>
                    <a:pt x="278538" y="15696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5053472" y="1094255"/>
              <a:ext cx="189009" cy="169114"/>
            </a:xfrm>
            <a:custGeom>
              <a:avLst/>
              <a:gdLst/>
              <a:ahLst/>
              <a:cxnLst/>
              <a:rect l="0" t="0" r="0" b="0"/>
              <a:pathLst>
                <a:path w="189009" h="169114">
                  <a:moveTo>
                    <a:pt x="189008" y="0"/>
                  </a:moveTo>
                  <a:lnTo>
                    <a:pt x="173165" y="10562"/>
                  </a:lnTo>
                  <a:lnTo>
                    <a:pt x="166288" y="15884"/>
                  </a:lnTo>
                  <a:lnTo>
                    <a:pt x="159492" y="21643"/>
                  </a:lnTo>
                  <a:lnTo>
                    <a:pt x="152751" y="27692"/>
                  </a:lnTo>
                  <a:lnTo>
                    <a:pt x="139366" y="40309"/>
                  </a:lnTo>
                  <a:lnTo>
                    <a:pt x="91613" y="87502"/>
                  </a:lnTo>
                  <a:lnTo>
                    <a:pt x="84287" y="94810"/>
                  </a:lnTo>
                  <a:lnTo>
                    <a:pt x="76087" y="101892"/>
                  </a:lnTo>
                  <a:lnTo>
                    <a:pt x="67304" y="108825"/>
                  </a:lnTo>
                  <a:lnTo>
                    <a:pt x="58133" y="115657"/>
                  </a:lnTo>
                  <a:lnTo>
                    <a:pt x="49809" y="122423"/>
                  </a:lnTo>
                  <a:lnTo>
                    <a:pt x="42048" y="129143"/>
                  </a:lnTo>
                  <a:lnTo>
                    <a:pt x="34664" y="135835"/>
                  </a:lnTo>
                  <a:lnTo>
                    <a:pt x="20564" y="149164"/>
                  </a:lnTo>
                  <a:lnTo>
                    <a:pt x="0" y="16911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5530966" y="1034569"/>
              <a:ext cx="19896" cy="149217"/>
            </a:xfrm>
            <a:custGeom>
              <a:avLst/>
              <a:gdLst/>
              <a:ahLst/>
              <a:cxnLst/>
              <a:rect l="0" t="0" r="0" b="0"/>
              <a:pathLst>
                <a:path w="19896" h="149217">
                  <a:moveTo>
                    <a:pt x="19895" y="0"/>
                  </a:moveTo>
                  <a:lnTo>
                    <a:pt x="19895" y="65945"/>
                  </a:lnTo>
                  <a:lnTo>
                    <a:pt x="18790" y="80439"/>
                  </a:lnTo>
                  <a:lnTo>
                    <a:pt x="16948" y="93417"/>
                  </a:lnTo>
                  <a:lnTo>
                    <a:pt x="0" y="1492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5481227" y="1094255"/>
              <a:ext cx="198956" cy="1"/>
            </a:xfrm>
            <a:custGeom>
              <a:avLst/>
              <a:gdLst/>
              <a:ahLst/>
              <a:cxnLst/>
              <a:rect l="0" t="0" r="0" b="0"/>
              <a:pathLst>
                <a:path w="198956" h="1">
                  <a:moveTo>
                    <a:pt x="0" y="0"/>
                  </a:moveTo>
                  <a:lnTo>
                    <a:pt x="19895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5829399" y="954986"/>
              <a:ext cx="39792" cy="248696"/>
            </a:xfrm>
            <a:custGeom>
              <a:avLst/>
              <a:gdLst/>
              <a:ahLst/>
              <a:cxnLst/>
              <a:rect l="0" t="0" r="0" b="0"/>
              <a:pathLst>
                <a:path w="39792" h="248696">
                  <a:moveTo>
                    <a:pt x="39791" y="0"/>
                  </a:moveTo>
                  <a:lnTo>
                    <a:pt x="34510" y="21124"/>
                  </a:lnTo>
                  <a:lnTo>
                    <a:pt x="32955" y="31768"/>
                  </a:lnTo>
                  <a:lnTo>
                    <a:pt x="31917" y="43285"/>
                  </a:lnTo>
                  <a:lnTo>
                    <a:pt x="31226" y="55384"/>
                  </a:lnTo>
                  <a:lnTo>
                    <a:pt x="29660" y="67872"/>
                  </a:lnTo>
                  <a:lnTo>
                    <a:pt x="27510" y="80618"/>
                  </a:lnTo>
                  <a:lnTo>
                    <a:pt x="22175" y="108781"/>
                  </a:lnTo>
                  <a:lnTo>
                    <a:pt x="16119" y="143404"/>
                  </a:lnTo>
                  <a:lnTo>
                    <a:pt x="12956" y="158605"/>
                  </a:lnTo>
                  <a:lnTo>
                    <a:pt x="9743" y="172056"/>
                  </a:lnTo>
                  <a:lnTo>
                    <a:pt x="6495" y="184338"/>
                  </a:lnTo>
                  <a:lnTo>
                    <a:pt x="4330" y="196948"/>
                  </a:lnTo>
                  <a:lnTo>
                    <a:pt x="2888" y="209776"/>
                  </a:lnTo>
                  <a:lnTo>
                    <a:pt x="0" y="24869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5998511" y="915605"/>
              <a:ext cx="168267" cy="268181"/>
            </a:xfrm>
            <a:custGeom>
              <a:avLst/>
              <a:gdLst/>
              <a:ahLst/>
              <a:cxnLst/>
              <a:rect l="0" t="0" r="0" b="0"/>
              <a:pathLst>
                <a:path w="168267" h="268181">
                  <a:moveTo>
                    <a:pt x="0" y="9538"/>
                  </a:moveTo>
                  <a:lnTo>
                    <a:pt x="21124" y="4257"/>
                  </a:lnTo>
                  <a:lnTo>
                    <a:pt x="31768" y="2702"/>
                  </a:lnTo>
                  <a:lnTo>
                    <a:pt x="43285" y="1664"/>
                  </a:lnTo>
                  <a:lnTo>
                    <a:pt x="55384" y="973"/>
                  </a:lnTo>
                  <a:lnTo>
                    <a:pt x="83565" y="205"/>
                  </a:lnTo>
                  <a:lnTo>
                    <a:pt x="98817" y="0"/>
                  </a:lnTo>
                  <a:lnTo>
                    <a:pt x="113406" y="969"/>
                  </a:lnTo>
                  <a:lnTo>
                    <a:pt x="127554" y="2720"/>
                  </a:lnTo>
                  <a:lnTo>
                    <a:pt x="141407" y="4993"/>
                  </a:lnTo>
                  <a:lnTo>
                    <a:pt x="151747" y="9824"/>
                  </a:lnTo>
                  <a:lnTo>
                    <a:pt x="159746" y="16360"/>
                  </a:lnTo>
                  <a:lnTo>
                    <a:pt x="166184" y="24034"/>
                  </a:lnTo>
                  <a:lnTo>
                    <a:pt x="168266" y="34676"/>
                  </a:lnTo>
                  <a:lnTo>
                    <a:pt x="167442" y="47298"/>
                  </a:lnTo>
                  <a:lnTo>
                    <a:pt x="164683" y="61239"/>
                  </a:lnTo>
                  <a:lnTo>
                    <a:pt x="160633" y="73849"/>
                  </a:lnTo>
                  <a:lnTo>
                    <a:pt x="155722" y="85571"/>
                  </a:lnTo>
                  <a:lnTo>
                    <a:pt x="150238" y="96702"/>
                  </a:lnTo>
                  <a:lnTo>
                    <a:pt x="144371" y="106333"/>
                  </a:lnTo>
                  <a:lnTo>
                    <a:pt x="138250" y="114965"/>
                  </a:lnTo>
                  <a:lnTo>
                    <a:pt x="131958" y="122929"/>
                  </a:lnTo>
                  <a:lnTo>
                    <a:pt x="125552" y="131555"/>
                  </a:lnTo>
                  <a:lnTo>
                    <a:pt x="112540" y="149982"/>
                  </a:lnTo>
                  <a:lnTo>
                    <a:pt x="92786" y="178999"/>
                  </a:lnTo>
                  <a:lnTo>
                    <a:pt x="86174" y="189936"/>
                  </a:lnTo>
                  <a:lnTo>
                    <a:pt x="79556" y="201648"/>
                  </a:lnTo>
                  <a:lnTo>
                    <a:pt x="72933" y="213878"/>
                  </a:lnTo>
                  <a:lnTo>
                    <a:pt x="66307" y="224241"/>
                  </a:lnTo>
                  <a:lnTo>
                    <a:pt x="59679" y="233361"/>
                  </a:lnTo>
                  <a:lnTo>
                    <a:pt x="29844" y="26818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6018407" y="1034569"/>
              <a:ext cx="179061" cy="19896"/>
            </a:xfrm>
            <a:custGeom>
              <a:avLst/>
              <a:gdLst/>
              <a:ahLst/>
              <a:cxnLst/>
              <a:rect l="0" t="0" r="0" b="0"/>
              <a:pathLst>
                <a:path w="179061" h="19896">
                  <a:moveTo>
                    <a:pt x="0" y="19895"/>
                  </a:moveTo>
                  <a:lnTo>
                    <a:pt x="15842" y="14614"/>
                  </a:lnTo>
                  <a:lnTo>
                    <a:pt x="26036" y="11953"/>
                  </a:lnTo>
                  <a:lnTo>
                    <a:pt x="52100" y="6049"/>
                  </a:lnTo>
                  <a:lnTo>
                    <a:pt x="67892" y="4033"/>
                  </a:lnTo>
                  <a:lnTo>
                    <a:pt x="85053" y="2689"/>
                  </a:lnTo>
                  <a:lnTo>
                    <a:pt x="119594" y="1195"/>
                  </a:lnTo>
                  <a:lnTo>
                    <a:pt x="17906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 name="Group 22"/>
          <p:cNvGrpSpPr/>
          <p:nvPr/>
        </p:nvGrpSpPr>
        <p:grpSpPr>
          <a:xfrm>
            <a:off x="4426762" y="1435092"/>
            <a:ext cx="785876" cy="236426"/>
            <a:chOff x="4426762" y="1435092"/>
            <a:chExt cx="785876" cy="236426"/>
          </a:xfrm>
        </p:grpSpPr>
        <p:sp>
          <p:nvSpPr>
            <p:cNvPr id="19" name="Freeform 18"/>
            <p:cNvSpPr/>
            <p:nvPr/>
          </p:nvSpPr>
          <p:spPr>
            <a:xfrm>
              <a:off x="4426762" y="1551853"/>
              <a:ext cx="149218" cy="9949"/>
            </a:xfrm>
            <a:custGeom>
              <a:avLst/>
              <a:gdLst/>
              <a:ahLst/>
              <a:cxnLst/>
              <a:rect l="0" t="0" r="0" b="0"/>
              <a:pathLst>
                <a:path w="149218" h="9949">
                  <a:moveTo>
                    <a:pt x="0" y="9948"/>
                  </a:moveTo>
                  <a:lnTo>
                    <a:pt x="15843" y="4667"/>
                  </a:lnTo>
                  <a:lnTo>
                    <a:pt x="26036" y="3112"/>
                  </a:lnTo>
                  <a:lnTo>
                    <a:pt x="38358" y="2074"/>
                  </a:lnTo>
                  <a:lnTo>
                    <a:pt x="52099" y="1383"/>
                  </a:lnTo>
                  <a:lnTo>
                    <a:pt x="79157" y="615"/>
                  </a:lnTo>
                  <a:lnTo>
                    <a:pt x="14921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4675456" y="1435092"/>
              <a:ext cx="189009" cy="236426"/>
            </a:xfrm>
            <a:custGeom>
              <a:avLst/>
              <a:gdLst/>
              <a:ahLst/>
              <a:cxnLst/>
              <a:rect l="0" t="0" r="0" b="0"/>
              <a:pathLst>
                <a:path w="189009" h="236426">
                  <a:moveTo>
                    <a:pt x="0" y="37179"/>
                  </a:moveTo>
                  <a:lnTo>
                    <a:pt x="5281" y="21336"/>
                  </a:lnTo>
                  <a:lnTo>
                    <a:pt x="11258" y="15564"/>
                  </a:lnTo>
                  <a:lnTo>
                    <a:pt x="19664" y="10611"/>
                  </a:lnTo>
                  <a:lnTo>
                    <a:pt x="29689" y="6203"/>
                  </a:lnTo>
                  <a:lnTo>
                    <a:pt x="40794" y="3265"/>
                  </a:lnTo>
                  <a:lnTo>
                    <a:pt x="52618" y="1306"/>
                  </a:lnTo>
                  <a:lnTo>
                    <a:pt x="64922" y="0"/>
                  </a:lnTo>
                  <a:lnTo>
                    <a:pt x="76441" y="1340"/>
                  </a:lnTo>
                  <a:lnTo>
                    <a:pt x="87436" y="4444"/>
                  </a:lnTo>
                  <a:lnTo>
                    <a:pt x="98082" y="8724"/>
                  </a:lnTo>
                  <a:lnTo>
                    <a:pt x="107390" y="13788"/>
                  </a:lnTo>
                  <a:lnTo>
                    <a:pt x="115806" y="19374"/>
                  </a:lnTo>
                  <a:lnTo>
                    <a:pt x="123627" y="25309"/>
                  </a:lnTo>
                  <a:lnTo>
                    <a:pt x="131052" y="33687"/>
                  </a:lnTo>
                  <a:lnTo>
                    <a:pt x="138212" y="43693"/>
                  </a:lnTo>
                  <a:lnTo>
                    <a:pt x="145197" y="54786"/>
                  </a:lnTo>
                  <a:lnTo>
                    <a:pt x="149853" y="67707"/>
                  </a:lnTo>
                  <a:lnTo>
                    <a:pt x="152957" y="81848"/>
                  </a:lnTo>
                  <a:lnTo>
                    <a:pt x="155026" y="96802"/>
                  </a:lnTo>
                  <a:lnTo>
                    <a:pt x="155301" y="111192"/>
                  </a:lnTo>
                  <a:lnTo>
                    <a:pt x="154378" y="125207"/>
                  </a:lnTo>
                  <a:lnTo>
                    <a:pt x="152658" y="138971"/>
                  </a:lnTo>
                  <a:lnTo>
                    <a:pt x="148195" y="152569"/>
                  </a:lnTo>
                  <a:lnTo>
                    <a:pt x="141904" y="166055"/>
                  </a:lnTo>
                  <a:lnTo>
                    <a:pt x="134394" y="179467"/>
                  </a:lnTo>
                  <a:lnTo>
                    <a:pt x="126071" y="191724"/>
                  </a:lnTo>
                  <a:lnTo>
                    <a:pt x="117207" y="203212"/>
                  </a:lnTo>
                  <a:lnTo>
                    <a:pt x="107981" y="214186"/>
                  </a:lnTo>
                  <a:lnTo>
                    <a:pt x="97410" y="222608"/>
                  </a:lnTo>
                  <a:lnTo>
                    <a:pt x="85941" y="229327"/>
                  </a:lnTo>
                  <a:lnTo>
                    <a:pt x="73874" y="234912"/>
                  </a:lnTo>
                  <a:lnTo>
                    <a:pt x="62513" y="236425"/>
                  </a:lnTo>
                  <a:lnTo>
                    <a:pt x="51624" y="235223"/>
                  </a:lnTo>
                  <a:lnTo>
                    <a:pt x="41048" y="232211"/>
                  </a:lnTo>
                  <a:lnTo>
                    <a:pt x="35102" y="226887"/>
                  </a:lnTo>
                  <a:lnTo>
                    <a:pt x="32245" y="220022"/>
                  </a:lnTo>
                  <a:lnTo>
                    <a:pt x="31444" y="212129"/>
                  </a:lnTo>
                  <a:lnTo>
                    <a:pt x="33122" y="204657"/>
                  </a:lnTo>
                  <a:lnTo>
                    <a:pt x="36450" y="197464"/>
                  </a:lnTo>
                  <a:lnTo>
                    <a:pt x="40880" y="190459"/>
                  </a:lnTo>
                  <a:lnTo>
                    <a:pt x="47149" y="184683"/>
                  </a:lnTo>
                  <a:lnTo>
                    <a:pt x="54644" y="179728"/>
                  </a:lnTo>
                  <a:lnTo>
                    <a:pt x="62957" y="175319"/>
                  </a:lnTo>
                  <a:lnTo>
                    <a:pt x="74026" y="173484"/>
                  </a:lnTo>
                  <a:lnTo>
                    <a:pt x="86931" y="173367"/>
                  </a:lnTo>
                  <a:lnTo>
                    <a:pt x="101061" y="174394"/>
                  </a:lnTo>
                  <a:lnTo>
                    <a:pt x="113797" y="176184"/>
                  </a:lnTo>
                  <a:lnTo>
                    <a:pt x="125604" y="178483"/>
                  </a:lnTo>
                  <a:lnTo>
                    <a:pt x="136791" y="181120"/>
                  </a:lnTo>
                  <a:lnTo>
                    <a:pt x="146460" y="185089"/>
                  </a:lnTo>
                  <a:lnTo>
                    <a:pt x="155116" y="189946"/>
                  </a:lnTo>
                  <a:lnTo>
                    <a:pt x="189008" y="21623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4914203" y="1484011"/>
              <a:ext cx="298435" cy="127530"/>
            </a:xfrm>
            <a:custGeom>
              <a:avLst/>
              <a:gdLst/>
              <a:ahLst/>
              <a:cxnLst/>
              <a:rect l="0" t="0" r="0" b="0"/>
              <a:pathLst>
                <a:path w="298435" h="127530">
                  <a:moveTo>
                    <a:pt x="0" y="18103"/>
                  </a:moveTo>
                  <a:lnTo>
                    <a:pt x="41538" y="4257"/>
                  </a:lnTo>
                  <a:lnTo>
                    <a:pt x="52009" y="2241"/>
                  </a:lnTo>
                  <a:lnTo>
                    <a:pt x="63411" y="897"/>
                  </a:lnTo>
                  <a:lnTo>
                    <a:pt x="75433" y="0"/>
                  </a:lnTo>
                  <a:lnTo>
                    <a:pt x="86764" y="508"/>
                  </a:lnTo>
                  <a:lnTo>
                    <a:pt x="97634" y="1952"/>
                  </a:lnTo>
                  <a:lnTo>
                    <a:pt x="108197" y="4020"/>
                  </a:lnTo>
                  <a:lnTo>
                    <a:pt x="117449" y="7609"/>
                  </a:lnTo>
                  <a:lnTo>
                    <a:pt x="125828" y="12212"/>
                  </a:lnTo>
                  <a:lnTo>
                    <a:pt x="133624" y="17492"/>
                  </a:lnTo>
                  <a:lnTo>
                    <a:pt x="141032" y="24328"/>
                  </a:lnTo>
                  <a:lnTo>
                    <a:pt x="148182" y="32201"/>
                  </a:lnTo>
                  <a:lnTo>
                    <a:pt x="155159" y="40765"/>
                  </a:lnTo>
                  <a:lnTo>
                    <a:pt x="162021" y="49791"/>
                  </a:lnTo>
                  <a:lnTo>
                    <a:pt x="175540" y="68662"/>
                  </a:lnTo>
                  <a:lnTo>
                    <a:pt x="184450" y="78336"/>
                  </a:lnTo>
                  <a:lnTo>
                    <a:pt x="194812" y="88102"/>
                  </a:lnTo>
                  <a:lnTo>
                    <a:pt x="206141" y="97928"/>
                  </a:lnTo>
                  <a:lnTo>
                    <a:pt x="217010" y="105585"/>
                  </a:lnTo>
                  <a:lnTo>
                    <a:pt x="227571" y="111794"/>
                  </a:lnTo>
                  <a:lnTo>
                    <a:pt x="237929" y="117039"/>
                  </a:lnTo>
                  <a:lnTo>
                    <a:pt x="249255" y="120536"/>
                  </a:lnTo>
                  <a:lnTo>
                    <a:pt x="261226" y="122867"/>
                  </a:lnTo>
                  <a:lnTo>
                    <a:pt x="298434" y="12752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5013681" y="1452375"/>
              <a:ext cx="119374" cy="159166"/>
            </a:xfrm>
            <a:custGeom>
              <a:avLst/>
              <a:gdLst/>
              <a:ahLst/>
              <a:cxnLst/>
              <a:rect l="0" t="0" r="0" b="0"/>
              <a:pathLst>
                <a:path w="119374" h="159166">
                  <a:moveTo>
                    <a:pt x="119373" y="0"/>
                  </a:moveTo>
                  <a:lnTo>
                    <a:pt x="108812" y="10562"/>
                  </a:lnTo>
                  <a:lnTo>
                    <a:pt x="102384" y="18095"/>
                  </a:lnTo>
                  <a:lnTo>
                    <a:pt x="86401" y="38254"/>
                  </a:lnTo>
                  <a:lnTo>
                    <a:pt x="58759" y="74460"/>
                  </a:lnTo>
                  <a:lnTo>
                    <a:pt x="50226" y="87221"/>
                  </a:lnTo>
                  <a:lnTo>
                    <a:pt x="42327" y="100149"/>
                  </a:lnTo>
                  <a:lnTo>
                    <a:pt x="34849" y="113189"/>
                  </a:lnTo>
                  <a:lnTo>
                    <a:pt x="27654" y="124093"/>
                  </a:lnTo>
                  <a:lnTo>
                    <a:pt x="20647" y="133573"/>
                  </a:lnTo>
                  <a:lnTo>
                    <a:pt x="0" y="15916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 name="Group 28"/>
          <p:cNvGrpSpPr/>
          <p:nvPr/>
        </p:nvGrpSpPr>
        <p:grpSpPr>
          <a:xfrm>
            <a:off x="2168616" y="1534723"/>
            <a:ext cx="4257651" cy="653789"/>
            <a:chOff x="2168616" y="1534723"/>
            <a:chExt cx="4257651" cy="653789"/>
          </a:xfrm>
        </p:grpSpPr>
        <p:sp>
          <p:nvSpPr>
            <p:cNvPr id="24" name="Freeform 23"/>
            <p:cNvSpPr/>
            <p:nvPr/>
          </p:nvSpPr>
          <p:spPr>
            <a:xfrm>
              <a:off x="2337728" y="1631436"/>
              <a:ext cx="129322" cy="1"/>
            </a:xfrm>
            <a:custGeom>
              <a:avLst/>
              <a:gdLst/>
              <a:ahLst/>
              <a:cxnLst/>
              <a:rect l="0" t="0" r="0" b="0"/>
              <a:pathLst>
                <a:path w="129322" h="1">
                  <a:moveTo>
                    <a:pt x="0" y="0"/>
                  </a:moveTo>
                  <a:lnTo>
                    <a:pt x="129321"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2578406" y="1534723"/>
              <a:ext cx="187078" cy="231568"/>
            </a:xfrm>
            <a:custGeom>
              <a:avLst/>
              <a:gdLst/>
              <a:ahLst/>
              <a:cxnLst/>
              <a:rect l="0" t="0" r="0" b="0"/>
              <a:pathLst>
                <a:path w="187078" h="231568">
                  <a:moveTo>
                    <a:pt x="27912" y="17130"/>
                  </a:moveTo>
                  <a:lnTo>
                    <a:pt x="49036" y="6568"/>
                  </a:lnTo>
                  <a:lnTo>
                    <a:pt x="59680" y="3457"/>
                  </a:lnTo>
                  <a:lnTo>
                    <a:pt x="71197" y="1383"/>
                  </a:lnTo>
                  <a:lnTo>
                    <a:pt x="83296" y="0"/>
                  </a:lnTo>
                  <a:lnTo>
                    <a:pt x="95783" y="1289"/>
                  </a:lnTo>
                  <a:lnTo>
                    <a:pt x="108529" y="4359"/>
                  </a:lnTo>
                  <a:lnTo>
                    <a:pt x="121448" y="8616"/>
                  </a:lnTo>
                  <a:lnTo>
                    <a:pt x="133376" y="14770"/>
                  </a:lnTo>
                  <a:lnTo>
                    <a:pt x="144645" y="22189"/>
                  </a:lnTo>
                  <a:lnTo>
                    <a:pt x="155473" y="30450"/>
                  </a:lnTo>
                  <a:lnTo>
                    <a:pt x="164902" y="40379"/>
                  </a:lnTo>
                  <a:lnTo>
                    <a:pt x="173399" y="51420"/>
                  </a:lnTo>
                  <a:lnTo>
                    <a:pt x="181274" y="63201"/>
                  </a:lnTo>
                  <a:lnTo>
                    <a:pt x="185419" y="76582"/>
                  </a:lnTo>
                  <a:lnTo>
                    <a:pt x="187077" y="91030"/>
                  </a:lnTo>
                  <a:lnTo>
                    <a:pt x="187077" y="106188"/>
                  </a:lnTo>
                  <a:lnTo>
                    <a:pt x="185971" y="119609"/>
                  </a:lnTo>
                  <a:lnTo>
                    <a:pt x="184129" y="131872"/>
                  </a:lnTo>
                  <a:lnTo>
                    <a:pt x="181796" y="143364"/>
                  </a:lnTo>
                  <a:lnTo>
                    <a:pt x="178030" y="153236"/>
                  </a:lnTo>
                  <a:lnTo>
                    <a:pt x="173308" y="162027"/>
                  </a:lnTo>
                  <a:lnTo>
                    <a:pt x="167950" y="170099"/>
                  </a:lnTo>
                  <a:lnTo>
                    <a:pt x="158851" y="178796"/>
                  </a:lnTo>
                  <a:lnTo>
                    <a:pt x="147259" y="187910"/>
                  </a:lnTo>
                  <a:lnTo>
                    <a:pt x="134004" y="197302"/>
                  </a:lnTo>
                  <a:lnTo>
                    <a:pt x="119641" y="205774"/>
                  </a:lnTo>
                  <a:lnTo>
                    <a:pt x="104539" y="213633"/>
                  </a:lnTo>
                  <a:lnTo>
                    <a:pt x="88944" y="221082"/>
                  </a:lnTo>
                  <a:lnTo>
                    <a:pt x="74127" y="226048"/>
                  </a:lnTo>
                  <a:lnTo>
                    <a:pt x="59827" y="229360"/>
                  </a:lnTo>
                  <a:lnTo>
                    <a:pt x="45873" y="231567"/>
                  </a:lnTo>
                  <a:lnTo>
                    <a:pt x="33254" y="230828"/>
                  </a:lnTo>
                  <a:lnTo>
                    <a:pt x="21526" y="228125"/>
                  </a:lnTo>
                  <a:lnTo>
                    <a:pt x="10391" y="224112"/>
                  </a:lnTo>
                  <a:lnTo>
                    <a:pt x="4073" y="217015"/>
                  </a:lnTo>
                  <a:lnTo>
                    <a:pt x="966" y="207863"/>
                  </a:lnTo>
                  <a:lnTo>
                    <a:pt x="0" y="197340"/>
                  </a:lnTo>
                  <a:lnTo>
                    <a:pt x="1567" y="188114"/>
                  </a:lnTo>
                  <a:lnTo>
                    <a:pt x="4822" y="179753"/>
                  </a:lnTo>
                  <a:lnTo>
                    <a:pt x="9203" y="171969"/>
                  </a:lnTo>
                  <a:lnTo>
                    <a:pt x="16545" y="166779"/>
                  </a:lnTo>
                  <a:lnTo>
                    <a:pt x="25860" y="163319"/>
                  </a:lnTo>
                  <a:lnTo>
                    <a:pt x="36492" y="161013"/>
                  </a:lnTo>
                  <a:lnTo>
                    <a:pt x="48001" y="160580"/>
                  </a:lnTo>
                  <a:lnTo>
                    <a:pt x="60095" y="161397"/>
                  </a:lnTo>
                  <a:lnTo>
                    <a:pt x="72579" y="163047"/>
                  </a:lnTo>
                  <a:lnTo>
                    <a:pt x="84217" y="166358"/>
                  </a:lnTo>
                  <a:lnTo>
                    <a:pt x="95292" y="170775"/>
                  </a:lnTo>
                  <a:lnTo>
                    <a:pt x="105991" y="175931"/>
                  </a:lnTo>
                  <a:lnTo>
                    <a:pt x="115335" y="181579"/>
                  </a:lnTo>
                  <a:lnTo>
                    <a:pt x="123774" y="187555"/>
                  </a:lnTo>
                  <a:lnTo>
                    <a:pt x="147285" y="21608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2855013" y="1606731"/>
              <a:ext cx="288486" cy="144079"/>
            </a:xfrm>
            <a:custGeom>
              <a:avLst/>
              <a:gdLst/>
              <a:ahLst/>
              <a:cxnLst/>
              <a:rect l="0" t="0" r="0" b="0"/>
              <a:pathLst>
                <a:path w="288486" h="144079">
                  <a:moveTo>
                    <a:pt x="0" y="14757"/>
                  </a:moveTo>
                  <a:lnTo>
                    <a:pt x="15842" y="9476"/>
                  </a:lnTo>
                  <a:lnTo>
                    <a:pt x="24930" y="6815"/>
                  </a:lnTo>
                  <a:lnTo>
                    <a:pt x="46818" y="911"/>
                  </a:lnTo>
                  <a:lnTo>
                    <a:pt x="57740" y="0"/>
                  </a:lnTo>
                  <a:lnTo>
                    <a:pt x="68336" y="498"/>
                  </a:lnTo>
                  <a:lnTo>
                    <a:pt x="78717" y="1935"/>
                  </a:lnTo>
                  <a:lnTo>
                    <a:pt x="88953" y="5103"/>
                  </a:lnTo>
                  <a:lnTo>
                    <a:pt x="99093" y="9427"/>
                  </a:lnTo>
                  <a:lnTo>
                    <a:pt x="109169" y="14519"/>
                  </a:lnTo>
                  <a:lnTo>
                    <a:pt x="119202" y="22336"/>
                  </a:lnTo>
                  <a:lnTo>
                    <a:pt x="129207" y="31968"/>
                  </a:lnTo>
                  <a:lnTo>
                    <a:pt x="139193" y="42810"/>
                  </a:lnTo>
                  <a:lnTo>
                    <a:pt x="148061" y="53355"/>
                  </a:lnTo>
                  <a:lnTo>
                    <a:pt x="156183" y="63700"/>
                  </a:lnTo>
                  <a:lnTo>
                    <a:pt x="163808" y="73913"/>
                  </a:lnTo>
                  <a:lnTo>
                    <a:pt x="171103" y="82932"/>
                  </a:lnTo>
                  <a:lnTo>
                    <a:pt x="178176" y="91156"/>
                  </a:lnTo>
                  <a:lnTo>
                    <a:pt x="185103" y="98849"/>
                  </a:lnTo>
                  <a:lnTo>
                    <a:pt x="193036" y="106188"/>
                  </a:lnTo>
                  <a:lnTo>
                    <a:pt x="201641" y="113291"/>
                  </a:lnTo>
                  <a:lnTo>
                    <a:pt x="210694" y="120238"/>
                  </a:lnTo>
                  <a:lnTo>
                    <a:pt x="221150" y="125974"/>
                  </a:lnTo>
                  <a:lnTo>
                    <a:pt x="232542" y="130903"/>
                  </a:lnTo>
                  <a:lnTo>
                    <a:pt x="288485" y="14407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2924647" y="1591644"/>
              <a:ext cx="139270" cy="159166"/>
            </a:xfrm>
            <a:custGeom>
              <a:avLst/>
              <a:gdLst/>
              <a:ahLst/>
              <a:cxnLst/>
              <a:rect l="0" t="0" r="0" b="0"/>
              <a:pathLst>
                <a:path w="139270" h="159166">
                  <a:moveTo>
                    <a:pt x="139269" y="0"/>
                  </a:moveTo>
                  <a:lnTo>
                    <a:pt x="118145" y="10562"/>
                  </a:lnTo>
                  <a:lnTo>
                    <a:pt x="109712" y="15884"/>
                  </a:lnTo>
                  <a:lnTo>
                    <a:pt x="101879" y="21643"/>
                  </a:lnTo>
                  <a:lnTo>
                    <a:pt x="94447" y="27692"/>
                  </a:lnTo>
                  <a:lnTo>
                    <a:pt x="87281" y="33936"/>
                  </a:lnTo>
                  <a:lnTo>
                    <a:pt x="80294" y="40309"/>
                  </a:lnTo>
                  <a:lnTo>
                    <a:pt x="73425" y="46768"/>
                  </a:lnTo>
                  <a:lnTo>
                    <a:pt x="66635" y="55496"/>
                  </a:lnTo>
                  <a:lnTo>
                    <a:pt x="59898" y="65736"/>
                  </a:lnTo>
                  <a:lnTo>
                    <a:pt x="53195" y="76983"/>
                  </a:lnTo>
                  <a:lnTo>
                    <a:pt x="46517" y="86692"/>
                  </a:lnTo>
                  <a:lnTo>
                    <a:pt x="39854" y="95375"/>
                  </a:lnTo>
                  <a:lnTo>
                    <a:pt x="33201" y="103375"/>
                  </a:lnTo>
                  <a:lnTo>
                    <a:pt x="26555" y="113129"/>
                  </a:lnTo>
                  <a:lnTo>
                    <a:pt x="19914" y="124053"/>
                  </a:lnTo>
                  <a:lnTo>
                    <a:pt x="0" y="15916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2168616" y="1999503"/>
              <a:ext cx="4257651" cy="189009"/>
            </a:xfrm>
            <a:custGeom>
              <a:avLst/>
              <a:gdLst/>
              <a:ahLst/>
              <a:cxnLst/>
              <a:rect l="0" t="0" r="0" b="0"/>
              <a:pathLst>
                <a:path w="4257651" h="189009">
                  <a:moveTo>
                    <a:pt x="0" y="0"/>
                  </a:moveTo>
                  <a:lnTo>
                    <a:pt x="575104" y="0"/>
                  </a:lnTo>
                  <a:lnTo>
                    <a:pt x="717304" y="7874"/>
                  </a:lnTo>
                  <a:lnTo>
                    <a:pt x="803138" y="12281"/>
                  </a:lnTo>
                  <a:lnTo>
                    <a:pt x="887520" y="17640"/>
                  </a:lnTo>
                  <a:lnTo>
                    <a:pt x="975525" y="22175"/>
                  </a:lnTo>
                  <a:lnTo>
                    <a:pt x="1064603" y="27572"/>
                  </a:lnTo>
                  <a:lnTo>
                    <a:pt x="1153999" y="32118"/>
                  </a:lnTo>
                  <a:lnTo>
                    <a:pt x="1243489" y="37518"/>
                  </a:lnTo>
                  <a:lnTo>
                    <a:pt x="1333007" y="42065"/>
                  </a:lnTo>
                  <a:lnTo>
                    <a:pt x="1425482" y="47466"/>
                  </a:lnTo>
                  <a:lnTo>
                    <a:pt x="1550471" y="49290"/>
                  </a:lnTo>
                  <a:lnTo>
                    <a:pt x="1703836" y="57554"/>
                  </a:lnTo>
                  <a:lnTo>
                    <a:pt x="1798420" y="62002"/>
                  </a:lnTo>
                  <a:lnTo>
                    <a:pt x="1889447" y="67373"/>
                  </a:lnTo>
                  <a:lnTo>
                    <a:pt x="1982369" y="71912"/>
                  </a:lnTo>
                  <a:lnTo>
                    <a:pt x="2076957" y="77310"/>
                  </a:lnTo>
                  <a:lnTo>
                    <a:pt x="2203320" y="79134"/>
                  </a:lnTo>
                  <a:lnTo>
                    <a:pt x="2359901" y="87397"/>
                  </a:lnTo>
                  <a:lnTo>
                    <a:pt x="2454829" y="91846"/>
                  </a:lnTo>
                  <a:lnTo>
                    <a:pt x="2548906" y="97217"/>
                  </a:lnTo>
                  <a:lnTo>
                    <a:pt x="2643835" y="101756"/>
                  </a:lnTo>
                  <a:lnTo>
                    <a:pt x="2734966" y="107153"/>
                  </a:lnTo>
                  <a:lnTo>
                    <a:pt x="2854880" y="108977"/>
                  </a:lnTo>
                  <a:lnTo>
                    <a:pt x="3034061" y="109387"/>
                  </a:lnTo>
                  <a:lnTo>
                    <a:pt x="3118319" y="114695"/>
                  </a:lnTo>
                  <a:lnTo>
                    <a:pt x="3233950" y="118450"/>
                  </a:lnTo>
                  <a:lnTo>
                    <a:pt x="3352584" y="122139"/>
                  </a:lnTo>
                  <a:lnTo>
                    <a:pt x="3411064" y="127235"/>
                  </a:lnTo>
                  <a:lnTo>
                    <a:pt x="3466530" y="133184"/>
                  </a:lnTo>
                  <a:lnTo>
                    <a:pt x="3611663" y="141415"/>
                  </a:lnTo>
                  <a:lnTo>
                    <a:pt x="3697810" y="146905"/>
                  </a:lnTo>
                  <a:lnTo>
                    <a:pt x="3776390" y="151480"/>
                  </a:lnTo>
                  <a:lnTo>
                    <a:pt x="3851622" y="156888"/>
                  </a:lnTo>
                  <a:lnTo>
                    <a:pt x="3926969" y="161438"/>
                  </a:lnTo>
                  <a:lnTo>
                    <a:pt x="3974728" y="166807"/>
                  </a:lnTo>
                  <a:lnTo>
                    <a:pt x="4021744" y="172878"/>
                  </a:lnTo>
                  <a:lnTo>
                    <a:pt x="4107030" y="178945"/>
                  </a:lnTo>
                  <a:lnTo>
                    <a:pt x="4147601" y="183799"/>
                  </a:lnTo>
                  <a:lnTo>
                    <a:pt x="4257650" y="1890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0" name="Freeform 29"/>
          <p:cNvSpPr/>
          <p:nvPr/>
        </p:nvSpPr>
        <p:spPr>
          <a:xfrm>
            <a:off x="2785378" y="3133550"/>
            <a:ext cx="189009" cy="39793"/>
          </a:xfrm>
          <a:custGeom>
            <a:avLst/>
            <a:gdLst/>
            <a:ahLst/>
            <a:cxnLst/>
            <a:rect l="0" t="0" r="0" b="0"/>
            <a:pathLst>
              <a:path w="189009" h="39793">
                <a:moveTo>
                  <a:pt x="189008" y="39792"/>
                </a:moveTo>
                <a:lnTo>
                  <a:pt x="157323" y="34511"/>
                </a:lnTo>
                <a:lnTo>
                  <a:pt x="139146" y="30744"/>
                </a:lnTo>
                <a:lnTo>
                  <a:pt x="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3" name="Group 32"/>
          <p:cNvGrpSpPr/>
          <p:nvPr/>
        </p:nvGrpSpPr>
        <p:grpSpPr>
          <a:xfrm>
            <a:off x="4635665" y="1114151"/>
            <a:ext cx="368069" cy="656554"/>
            <a:chOff x="4635665" y="1114151"/>
            <a:chExt cx="368069" cy="656554"/>
          </a:xfrm>
        </p:grpSpPr>
        <p:sp>
          <p:nvSpPr>
            <p:cNvPr id="31" name="Freeform 30"/>
            <p:cNvSpPr/>
            <p:nvPr/>
          </p:nvSpPr>
          <p:spPr>
            <a:xfrm>
              <a:off x="4635665" y="1183785"/>
              <a:ext cx="368069" cy="447652"/>
            </a:xfrm>
            <a:custGeom>
              <a:avLst/>
              <a:gdLst/>
              <a:ahLst/>
              <a:cxnLst/>
              <a:rect l="0" t="0" r="0" b="0"/>
              <a:pathLst>
                <a:path w="368069" h="447652">
                  <a:moveTo>
                    <a:pt x="368068" y="0"/>
                  </a:moveTo>
                  <a:lnTo>
                    <a:pt x="346945" y="21124"/>
                  </a:lnTo>
                  <a:lnTo>
                    <a:pt x="336301" y="32873"/>
                  </a:lnTo>
                  <a:lnTo>
                    <a:pt x="312684" y="60665"/>
                  </a:lnTo>
                  <a:lnTo>
                    <a:pt x="300197" y="74708"/>
                  </a:lnTo>
                  <a:lnTo>
                    <a:pt x="274532" y="102101"/>
                  </a:lnTo>
                  <a:lnTo>
                    <a:pt x="262604" y="115596"/>
                  </a:lnTo>
                  <a:lnTo>
                    <a:pt x="251336" y="129014"/>
                  </a:lnTo>
                  <a:lnTo>
                    <a:pt x="204145" y="187596"/>
                  </a:lnTo>
                  <a:lnTo>
                    <a:pt x="191362" y="202436"/>
                  </a:lnTo>
                  <a:lnTo>
                    <a:pt x="178419" y="216750"/>
                  </a:lnTo>
                  <a:lnTo>
                    <a:pt x="165369" y="230714"/>
                  </a:lnTo>
                  <a:lnTo>
                    <a:pt x="153353" y="244445"/>
                  </a:lnTo>
                  <a:lnTo>
                    <a:pt x="142027" y="258020"/>
                  </a:lnTo>
                  <a:lnTo>
                    <a:pt x="131160" y="271491"/>
                  </a:lnTo>
                  <a:lnTo>
                    <a:pt x="121705" y="284893"/>
                  </a:lnTo>
                  <a:lnTo>
                    <a:pt x="113190" y="298249"/>
                  </a:lnTo>
                  <a:lnTo>
                    <a:pt x="105304" y="311574"/>
                  </a:lnTo>
                  <a:lnTo>
                    <a:pt x="90646" y="335223"/>
                  </a:lnTo>
                  <a:lnTo>
                    <a:pt x="63223" y="377423"/>
                  </a:lnTo>
                  <a:lnTo>
                    <a:pt x="43173" y="407684"/>
                  </a:lnTo>
                  <a:lnTo>
                    <a:pt x="36519" y="416585"/>
                  </a:lnTo>
                  <a:lnTo>
                    <a:pt x="29873" y="424729"/>
                  </a:lnTo>
                  <a:lnTo>
                    <a:pt x="0" y="44765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4745091" y="1114151"/>
              <a:ext cx="258643" cy="656554"/>
            </a:xfrm>
            <a:custGeom>
              <a:avLst/>
              <a:gdLst/>
              <a:ahLst/>
              <a:cxnLst/>
              <a:rect l="0" t="0" r="0" b="0"/>
              <a:pathLst>
                <a:path w="258643" h="656554">
                  <a:moveTo>
                    <a:pt x="0" y="0"/>
                  </a:moveTo>
                  <a:lnTo>
                    <a:pt x="10562" y="21124"/>
                  </a:lnTo>
                  <a:lnTo>
                    <a:pt x="15883" y="33978"/>
                  </a:lnTo>
                  <a:lnTo>
                    <a:pt x="21642" y="49179"/>
                  </a:lnTo>
                  <a:lnTo>
                    <a:pt x="33936" y="82649"/>
                  </a:lnTo>
                  <a:lnTo>
                    <a:pt x="53285" y="133669"/>
                  </a:lnTo>
                  <a:lnTo>
                    <a:pt x="73019" y="189191"/>
                  </a:lnTo>
                  <a:lnTo>
                    <a:pt x="86244" y="224090"/>
                  </a:lnTo>
                  <a:lnTo>
                    <a:pt x="93971" y="242240"/>
                  </a:lnTo>
                  <a:lnTo>
                    <a:pt x="119584" y="298363"/>
                  </a:lnTo>
                  <a:lnTo>
                    <a:pt x="141665" y="349380"/>
                  </a:lnTo>
                  <a:lnTo>
                    <a:pt x="162208" y="394093"/>
                  </a:lnTo>
                  <a:lnTo>
                    <a:pt x="175623" y="425689"/>
                  </a:lnTo>
                  <a:lnTo>
                    <a:pt x="181190" y="440747"/>
                  </a:lnTo>
                  <a:lnTo>
                    <a:pt x="186006" y="455206"/>
                  </a:lnTo>
                  <a:lnTo>
                    <a:pt x="190323" y="469267"/>
                  </a:lnTo>
                  <a:lnTo>
                    <a:pt x="195411" y="483062"/>
                  </a:lnTo>
                  <a:lnTo>
                    <a:pt x="201014" y="496680"/>
                  </a:lnTo>
                  <a:lnTo>
                    <a:pt x="206960" y="510180"/>
                  </a:lnTo>
                  <a:lnTo>
                    <a:pt x="212029" y="523601"/>
                  </a:lnTo>
                  <a:lnTo>
                    <a:pt x="216514" y="536970"/>
                  </a:lnTo>
                  <a:lnTo>
                    <a:pt x="228106" y="573962"/>
                  </a:lnTo>
                  <a:lnTo>
                    <a:pt x="231653" y="584912"/>
                  </a:lnTo>
                  <a:lnTo>
                    <a:pt x="236228" y="595529"/>
                  </a:lnTo>
                  <a:lnTo>
                    <a:pt x="241489" y="605923"/>
                  </a:lnTo>
                  <a:lnTo>
                    <a:pt x="258642" y="65655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 name="Group 44"/>
          <p:cNvGrpSpPr/>
          <p:nvPr/>
        </p:nvGrpSpPr>
        <p:grpSpPr>
          <a:xfrm>
            <a:off x="2691393" y="2208407"/>
            <a:ext cx="3187746" cy="567024"/>
            <a:chOff x="2691393" y="2208407"/>
            <a:chExt cx="3187746" cy="567024"/>
          </a:xfrm>
        </p:grpSpPr>
        <p:sp>
          <p:nvSpPr>
            <p:cNvPr id="34" name="Freeform 33"/>
            <p:cNvSpPr/>
            <p:nvPr/>
          </p:nvSpPr>
          <p:spPr>
            <a:xfrm>
              <a:off x="2691393" y="2208407"/>
              <a:ext cx="243203" cy="188066"/>
            </a:xfrm>
            <a:custGeom>
              <a:avLst/>
              <a:gdLst/>
              <a:ahLst/>
              <a:cxnLst/>
              <a:rect l="0" t="0" r="0" b="0"/>
              <a:pathLst>
                <a:path w="243203" h="188066">
                  <a:moveTo>
                    <a:pt x="34298" y="0"/>
                  </a:moveTo>
                  <a:lnTo>
                    <a:pt x="29018" y="15843"/>
                  </a:lnTo>
                  <a:lnTo>
                    <a:pt x="26357" y="26036"/>
                  </a:lnTo>
                  <a:lnTo>
                    <a:pt x="10914" y="92563"/>
                  </a:lnTo>
                  <a:lnTo>
                    <a:pt x="7656" y="104816"/>
                  </a:lnTo>
                  <a:lnTo>
                    <a:pt x="1088" y="127272"/>
                  </a:lnTo>
                  <a:lnTo>
                    <a:pt x="0" y="137903"/>
                  </a:lnTo>
                  <a:lnTo>
                    <a:pt x="379" y="148306"/>
                  </a:lnTo>
                  <a:lnTo>
                    <a:pt x="1738" y="158557"/>
                  </a:lnTo>
                  <a:lnTo>
                    <a:pt x="5960" y="166497"/>
                  </a:lnTo>
                  <a:lnTo>
                    <a:pt x="12090" y="172895"/>
                  </a:lnTo>
                  <a:lnTo>
                    <a:pt x="19493" y="178266"/>
                  </a:lnTo>
                  <a:lnTo>
                    <a:pt x="29955" y="181846"/>
                  </a:lnTo>
                  <a:lnTo>
                    <a:pt x="42456" y="184233"/>
                  </a:lnTo>
                  <a:lnTo>
                    <a:pt x="56316" y="185825"/>
                  </a:lnTo>
                  <a:lnTo>
                    <a:pt x="71083" y="186886"/>
                  </a:lnTo>
                  <a:lnTo>
                    <a:pt x="86454" y="187593"/>
                  </a:lnTo>
                  <a:lnTo>
                    <a:pt x="102228" y="188065"/>
                  </a:lnTo>
                  <a:lnTo>
                    <a:pt x="119376" y="187274"/>
                  </a:lnTo>
                  <a:lnTo>
                    <a:pt x="137440" y="185641"/>
                  </a:lnTo>
                  <a:lnTo>
                    <a:pt x="156114" y="183447"/>
                  </a:lnTo>
                  <a:lnTo>
                    <a:pt x="172985" y="181985"/>
                  </a:lnTo>
                  <a:lnTo>
                    <a:pt x="188653" y="181010"/>
                  </a:lnTo>
                  <a:lnTo>
                    <a:pt x="243202" y="17906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2924683" y="2228302"/>
              <a:ext cx="29808" cy="358121"/>
            </a:xfrm>
            <a:custGeom>
              <a:avLst/>
              <a:gdLst/>
              <a:ahLst/>
              <a:cxnLst/>
              <a:rect l="0" t="0" r="0" b="0"/>
              <a:pathLst>
                <a:path w="29808" h="358121">
                  <a:moveTo>
                    <a:pt x="9912" y="0"/>
                  </a:moveTo>
                  <a:lnTo>
                    <a:pt x="9912" y="21124"/>
                  </a:lnTo>
                  <a:lnTo>
                    <a:pt x="8807" y="31768"/>
                  </a:lnTo>
                  <a:lnTo>
                    <a:pt x="6964" y="43285"/>
                  </a:lnTo>
                  <a:lnTo>
                    <a:pt x="4631" y="55384"/>
                  </a:lnTo>
                  <a:lnTo>
                    <a:pt x="3075" y="67871"/>
                  </a:lnTo>
                  <a:lnTo>
                    <a:pt x="2038" y="80618"/>
                  </a:lnTo>
                  <a:lnTo>
                    <a:pt x="1347" y="93536"/>
                  </a:lnTo>
                  <a:lnTo>
                    <a:pt x="579" y="119681"/>
                  </a:lnTo>
                  <a:lnTo>
                    <a:pt x="18" y="198983"/>
                  </a:lnTo>
                  <a:lnTo>
                    <a:pt x="0" y="212238"/>
                  </a:lnTo>
                  <a:lnTo>
                    <a:pt x="1094" y="227706"/>
                  </a:lnTo>
                  <a:lnTo>
                    <a:pt x="2928" y="244650"/>
                  </a:lnTo>
                  <a:lnTo>
                    <a:pt x="5256" y="262578"/>
                  </a:lnTo>
                  <a:lnTo>
                    <a:pt x="7913" y="277846"/>
                  </a:lnTo>
                  <a:lnTo>
                    <a:pt x="10790" y="291340"/>
                  </a:lnTo>
                  <a:lnTo>
                    <a:pt x="13813" y="303652"/>
                  </a:lnTo>
                  <a:lnTo>
                    <a:pt x="16934" y="315177"/>
                  </a:lnTo>
                  <a:lnTo>
                    <a:pt x="29807" y="35812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3083812" y="2357624"/>
              <a:ext cx="248695" cy="218852"/>
            </a:xfrm>
            <a:custGeom>
              <a:avLst/>
              <a:gdLst/>
              <a:ahLst/>
              <a:cxnLst/>
              <a:rect l="0" t="0" r="0" b="0"/>
              <a:pathLst>
                <a:path w="248695" h="218852">
                  <a:moveTo>
                    <a:pt x="0" y="0"/>
                  </a:moveTo>
                  <a:lnTo>
                    <a:pt x="26404" y="5280"/>
                  </a:lnTo>
                  <a:lnTo>
                    <a:pt x="38604" y="9047"/>
                  </a:lnTo>
                  <a:lnTo>
                    <a:pt x="51158" y="13768"/>
                  </a:lnTo>
                  <a:lnTo>
                    <a:pt x="63948" y="19126"/>
                  </a:lnTo>
                  <a:lnTo>
                    <a:pt x="74686" y="24909"/>
                  </a:lnTo>
                  <a:lnTo>
                    <a:pt x="84055" y="30975"/>
                  </a:lnTo>
                  <a:lnTo>
                    <a:pt x="92512" y="37230"/>
                  </a:lnTo>
                  <a:lnTo>
                    <a:pt x="101466" y="45820"/>
                  </a:lnTo>
                  <a:lnTo>
                    <a:pt x="110750" y="55969"/>
                  </a:lnTo>
                  <a:lnTo>
                    <a:pt x="120256" y="67156"/>
                  </a:lnTo>
                  <a:lnTo>
                    <a:pt x="129910" y="80140"/>
                  </a:lnTo>
                  <a:lnTo>
                    <a:pt x="139661" y="94323"/>
                  </a:lnTo>
                  <a:lnTo>
                    <a:pt x="173856" y="146233"/>
                  </a:lnTo>
                  <a:lnTo>
                    <a:pt x="181117" y="156070"/>
                  </a:lnTo>
                  <a:lnTo>
                    <a:pt x="188169" y="164838"/>
                  </a:lnTo>
                  <a:lnTo>
                    <a:pt x="195080" y="172895"/>
                  </a:lnTo>
                  <a:lnTo>
                    <a:pt x="201898" y="180476"/>
                  </a:lnTo>
                  <a:lnTo>
                    <a:pt x="208655" y="187741"/>
                  </a:lnTo>
                  <a:lnTo>
                    <a:pt x="248694" y="21885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3123603" y="2377519"/>
              <a:ext cx="179061" cy="208904"/>
            </a:xfrm>
            <a:custGeom>
              <a:avLst/>
              <a:gdLst/>
              <a:ahLst/>
              <a:cxnLst/>
              <a:rect l="0" t="0" r="0" b="0"/>
              <a:pathLst>
                <a:path w="179061" h="208904">
                  <a:moveTo>
                    <a:pt x="179060" y="0"/>
                  </a:moveTo>
                  <a:lnTo>
                    <a:pt x="123676" y="41538"/>
                  </a:lnTo>
                  <a:lnTo>
                    <a:pt x="112294" y="50903"/>
                  </a:lnTo>
                  <a:lnTo>
                    <a:pt x="101390" y="60463"/>
                  </a:lnTo>
                  <a:lnTo>
                    <a:pt x="90805" y="70152"/>
                  </a:lnTo>
                  <a:lnTo>
                    <a:pt x="70201" y="89760"/>
                  </a:lnTo>
                  <a:lnTo>
                    <a:pt x="60064" y="99631"/>
                  </a:lnTo>
                  <a:lnTo>
                    <a:pt x="49990" y="111738"/>
                  </a:lnTo>
                  <a:lnTo>
                    <a:pt x="39959" y="125336"/>
                  </a:lnTo>
                  <a:lnTo>
                    <a:pt x="29955" y="139929"/>
                  </a:lnTo>
                  <a:lnTo>
                    <a:pt x="22181" y="152972"/>
                  </a:lnTo>
                  <a:lnTo>
                    <a:pt x="15892" y="164984"/>
                  </a:lnTo>
                  <a:lnTo>
                    <a:pt x="0" y="20890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3640887" y="2417310"/>
              <a:ext cx="218852" cy="9949"/>
            </a:xfrm>
            <a:custGeom>
              <a:avLst/>
              <a:gdLst/>
              <a:ahLst/>
              <a:cxnLst/>
              <a:rect l="0" t="0" r="0" b="0"/>
              <a:pathLst>
                <a:path w="218852" h="9949">
                  <a:moveTo>
                    <a:pt x="0" y="0"/>
                  </a:moveTo>
                  <a:lnTo>
                    <a:pt x="77795" y="0"/>
                  </a:lnTo>
                  <a:lnTo>
                    <a:pt x="94971" y="1106"/>
                  </a:lnTo>
                  <a:lnTo>
                    <a:pt x="113052" y="2948"/>
                  </a:lnTo>
                  <a:lnTo>
                    <a:pt x="131739" y="5281"/>
                  </a:lnTo>
                  <a:lnTo>
                    <a:pt x="149723" y="6837"/>
                  </a:lnTo>
                  <a:lnTo>
                    <a:pt x="167240" y="7874"/>
                  </a:lnTo>
                  <a:lnTo>
                    <a:pt x="218851" y="99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4018903" y="2279424"/>
              <a:ext cx="218326" cy="396530"/>
            </a:xfrm>
            <a:custGeom>
              <a:avLst/>
              <a:gdLst/>
              <a:ahLst/>
              <a:cxnLst/>
              <a:rect l="0" t="0" r="0" b="0"/>
              <a:pathLst>
                <a:path w="218326" h="396530">
                  <a:moveTo>
                    <a:pt x="0" y="8565"/>
                  </a:moveTo>
                  <a:lnTo>
                    <a:pt x="15842" y="3284"/>
                  </a:lnTo>
                  <a:lnTo>
                    <a:pt x="27141" y="1729"/>
                  </a:lnTo>
                  <a:lnTo>
                    <a:pt x="41306" y="691"/>
                  </a:lnTo>
                  <a:lnTo>
                    <a:pt x="57380" y="0"/>
                  </a:lnTo>
                  <a:lnTo>
                    <a:pt x="71413" y="644"/>
                  </a:lnTo>
                  <a:lnTo>
                    <a:pt x="84084" y="2179"/>
                  </a:lnTo>
                  <a:lnTo>
                    <a:pt x="95847" y="4308"/>
                  </a:lnTo>
                  <a:lnTo>
                    <a:pt x="109215" y="5727"/>
                  </a:lnTo>
                  <a:lnTo>
                    <a:pt x="123654" y="6673"/>
                  </a:lnTo>
                  <a:lnTo>
                    <a:pt x="138807" y="7304"/>
                  </a:lnTo>
                  <a:lnTo>
                    <a:pt x="153330" y="8829"/>
                  </a:lnTo>
                  <a:lnTo>
                    <a:pt x="167434" y="10952"/>
                  </a:lnTo>
                  <a:lnTo>
                    <a:pt x="181257" y="13472"/>
                  </a:lnTo>
                  <a:lnTo>
                    <a:pt x="192683" y="17363"/>
                  </a:lnTo>
                  <a:lnTo>
                    <a:pt x="202511" y="22168"/>
                  </a:lnTo>
                  <a:lnTo>
                    <a:pt x="211274" y="27581"/>
                  </a:lnTo>
                  <a:lnTo>
                    <a:pt x="216010" y="36717"/>
                  </a:lnTo>
                  <a:lnTo>
                    <a:pt x="218062" y="48334"/>
                  </a:lnTo>
                  <a:lnTo>
                    <a:pt x="218325" y="61605"/>
                  </a:lnTo>
                  <a:lnTo>
                    <a:pt x="217395" y="73768"/>
                  </a:lnTo>
                  <a:lnTo>
                    <a:pt x="215670" y="85193"/>
                  </a:lnTo>
                  <a:lnTo>
                    <a:pt x="213415" y="96126"/>
                  </a:lnTo>
                  <a:lnTo>
                    <a:pt x="210806" y="106730"/>
                  </a:lnTo>
                  <a:lnTo>
                    <a:pt x="207961" y="117115"/>
                  </a:lnTo>
                  <a:lnTo>
                    <a:pt x="204959" y="127355"/>
                  </a:lnTo>
                  <a:lnTo>
                    <a:pt x="200747" y="137497"/>
                  </a:lnTo>
                  <a:lnTo>
                    <a:pt x="195729" y="147575"/>
                  </a:lnTo>
                  <a:lnTo>
                    <a:pt x="190173" y="157609"/>
                  </a:lnTo>
                  <a:lnTo>
                    <a:pt x="178104" y="180548"/>
                  </a:lnTo>
                  <a:lnTo>
                    <a:pt x="171791" y="192855"/>
                  </a:lnTo>
                  <a:lnTo>
                    <a:pt x="166477" y="204375"/>
                  </a:lnTo>
                  <a:lnTo>
                    <a:pt x="161829" y="215371"/>
                  </a:lnTo>
                  <a:lnTo>
                    <a:pt x="157625" y="226018"/>
                  </a:lnTo>
                  <a:lnTo>
                    <a:pt x="153717" y="237537"/>
                  </a:lnTo>
                  <a:lnTo>
                    <a:pt x="150006" y="249638"/>
                  </a:lnTo>
                  <a:lnTo>
                    <a:pt x="142936" y="273768"/>
                  </a:lnTo>
                  <a:lnTo>
                    <a:pt x="136109" y="295545"/>
                  </a:lnTo>
                  <a:lnTo>
                    <a:pt x="132741" y="308205"/>
                  </a:lnTo>
                  <a:lnTo>
                    <a:pt x="129391" y="322172"/>
                  </a:lnTo>
                  <a:lnTo>
                    <a:pt x="119373" y="39652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4088538" y="2476997"/>
              <a:ext cx="238747" cy="29844"/>
            </a:xfrm>
            <a:custGeom>
              <a:avLst/>
              <a:gdLst/>
              <a:ahLst/>
              <a:cxnLst/>
              <a:rect l="0" t="0" r="0" b="0"/>
              <a:pathLst>
                <a:path w="238747" h="29844">
                  <a:moveTo>
                    <a:pt x="0" y="0"/>
                  </a:moveTo>
                  <a:lnTo>
                    <a:pt x="15842" y="5281"/>
                  </a:lnTo>
                  <a:lnTo>
                    <a:pt x="27141" y="6837"/>
                  </a:lnTo>
                  <a:lnTo>
                    <a:pt x="41305" y="7874"/>
                  </a:lnTo>
                  <a:lnTo>
                    <a:pt x="72518" y="9026"/>
                  </a:lnTo>
                  <a:lnTo>
                    <a:pt x="101127" y="9538"/>
                  </a:lnTo>
                  <a:lnTo>
                    <a:pt x="113841" y="10780"/>
                  </a:lnTo>
                  <a:lnTo>
                    <a:pt x="125633" y="12713"/>
                  </a:lnTo>
                  <a:lnTo>
                    <a:pt x="136810" y="15107"/>
                  </a:lnTo>
                  <a:lnTo>
                    <a:pt x="148682" y="16703"/>
                  </a:lnTo>
                  <a:lnTo>
                    <a:pt x="161019" y="17767"/>
                  </a:lnTo>
                  <a:lnTo>
                    <a:pt x="173664" y="18477"/>
                  </a:lnTo>
                  <a:lnTo>
                    <a:pt x="185410" y="20055"/>
                  </a:lnTo>
                  <a:lnTo>
                    <a:pt x="238746" y="298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4675456" y="2447154"/>
              <a:ext cx="270986" cy="208904"/>
            </a:xfrm>
            <a:custGeom>
              <a:avLst/>
              <a:gdLst/>
              <a:ahLst/>
              <a:cxnLst/>
              <a:rect l="0" t="0" r="0" b="0"/>
              <a:pathLst>
                <a:path w="270986" h="208904">
                  <a:moveTo>
                    <a:pt x="0" y="0"/>
                  </a:moveTo>
                  <a:lnTo>
                    <a:pt x="21124" y="10561"/>
                  </a:lnTo>
                  <a:lnTo>
                    <a:pt x="30662" y="15883"/>
                  </a:lnTo>
                  <a:lnTo>
                    <a:pt x="40337" y="21642"/>
                  </a:lnTo>
                  <a:lnTo>
                    <a:pt x="50103" y="27692"/>
                  </a:lnTo>
                  <a:lnTo>
                    <a:pt x="59930" y="32830"/>
                  </a:lnTo>
                  <a:lnTo>
                    <a:pt x="69796" y="37361"/>
                  </a:lnTo>
                  <a:lnTo>
                    <a:pt x="79690" y="41487"/>
                  </a:lnTo>
                  <a:lnTo>
                    <a:pt x="89602" y="45343"/>
                  </a:lnTo>
                  <a:lnTo>
                    <a:pt x="109458" y="52574"/>
                  </a:lnTo>
                  <a:lnTo>
                    <a:pt x="119395" y="57156"/>
                  </a:lnTo>
                  <a:lnTo>
                    <a:pt x="129336" y="62420"/>
                  </a:lnTo>
                  <a:lnTo>
                    <a:pt x="139279" y="68141"/>
                  </a:lnTo>
                  <a:lnTo>
                    <a:pt x="149223" y="73060"/>
                  </a:lnTo>
                  <a:lnTo>
                    <a:pt x="159169" y="77444"/>
                  </a:lnTo>
                  <a:lnTo>
                    <a:pt x="169116" y="81473"/>
                  </a:lnTo>
                  <a:lnTo>
                    <a:pt x="189010" y="88896"/>
                  </a:lnTo>
                  <a:lnTo>
                    <a:pt x="198957" y="92423"/>
                  </a:lnTo>
                  <a:lnTo>
                    <a:pt x="210010" y="96985"/>
                  </a:lnTo>
                  <a:lnTo>
                    <a:pt x="221800" y="102237"/>
                  </a:lnTo>
                  <a:lnTo>
                    <a:pt x="234081" y="107949"/>
                  </a:lnTo>
                  <a:lnTo>
                    <a:pt x="245584" y="112862"/>
                  </a:lnTo>
                  <a:lnTo>
                    <a:pt x="256569" y="117243"/>
                  </a:lnTo>
                  <a:lnTo>
                    <a:pt x="267208" y="121269"/>
                  </a:lnTo>
                  <a:lnTo>
                    <a:pt x="270985" y="126164"/>
                  </a:lnTo>
                  <a:lnTo>
                    <a:pt x="270187" y="131637"/>
                  </a:lnTo>
                  <a:lnTo>
                    <a:pt x="266338" y="137497"/>
                  </a:lnTo>
                  <a:lnTo>
                    <a:pt x="259352" y="142509"/>
                  </a:lnTo>
                  <a:lnTo>
                    <a:pt x="250273" y="146955"/>
                  </a:lnTo>
                  <a:lnTo>
                    <a:pt x="239799" y="151025"/>
                  </a:lnTo>
                  <a:lnTo>
                    <a:pt x="228396" y="155948"/>
                  </a:lnTo>
                  <a:lnTo>
                    <a:pt x="203935" y="167314"/>
                  </a:lnTo>
                  <a:lnTo>
                    <a:pt x="165307" y="186142"/>
                  </a:lnTo>
                  <a:lnTo>
                    <a:pt x="152207" y="191518"/>
                  </a:lnTo>
                  <a:lnTo>
                    <a:pt x="139052" y="196208"/>
                  </a:lnTo>
                  <a:lnTo>
                    <a:pt x="99478" y="20890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5371833" y="2437206"/>
              <a:ext cx="19865" cy="338225"/>
            </a:xfrm>
            <a:custGeom>
              <a:avLst/>
              <a:gdLst/>
              <a:ahLst/>
              <a:cxnLst/>
              <a:rect l="0" t="0" r="0" b="0"/>
              <a:pathLst>
                <a:path w="19865" h="338225">
                  <a:moveTo>
                    <a:pt x="19864" y="0"/>
                  </a:moveTo>
                  <a:lnTo>
                    <a:pt x="9302" y="21123"/>
                  </a:lnTo>
                  <a:lnTo>
                    <a:pt x="6191" y="32873"/>
                  </a:lnTo>
                  <a:lnTo>
                    <a:pt x="4116" y="46232"/>
                  </a:lnTo>
                  <a:lnTo>
                    <a:pt x="2734" y="60664"/>
                  </a:lnTo>
                  <a:lnTo>
                    <a:pt x="1812" y="79129"/>
                  </a:lnTo>
                  <a:lnTo>
                    <a:pt x="788" y="123224"/>
                  </a:lnTo>
                  <a:lnTo>
                    <a:pt x="0" y="274507"/>
                  </a:lnTo>
                  <a:lnTo>
                    <a:pt x="9916" y="33822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5511070" y="2382138"/>
              <a:ext cx="270657" cy="393293"/>
            </a:xfrm>
            <a:custGeom>
              <a:avLst/>
              <a:gdLst/>
              <a:ahLst/>
              <a:cxnLst/>
              <a:rect l="0" t="0" r="0" b="0"/>
              <a:pathLst>
                <a:path w="270657" h="393293">
                  <a:moveTo>
                    <a:pt x="0" y="45120"/>
                  </a:moveTo>
                  <a:lnTo>
                    <a:pt x="10562" y="34558"/>
                  </a:lnTo>
                  <a:lnTo>
                    <a:pt x="18095" y="30342"/>
                  </a:lnTo>
                  <a:lnTo>
                    <a:pt x="27538" y="26425"/>
                  </a:lnTo>
                  <a:lnTo>
                    <a:pt x="38254" y="22709"/>
                  </a:lnTo>
                  <a:lnTo>
                    <a:pt x="50925" y="19126"/>
                  </a:lnTo>
                  <a:lnTo>
                    <a:pt x="64898" y="15632"/>
                  </a:lnTo>
                  <a:lnTo>
                    <a:pt x="79741" y="12198"/>
                  </a:lnTo>
                  <a:lnTo>
                    <a:pt x="96268" y="9908"/>
                  </a:lnTo>
                  <a:lnTo>
                    <a:pt x="113918" y="8382"/>
                  </a:lnTo>
                  <a:lnTo>
                    <a:pt x="132316" y="7364"/>
                  </a:lnTo>
                  <a:lnTo>
                    <a:pt x="147897" y="5580"/>
                  </a:lnTo>
                  <a:lnTo>
                    <a:pt x="161601" y="3286"/>
                  </a:lnTo>
                  <a:lnTo>
                    <a:pt x="174052" y="651"/>
                  </a:lnTo>
                  <a:lnTo>
                    <a:pt x="186775" y="0"/>
                  </a:lnTo>
                  <a:lnTo>
                    <a:pt x="199677" y="671"/>
                  </a:lnTo>
                  <a:lnTo>
                    <a:pt x="212701" y="2224"/>
                  </a:lnTo>
                  <a:lnTo>
                    <a:pt x="224698" y="4364"/>
                  </a:lnTo>
                  <a:lnTo>
                    <a:pt x="236013" y="6896"/>
                  </a:lnTo>
                  <a:lnTo>
                    <a:pt x="246872" y="9690"/>
                  </a:lnTo>
                  <a:lnTo>
                    <a:pt x="255217" y="14868"/>
                  </a:lnTo>
                  <a:lnTo>
                    <a:pt x="261885" y="21636"/>
                  </a:lnTo>
                  <a:lnTo>
                    <a:pt x="267436" y="29464"/>
                  </a:lnTo>
                  <a:lnTo>
                    <a:pt x="270031" y="40209"/>
                  </a:lnTo>
                  <a:lnTo>
                    <a:pt x="270656" y="52899"/>
                  </a:lnTo>
                  <a:lnTo>
                    <a:pt x="269967" y="66886"/>
                  </a:lnTo>
                  <a:lnTo>
                    <a:pt x="268403" y="82842"/>
                  </a:lnTo>
                  <a:lnTo>
                    <a:pt x="266255" y="100111"/>
                  </a:lnTo>
                  <a:lnTo>
                    <a:pt x="263717" y="118256"/>
                  </a:lnTo>
                  <a:lnTo>
                    <a:pt x="260920" y="133669"/>
                  </a:lnTo>
                  <a:lnTo>
                    <a:pt x="257950" y="147259"/>
                  </a:lnTo>
                  <a:lnTo>
                    <a:pt x="254865" y="159636"/>
                  </a:lnTo>
                  <a:lnTo>
                    <a:pt x="251703" y="171203"/>
                  </a:lnTo>
                  <a:lnTo>
                    <a:pt x="241971" y="204430"/>
                  </a:lnTo>
                  <a:lnTo>
                    <a:pt x="232088" y="240680"/>
                  </a:lnTo>
                  <a:lnTo>
                    <a:pt x="225471" y="262462"/>
                  </a:lnTo>
                  <a:lnTo>
                    <a:pt x="205587" y="323525"/>
                  </a:lnTo>
                  <a:lnTo>
                    <a:pt x="201166" y="333517"/>
                  </a:lnTo>
                  <a:lnTo>
                    <a:pt x="196008" y="343495"/>
                  </a:lnTo>
                  <a:lnTo>
                    <a:pt x="179060" y="39329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5580705" y="2546789"/>
              <a:ext cx="298434" cy="19739"/>
            </a:xfrm>
            <a:custGeom>
              <a:avLst/>
              <a:gdLst/>
              <a:ahLst/>
              <a:cxnLst/>
              <a:rect l="0" t="0" r="0" b="0"/>
              <a:pathLst>
                <a:path w="298434" h="19739">
                  <a:moveTo>
                    <a:pt x="0" y="19738"/>
                  </a:moveTo>
                  <a:lnTo>
                    <a:pt x="21124" y="14457"/>
                  </a:lnTo>
                  <a:lnTo>
                    <a:pt x="35083" y="11796"/>
                  </a:lnTo>
                  <a:lnTo>
                    <a:pt x="71226" y="5892"/>
                  </a:lnTo>
                  <a:lnTo>
                    <a:pt x="88380" y="3876"/>
                  </a:lnTo>
                  <a:lnTo>
                    <a:pt x="104238" y="2531"/>
                  </a:lnTo>
                  <a:lnTo>
                    <a:pt x="119231" y="1635"/>
                  </a:lnTo>
                  <a:lnTo>
                    <a:pt x="150627" y="639"/>
                  </a:lnTo>
                  <a:lnTo>
                    <a:pt x="210532" y="0"/>
                  </a:lnTo>
                  <a:lnTo>
                    <a:pt x="226569" y="1053"/>
                  </a:lnTo>
                  <a:lnTo>
                    <a:pt x="243892" y="2860"/>
                  </a:lnTo>
                  <a:lnTo>
                    <a:pt x="298433" y="979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p:cNvGrpSpPr/>
          <p:nvPr/>
        </p:nvGrpSpPr>
        <p:grpSpPr>
          <a:xfrm>
            <a:off x="3680678" y="2974386"/>
            <a:ext cx="636659" cy="368069"/>
            <a:chOff x="3680678" y="2974386"/>
            <a:chExt cx="636659" cy="368069"/>
          </a:xfrm>
        </p:grpSpPr>
        <p:sp>
          <p:nvSpPr>
            <p:cNvPr id="46" name="Freeform 45"/>
            <p:cNvSpPr/>
            <p:nvPr/>
          </p:nvSpPr>
          <p:spPr>
            <a:xfrm>
              <a:off x="3760261" y="3083812"/>
              <a:ext cx="9949" cy="258643"/>
            </a:xfrm>
            <a:custGeom>
              <a:avLst/>
              <a:gdLst/>
              <a:ahLst/>
              <a:cxnLst/>
              <a:rect l="0" t="0" r="0" b="0"/>
              <a:pathLst>
                <a:path w="9949" h="258643">
                  <a:moveTo>
                    <a:pt x="0" y="0"/>
                  </a:moveTo>
                  <a:lnTo>
                    <a:pt x="0" y="111639"/>
                  </a:lnTo>
                  <a:lnTo>
                    <a:pt x="1105" y="128586"/>
                  </a:lnTo>
                  <a:lnTo>
                    <a:pt x="2947" y="147621"/>
                  </a:lnTo>
                  <a:lnTo>
                    <a:pt x="5281" y="168048"/>
                  </a:lnTo>
                  <a:lnTo>
                    <a:pt x="6836" y="186088"/>
                  </a:lnTo>
                  <a:lnTo>
                    <a:pt x="7873" y="202535"/>
                  </a:lnTo>
                  <a:lnTo>
                    <a:pt x="9948" y="25864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3680678" y="3123603"/>
              <a:ext cx="149218" cy="19896"/>
            </a:xfrm>
            <a:custGeom>
              <a:avLst/>
              <a:gdLst/>
              <a:ahLst/>
              <a:cxnLst/>
              <a:rect l="0" t="0" r="0" b="0"/>
              <a:pathLst>
                <a:path w="149218" h="19896">
                  <a:moveTo>
                    <a:pt x="0" y="19895"/>
                  </a:moveTo>
                  <a:lnTo>
                    <a:pt x="15843" y="14614"/>
                  </a:lnTo>
                  <a:lnTo>
                    <a:pt x="27142" y="11953"/>
                  </a:lnTo>
                  <a:lnTo>
                    <a:pt x="41306" y="9074"/>
                  </a:lnTo>
                  <a:lnTo>
                    <a:pt x="57381" y="6049"/>
                  </a:lnTo>
                  <a:lnTo>
                    <a:pt x="73624" y="4033"/>
                  </a:lnTo>
                  <a:lnTo>
                    <a:pt x="89979" y="2688"/>
                  </a:lnTo>
                  <a:lnTo>
                    <a:pt x="14921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3999007" y="2974386"/>
              <a:ext cx="209352" cy="358121"/>
            </a:xfrm>
            <a:custGeom>
              <a:avLst/>
              <a:gdLst/>
              <a:ahLst/>
              <a:cxnLst/>
              <a:rect l="0" t="0" r="0" b="0"/>
              <a:pathLst>
                <a:path w="209352" h="358121">
                  <a:moveTo>
                    <a:pt x="0" y="0"/>
                  </a:moveTo>
                  <a:lnTo>
                    <a:pt x="69230" y="0"/>
                  </a:lnTo>
                  <a:lnTo>
                    <a:pt x="82629" y="1105"/>
                  </a:lnTo>
                  <a:lnTo>
                    <a:pt x="94877" y="2948"/>
                  </a:lnTo>
                  <a:lnTo>
                    <a:pt x="148922" y="13846"/>
                  </a:lnTo>
                  <a:lnTo>
                    <a:pt x="161179" y="18073"/>
                  </a:lnTo>
                  <a:lnTo>
                    <a:pt x="171561" y="23102"/>
                  </a:lnTo>
                  <a:lnTo>
                    <a:pt x="180692" y="28665"/>
                  </a:lnTo>
                  <a:lnTo>
                    <a:pt x="188991" y="34584"/>
                  </a:lnTo>
                  <a:lnTo>
                    <a:pt x="196734" y="40741"/>
                  </a:lnTo>
                  <a:lnTo>
                    <a:pt x="204106" y="47056"/>
                  </a:lnTo>
                  <a:lnTo>
                    <a:pt x="207916" y="56793"/>
                  </a:lnTo>
                  <a:lnTo>
                    <a:pt x="209351" y="68811"/>
                  </a:lnTo>
                  <a:lnTo>
                    <a:pt x="209202" y="82349"/>
                  </a:lnTo>
                  <a:lnTo>
                    <a:pt x="207997" y="94691"/>
                  </a:lnTo>
                  <a:lnTo>
                    <a:pt x="206089" y="106234"/>
                  </a:lnTo>
                  <a:lnTo>
                    <a:pt x="203711" y="117246"/>
                  </a:lnTo>
                  <a:lnTo>
                    <a:pt x="201021" y="127903"/>
                  </a:lnTo>
                  <a:lnTo>
                    <a:pt x="198122" y="138324"/>
                  </a:lnTo>
                  <a:lnTo>
                    <a:pt x="191953" y="158744"/>
                  </a:lnTo>
                  <a:lnTo>
                    <a:pt x="185527" y="178873"/>
                  </a:lnTo>
                  <a:lnTo>
                    <a:pt x="182266" y="189989"/>
                  </a:lnTo>
                  <a:lnTo>
                    <a:pt x="175696" y="214129"/>
                  </a:lnTo>
                  <a:lnTo>
                    <a:pt x="171291" y="225651"/>
                  </a:lnTo>
                  <a:lnTo>
                    <a:pt x="166144" y="236648"/>
                  </a:lnTo>
                  <a:lnTo>
                    <a:pt x="160501" y="247295"/>
                  </a:lnTo>
                  <a:lnTo>
                    <a:pt x="155635" y="261025"/>
                  </a:lnTo>
                  <a:lnTo>
                    <a:pt x="151285" y="276811"/>
                  </a:lnTo>
                  <a:lnTo>
                    <a:pt x="147280" y="293966"/>
                  </a:lnTo>
                  <a:lnTo>
                    <a:pt x="143504" y="308719"/>
                  </a:lnTo>
                  <a:lnTo>
                    <a:pt x="139882" y="321870"/>
                  </a:lnTo>
                  <a:lnTo>
                    <a:pt x="129322" y="35812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4058694" y="3143741"/>
              <a:ext cx="258643" cy="19654"/>
            </a:xfrm>
            <a:custGeom>
              <a:avLst/>
              <a:gdLst/>
              <a:ahLst/>
              <a:cxnLst/>
              <a:rect l="0" t="0" r="0" b="0"/>
              <a:pathLst>
                <a:path w="258643" h="19654">
                  <a:moveTo>
                    <a:pt x="0" y="19653"/>
                  </a:moveTo>
                  <a:lnTo>
                    <a:pt x="10562" y="9091"/>
                  </a:lnTo>
                  <a:lnTo>
                    <a:pt x="21410" y="5980"/>
                  </a:lnTo>
                  <a:lnTo>
                    <a:pt x="36380" y="3906"/>
                  </a:lnTo>
                  <a:lnTo>
                    <a:pt x="54097" y="2523"/>
                  </a:lnTo>
                  <a:lnTo>
                    <a:pt x="70329" y="1601"/>
                  </a:lnTo>
                  <a:lnTo>
                    <a:pt x="100155" y="577"/>
                  </a:lnTo>
                  <a:lnTo>
                    <a:pt x="152365" y="0"/>
                  </a:lnTo>
                  <a:lnTo>
                    <a:pt x="169001" y="1024"/>
                  </a:lnTo>
                  <a:lnTo>
                    <a:pt x="184512" y="2813"/>
                  </a:lnTo>
                  <a:lnTo>
                    <a:pt x="258642" y="970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6" name="Group 65"/>
          <p:cNvGrpSpPr/>
          <p:nvPr/>
        </p:nvGrpSpPr>
        <p:grpSpPr>
          <a:xfrm>
            <a:off x="2307885" y="2317832"/>
            <a:ext cx="3909479" cy="1949767"/>
            <a:chOff x="2307885" y="2317832"/>
            <a:chExt cx="3909479" cy="1949767"/>
          </a:xfrm>
        </p:grpSpPr>
        <p:sp>
          <p:nvSpPr>
            <p:cNvPr id="51" name="Freeform 50"/>
            <p:cNvSpPr/>
            <p:nvPr/>
          </p:nvSpPr>
          <p:spPr>
            <a:xfrm>
              <a:off x="5441436" y="3093759"/>
              <a:ext cx="19896" cy="179061"/>
            </a:xfrm>
            <a:custGeom>
              <a:avLst/>
              <a:gdLst/>
              <a:ahLst/>
              <a:cxnLst/>
              <a:rect l="0" t="0" r="0" b="0"/>
              <a:pathLst>
                <a:path w="19896" h="179061">
                  <a:moveTo>
                    <a:pt x="19895" y="0"/>
                  </a:moveTo>
                  <a:lnTo>
                    <a:pt x="19895" y="63949"/>
                  </a:lnTo>
                  <a:lnTo>
                    <a:pt x="18790" y="75792"/>
                  </a:lnTo>
                  <a:lnTo>
                    <a:pt x="16948" y="87004"/>
                  </a:lnTo>
                  <a:lnTo>
                    <a:pt x="9074" y="124520"/>
                  </a:lnTo>
                  <a:lnTo>
                    <a:pt x="0" y="17906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5391697" y="3193237"/>
              <a:ext cx="169113" cy="1"/>
            </a:xfrm>
            <a:custGeom>
              <a:avLst/>
              <a:gdLst/>
              <a:ahLst/>
              <a:cxnLst/>
              <a:rect l="0" t="0" r="0" b="0"/>
              <a:pathLst>
                <a:path w="169113" h="1">
                  <a:moveTo>
                    <a:pt x="0" y="0"/>
                  </a:moveTo>
                  <a:lnTo>
                    <a:pt x="169112"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5670235" y="3026327"/>
              <a:ext cx="194362" cy="336023"/>
            </a:xfrm>
            <a:custGeom>
              <a:avLst/>
              <a:gdLst/>
              <a:ahLst/>
              <a:cxnLst/>
              <a:rect l="0" t="0" r="0" b="0"/>
              <a:pathLst>
                <a:path w="194362" h="336023">
                  <a:moveTo>
                    <a:pt x="0" y="27641"/>
                  </a:moveTo>
                  <a:lnTo>
                    <a:pt x="21123" y="17080"/>
                  </a:lnTo>
                  <a:lnTo>
                    <a:pt x="32873" y="12863"/>
                  </a:lnTo>
                  <a:lnTo>
                    <a:pt x="46232" y="8947"/>
                  </a:lnTo>
                  <a:lnTo>
                    <a:pt x="60664" y="5230"/>
                  </a:lnTo>
                  <a:lnTo>
                    <a:pt x="75813" y="2753"/>
                  </a:lnTo>
                  <a:lnTo>
                    <a:pt x="91438" y="1101"/>
                  </a:lnTo>
                  <a:lnTo>
                    <a:pt x="107381" y="0"/>
                  </a:lnTo>
                  <a:lnTo>
                    <a:pt x="122431" y="1476"/>
                  </a:lnTo>
                  <a:lnTo>
                    <a:pt x="136886" y="4672"/>
                  </a:lnTo>
                  <a:lnTo>
                    <a:pt x="150944" y="9012"/>
                  </a:lnTo>
                  <a:lnTo>
                    <a:pt x="162527" y="15222"/>
                  </a:lnTo>
                  <a:lnTo>
                    <a:pt x="172459" y="22678"/>
                  </a:lnTo>
                  <a:lnTo>
                    <a:pt x="181291" y="30964"/>
                  </a:lnTo>
                  <a:lnTo>
                    <a:pt x="187179" y="43120"/>
                  </a:lnTo>
                  <a:lnTo>
                    <a:pt x="191104" y="57856"/>
                  </a:lnTo>
                  <a:lnTo>
                    <a:pt x="193721" y="74312"/>
                  </a:lnTo>
                  <a:lnTo>
                    <a:pt x="194361" y="93020"/>
                  </a:lnTo>
                  <a:lnTo>
                    <a:pt x="193681" y="113229"/>
                  </a:lnTo>
                  <a:lnTo>
                    <a:pt x="192123" y="134438"/>
                  </a:lnTo>
                  <a:lnTo>
                    <a:pt x="189979" y="151894"/>
                  </a:lnTo>
                  <a:lnTo>
                    <a:pt x="187445" y="166847"/>
                  </a:lnTo>
                  <a:lnTo>
                    <a:pt x="184650" y="180132"/>
                  </a:lnTo>
                  <a:lnTo>
                    <a:pt x="182786" y="193410"/>
                  </a:lnTo>
                  <a:lnTo>
                    <a:pt x="181545" y="206683"/>
                  </a:lnTo>
                  <a:lnTo>
                    <a:pt x="180716" y="219953"/>
                  </a:lnTo>
                  <a:lnTo>
                    <a:pt x="179059" y="235431"/>
                  </a:lnTo>
                  <a:lnTo>
                    <a:pt x="176849" y="252382"/>
                  </a:lnTo>
                  <a:lnTo>
                    <a:pt x="169112" y="33602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5729921" y="3213133"/>
              <a:ext cx="169114" cy="19896"/>
            </a:xfrm>
            <a:custGeom>
              <a:avLst/>
              <a:gdLst/>
              <a:ahLst/>
              <a:cxnLst/>
              <a:rect l="0" t="0" r="0" b="0"/>
              <a:pathLst>
                <a:path w="169114" h="19896">
                  <a:moveTo>
                    <a:pt x="0" y="0"/>
                  </a:moveTo>
                  <a:lnTo>
                    <a:pt x="71227" y="0"/>
                  </a:lnTo>
                  <a:lnTo>
                    <a:pt x="88381" y="1105"/>
                  </a:lnTo>
                  <a:lnTo>
                    <a:pt x="104238" y="2947"/>
                  </a:lnTo>
                  <a:lnTo>
                    <a:pt x="169113" y="1989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2307885" y="3436224"/>
              <a:ext cx="3909479" cy="284247"/>
            </a:xfrm>
            <a:custGeom>
              <a:avLst/>
              <a:gdLst/>
              <a:ahLst/>
              <a:cxnLst/>
              <a:rect l="0" t="0" r="0" b="0"/>
              <a:pathLst>
                <a:path w="3909479" h="284247">
                  <a:moveTo>
                    <a:pt x="3909478" y="284246"/>
                  </a:moveTo>
                  <a:lnTo>
                    <a:pt x="3875499" y="276304"/>
                  </a:lnTo>
                  <a:lnTo>
                    <a:pt x="3843532" y="270400"/>
                  </a:lnTo>
                  <a:lnTo>
                    <a:pt x="3821302" y="265067"/>
                  </a:lnTo>
                  <a:lnTo>
                    <a:pt x="3767126" y="250299"/>
                  </a:lnTo>
                  <a:lnTo>
                    <a:pt x="3739416" y="241719"/>
                  </a:lnTo>
                  <a:lnTo>
                    <a:pt x="3685046" y="223343"/>
                  </a:lnTo>
                  <a:lnTo>
                    <a:pt x="3658168" y="214906"/>
                  </a:lnTo>
                  <a:lnTo>
                    <a:pt x="3604724" y="199636"/>
                  </a:lnTo>
                  <a:lnTo>
                    <a:pt x="3548548" y="185481"/>
                  </a:lnTo>
                  <a:lnTo>
                    <a:pt x="3342290" y="138387"/>
                  </a:lnTo>
                  <a:lnTo>
                    <a:pt x="3149533" y="98557"/>
                  </a:lnTo>
                  <a:lnTo>
                    <a:pt x="3115468" y="93029"/>
                  </a:lnTo>
                  <a:lnTo>
                    <a:pt x="3080599" y="88239"/>
                  </a:lnTo>
                  <a:lnTo>
                    <a:pt x="3009434" y="79969"/>
                  </a:lnTo>
                  <a:lnTo>
                    <a:pt x="2828297" y="62251"/>
                  </a:lnTo>
                  <a:lnTo>
                    <a:pt x="2595771" y="42198"/>
                  </a:lnTo>
                  <a:lnTo>
                    <a:pt x="2316692" y="29104"/>
                  </a:lnTo>
                  <a:lnTo>
                    <a:pt x="2232954" y="27159"/>
                  </a:lnTo>
                  <a:lnTo>
                    <a:pt x="1865023" y="25644"/>
                  </a:lnTo>
                  <a:lnTo>
                    <a:pt x="1782781" y="22674"/>
                  </a:lnTo>
                  <a:lnTo>
                    <a:pt x="1700911" y="18775"/>
                  </a:lnTo>
                  <a:lnTo>
                    <a:pt x="1574035" y="16579"/>
                  </a:lnTo>
                  <a:lnTo>
                    <a:pt x="1118979" y="15666"/>
                  </a:lnTo>
                  <a:lnTo>
                    <a:pt x="1036715" y="12713"/>
                  </a:lnTo>
                  <a:lnTo>
                    <a:pt x="915831" y="7783"/>
                  </a:lnTo>
                  <a:lnTo>
                    <a:pt x="716324" y="5981"/>
                  </a:lnTo>
                  <a:lnTo>
                    <a:pt x="597997" y="4683"/>
                  </a:lnTo>
                  <a:lnTo>
                    <a:pt x="484337" y="0"/>
                  </a:lnTo>
                  <a:lnTo>
                    <a:pt x="257469" y="5061"/>
                  </a:lnTo>
                  <a:lnTo>
                    <a:pt x="97494" y="5622"/>
                  </a:lnTo>
                  <a:lnTo>
                    <a:pt x="53647" y="8618"/>
                  </a:lnTo>
                  <a:lnTo>
                    <a:pt x="0" y="1565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3541409" y="2457101"/>
              <a:ext cx="815719" cy="736137"/>
            </a:xfrm>
            <a:custGeom>
              <a:avLst/>
              <a:gdLst/>
              <a:ahLst/>
              <a:cxnLst/>
              <a:rect l="0" t="0" r="0" b="0"/>
              <a:pathLst>
                <a:path w="815719" h="736137">
                  <a:moveTo>
                    <a:pt x="815718" y="0"/>
                  </a:moveTo>
                  <a:lnTo>
                    <a:pt x="725416" y="90303"/>
                  </a:lnTo>
                  <a:lnTo>
                    <a:pt x="704672" y="109941"/>
                  </a:lnTo>
                  <a:lnTo>
                    <a:pt x="660992" y="149446"/>
                  </a:lnTo>
                  <a:lnTo>
                    <a:pt x="518443" y="273891"/>
                  </a:lnTo>
                  <a:lnTo>
                    <a:pt x="493741" y="296441"/>
                  </a:lnTo>
                  <a:lnTo>
                    <a:pt x="420902" y="365144"/>
                  </a:lnTo>
                  <a:lnTo>
                    <a:pt x="344914" y="434503"/>
                  </a:lnTo>
                  <a:lnTo>
                    <a:pt x="274011" y="502951"/>
                  </a:lnTo>
                  <a:lnTo>
                    <a:pt x="120199" y="655769"/>
                  </a:lnTo>
                  <a:lnTo>
                    <a:pt x="105555" y="669294"/>
                  </a:lnTo>
                  <a:lnTo>
                    <a:pt x="91371" y="681627"/>
                  </a:lnTo>
                  <a:lnTo>
                    <a:pt x="77494" y="693165"/>
                  </a:lnTo>
                  <a:lnTo>
                    <a:pt x="53232" y="708932"/>
                  </a:lnTo>
                  <a:lnTo>
                    <a:pt x="0" y="73613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3720470" y="2317832"/>
              <a:ext cx="507338" cy="974884"/>
            </a:xfrm>
            <a:custGeom>
              <a:avLst/>
              <a:gdLst/>
              <a:ahLst/>
              <a:cxnLst/>
              <a:rect l="0" t="0" r="0" b="0"/>
              <a:pathLst>
                <a:path w="507338" h="974884">
                  <a:moveTo>
                    <a:pt x="0" y="0"/>
                  </a:moveTo>
                  <a:lnTo>
                    <a:pt x="10561" y="36967"/>
                  </a:lnTo>
                  <a:lnTo>
                    <a:pt x="18094" y="56699"/>
                  </a:lnTo>
                  <a:lnTo>
                    <a:pt x="27537" y="78696"/>
                  </a:lnTo>
                  <a:lnTo>
                    <a:pt x="38253" y="102203"/>
                  </a:lnTo>
                  <a:lnTo>
                    <a:pt x="49819" y="124506"/>
                  </a:lnTo>
                  <a:lnTo>
                    <a:pt x="61951" y="146007"/>
                  </a:lnTo>
                  <a:lnTo>
                    <a:pt x="74459" y="166972"/>
                  </a:lnTo>
                  <a:lnTo>
                    <a:pt x="100148" y="207952"/>
                  </a:lnTo>
                  <a:lnTo>
                    <a:pt x="113189" y="228165"/>
                  </a:lnTo>
                  <a:lnTo>
                    <a:pt x="125197" y="249377"/>
                  </a:lnTo>
                  <a:lnTo>
                    <a:pt x="136520" y="271256"/>
                  </a:lnTo>
                  <a:lnTo>
                    <a:pt x="147384" y="293579"/>
                  </a:lnTo>
                  <a:lnTo>
                    <a:pt x="160153" y="317304"/>
                  </a:lnTo>
                  <a:lnTo>
                    <a:pt x="174193" y="341962"/>
                  </a:lnTo>
                  <a:lnTo>
                    <a:pt x="189078" y="367244"/>
                  </a:lnTo>
                  <a:lnTo>
                    <a:pt x="203424" y="392941"/>
                  </a:lnTo>
                  <a:lnTo>
                    <a:pt x="374847" y="706485"/>
                  </a:lnTo>
                  <a:lnTo>
                    <a:pt x="390272" y="736264"/>
                  </a:lnTo>
                  <a:lnTo>
                    <a:pt x="433105" y="823494"/>
                  </a:lnTo>
                  <a:lnTo>
                    <a:pt x="460344" y="874808"/>
                  </a:lnTo>
                  <a:lnTo>
                    <a:pt x="471587" y="897113"/>
                  </a:lnTo>
                  <a:lnTo>
                    <a:pt x="481293" y="917510"/>
                  </a:lnTo>
                  <a:lnTo>
                    <a:pt x="507337" y="97488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3844059" y="3720470"/>
              <a:ext cx="294218" cy="168415"/>
            </a:xfrm>
            <a:custGeom>
              <a:avLst/>
              <a:gdLst/>
              <a:ahLst/>
              <a:cxnLst/>
              <a:rect l="0" t="0" r="0" b="0"/>
              <a:pathLst>
                <a:path w="294218" h="168415">
                  <a:moveTo>
                    <a:pt x="5732" y="0"/>
                  </a:moveTo>
                  <a:lnTo>
                    <a:pt x="5732" y="21123"/>
                  </a:lnTo>
                  <a:lnTo>
                    <a:pt x="4627" y="31767"/>
                  </a:lnTo>
                  <a:lnTo>
                    <a:pt x="2784" y="43284"/>
                  </a:lnTo>
                  <a:lnTo>
                    <a:pt x="451" y="55383"/>
                  </a:lnTo>
                  <a:lnTo>
                    <a:pt x="0" y="67871"/>
                  </a:lnTo>
                  <a:lnTo>
                    <a:pt x="806" y="80617"/>
                  </a:lnTo>
                  <a:lnTo>
                    <a:pt x="2448" y="93535"/>
                  </a:lnTo>
                  <a:lnTo>
                    <a:pt x="6859" y="105464"/>
                  </a:lnTo>
                  <a:lnTo>
                    <a:pt x="13115" y="116732"/>
                  </a:lnTo>
                  <a:lnTo>
                    <a:pt x="20602" y="127560"/>
                  </a:lnTo>
                  <a:lnTo>
                    <a:pt x="32224" y="135884"/>
                  </a:lnTo>
                  <a:lnTo>
                    <a:pt x="46605" y="142539"/>
                  </a:lnTo>
                  <a:lnTo>
                    <a:pt x="62824" y="148080"/>
                  </a:lnTo>
                  <a:lnTo>
                    <a:pt x="78058" y="152880"/>
                  </a:lnTo>
                  <a:lnTo>
                    <a:pt x="106774" y="161161"/>
                  </a:lnTo>
                  <a:lnTo>
                    <a:pt x="120622" y="163811"/>
                  </a:lnTo>
                  <a:lnTo>
                    <a:pt x="134274" y="165578"/>
                  </a:lnTo>
                  <a:lnTo>
                    <a:pt x="147798" y="166756"/>
                  </a:lnTo>
                  <a:lnTo>
                    <a:pt x="161234" y="167541"/>
                  </a:lnTo>
                  <a:lnTo>
                    <a:pt x="187954" y="168414"/>
                  </a:lnTo>
                  <a:lnTo>
                    <a:pt x="201269" y="167541"/>
                  </a:lnTo>
                  <a:lnTo>
                    <a:pt x="214567" y="165854"/>
                  </a:lnTo>
                  <a:lnTo>
                    <a:pt x="227853" y="163624"/>
                  </a:lnTo>
                  <a:lnTo>
                    <a:pt x="241132" y="162137"/>
                  </a:lnTo>
                  <a:lnTo>
                    <a:pt x="254406" y="161146"/>
                  </a:lnTo>
                  <a:lnTo>
                    <a:pt x="294217" y="15916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4028851" y="3740365"/>
              <a:ext cx="69635" cy="368069"/>
            </a:xfrm>
            <a:custGeom>
              <a:avLst/>
              <a:gdLst/>
              <a:ahLst/>
              <a:cxnLst/>
              <a:rect l="0" t="0" r="0" b="0"/>
              <a:pathLst>
                <a:path w="69635" h="368069">
                  <a:moveTo>
                    <a:pt x="0" y="0"/>
                  </a:moveTo>
                  <a:lnTo>
                    <a:pt x="5281" y="26405"/>
                  </a:lnTo>
                  <a:lnTo>
                    <a:pt x="9047" y="39710"/>
                  </a:lnTo>
                  <a:lnTo>
                    <a:pt x="13768" y="54106"/>
                  </a:lnTo>
                  <a:lnTo>
                    <a:pt x="19127" y="69230"/>
                  </a:lnTo>
                  <a:lnTo>
                    <a:pt x="23804" y="84839"/>
                  </a:lnTo>
                  <a:lnTo>
                    <a:pt x="28028" y="100772"/>
                  </a:lnTo>
                  <a:lnTo>
                    <a:pt x="31949" y="116920"/>
                  </a:lnTo>
                  <a:lnTo>
                    <a:pt x="34563" y="132107"/>
                  </a:lnTo>
                  <a:lnTo>
                    <a:pt x="36305" y="146653"/>
                  </a:lnTo>
                  <a:lnTo>
                    <a:pt x="37467" y="160771"/>
                  </a:lnTo>
                  <a:lnTo>
                    <a:pt x="39347" y="175710"/>
                  </a:lnTo>
                  <a:lnTo>
                    <a:pt x="41705" y="191196"/>
                  </a:lnTo>
                  <a:lnTo>
                    <a:pt x="44383" y="207046"/>
                  </a:lnTo>
                  <a:lnTo>
                    <a:pt x="46168" y="223139"/>
                  </a:lnTo>
                  <a:lnTo>
                    <a:pt x="47359" y="239395"/>
                  </a:lnTo>
                  <a:lnTo>
                    <a:pt x="48152" y="255759"/>
                  </a:lnTo>
                  <a:lnTo>
                    <a:pt x="49786" y="271089"/>
                  </a:lnTo>
                  <a:lnTo>
                    <a:pt x="51981" y="285730"/>
                  </a:lnTo>
                  <a:lnTo>
                    <a:pt x="54549" y="299912"/>
                  </a:lnTo>
                  <a:lnTo>
                    <a:pt x="57367" y="312683"/>
                  </a:lnTo>
                  <a:lnTo>
                    <a:pt x="60351" y="324513"/>
                  </a:lnTo>
                  <a:lnTo>
                    <a:pt x="69634" y="36806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4217859" y="3929373"/>
              <a:ext cx="218852" cy="268591"/>
            </a:xfrm>
            <a:custGeom>
              <a:avLst/>
              <a:gdLst/>
              <a:ahLst/>
              <a:cxnLst/>
              <a:rect l="0" t="0" r="0" b="0"/>
              <a:pathLst>
                <a:path w="218852" h="268591">
                  <a:moveTo>
                    <a:pt x="0" y="0"/>
                  </a:moveTo>
                  <a:lnTo>
                    <a:pt x="5281" y="15843"/>
                  </a:lnTo>
                  <a:lnTo>
                    <a:pt x="9047" y="23826"/>
                  </a:lnTo>
                  <a:lnTo>
                    <a:pt x="13769" y="32463"/>
                  </a:lnTo>
                  <a:lnTo>
                    <a:pt x="19127" y="41538"/>
                  </a:lnTo>
                  <a:lnTo>
                    <a:pt x="26015" y="50903"/>
                  </a:lnTo>
                  <a:lnTo>
                    <a:pt x="33923" y="60463"/>
                  </a:lnTo>
                  <a:lnTo>
                    <a:pt x="42511" y="70152"/>
                  </a:lnTo>
                  <a:lnTo>
                    <a:pt x="51552" y="81032"/>
                  </a:lnTo>
                  <a:lnTo>
                    <a:pt x="70440" y="104912"/>
                  </a:lnTo>
                  <a:lnTo>
                    <a:pt x="99716" y="143212"/>
                  </a:lnTo>
                  <a:lnTo>
                    <a:pt x="110690" y="156267"/>
                  </a:lnTo>
                  <a:lnTo>
                    <a:pt x="122426" y="169391"/>
                  </a:lnTo>
                  <a:lnTo>
                    <a:pt x="146152" y="194658"/>
                  </a:lnTo>
                  <a:lnTo>
                    <a:pt x="188402" y="237898"/>
                  </a:lnTo>
                  <a:lnTo>
                    <a:pt x="218851" y="26859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4257650" y="3959216"/>
              <a:ext cx="119374" cy="189009"/>
            </a:xfrm>
            <a:custGeom>
              <a:avLst/>
              <a:gdLst/>
              <a:ahLst/>
              <a:cxnLst/>
              <a:rect l="0" t="0" r="0" b="0"/>
              <a:pathLst>
                <a:path w="119374" h="189009">
                  <a:moveTo>
                    <a:pt x="119373" y="0"/>
                  </a:moveTo>
                  <a:lnTo>
                    <a:pt x="108811" y="15843"/>
                  </a:lnTo>
                  <a:lnTo>
                    <a:pt x="103490" y="22720"/>
                  </a:lnTo>
                  <a:lnTo>
                    <a:pt x="97731" y="29516"/>
                  </a:lnTo>
                  <a:lnTo>
                    <a:pt x="91681" y="36257"/>
                  </a:lnTo>
                  <a:lnTo>
                    <a:pt x="84332" y="45172"/>
                  </a:lnTo>
                  <a:lnTo>
                    <a:pt x="67324" y="66868"/>
                  </a:lnTo>
                  <a:lnTo>
                    <a:pt x="59252" y="78843"/>
                  </a:lnTo>
                  <a:lnTo>
                    <a:pt x="51660" y="91248"/>
                  </a:lnTo>
                  <a:lnTo>
                    <a:pt x="44387" y="103939"/>
                  </a:lnTo>
                  <a:lnTo>
                    <a:pt x="38434" y="115716"/>
                  </a:lnTo>
                  <a:lnTo>
                    <a:pt x="33360" y="126883"/>
                  </a:lnTo>
                  <a:lnTo>
                    <a:pt x="28872" y="137644"/>
                  </a:lnTo>
                  <a:lnTo>
                    <a:pt x="23669" y="147028"/>
                  </a:lnTo>
                  <a:lnTo>
                    <a:pt x="17990" y="155495"/>
                  </a:lnTo>
                  <a:lnTo>
                    <a:pt x="0" y="1890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4705300" y="3879634"/>
              <a:ext cx="153561" cy="238748"/>
            </a:xfrm>
            <a:custGeom>
              <a:avLst/>
              <a:gdLst/>
              <a:ahLst/>
              <a:cxnLst/>
              <a:rect l="0" t="0" r="0" b="0"/>
              <a:pathLst>
                <a:path w="153561" h="238748">
                  <a:moveTo>
                    <a:pt x="0" y="0"/>
                  </a:moveTo>
                  <a:lnTo>
                    <a:pt x="10562" y="10562"/>
                  </a:lnTo>
                  <a:lnTo>
                    <a:pt x="18094" y="16989"/>
                  </a:lnTo>
                  <a:lnTo>
                    <a:pt x="38254" y="32973"/>
                  </a:lnTo>
                  <a:lnTo>
                    <a:pt x="49819" y="40772"/>
                  </a:lnTo>
                  <a:lnTo>
                    <a:pt x="61951" y="48182"/>
                  </a:lnTo>
                  <a:lnTo>
                    <a:pt x="74460" y="55333"/>
                  </a:lnTo>
                  <a:lnTo>
                    <a:pt x="100148" y="69173"/>
                  </a:lnTo>
                  <a:lnTo>
                    <a:pt x="113189" y="75959"/>
                  </a:lnTo>
                  <a:lnTo>
                    <a:pt x="125198" y="82693"/>
                  </a:lnTo>
                  <a:lnTo>
                    <a:pt x="136520" y="89393"/>
                  </a:lnTo>
                  <a:lnTo>
                    <a:pt x="147384" y="96071"/>
                  </a:lnTo>
                  <a:lnTo>
                    <a:pt x="152416" y="103838"/>
                  </a:lnTo>
                  <a:lnTo>
                    <a:pt x="153560" y="112333"/>
                  </a:lnTo>
                  <a:lnTo>
                    <a:pt x="152112" y="121312"/>
                  </a:lnTo>
                  <a:lnTo>
                    <a:pt x="147831" y="128403"/>
                  </a:lnTo>
                  <a:lnTo>
                    <a:pt x="141661" y="134236"/>
                  </a:lnTo>
                  <a:lnTo>
                    <a:pt x="134232" y="139229"/>
                  </a:lnTo>
                  <a:lnTo>
                    <a:pt x="127068" y="144769"/>
                  </a:lnTo>
                  <a:lnTo>
                    <a:pt x="120082" y="150673"/>
                  </a:lnTo>
                  <a:lnTo>
                    <a:pt x="113214" y="156819"/>
                  </a:lnTo>
                  <a:lnTo>
                    <a:pt x="104214" y="163127"/>
                  </a:lnTo>
                  <a:lnTo>
                    <a:pt x="93793" y="169544"/>
                  </a:lnTo>
                  <a:lnTo>
                    <a:pt x="82424" y="176032"/>
                  </a:lnTo>
                  <a:lnTo>
                    <a:pt x="70423" y="183673"/>
                  </a:lnTo>
                  <a:lnTo>
                    <a:pt x="58002" y="192083"/>
                  </a:lnTo>
                  <a:lnTo>
                    <a:pt x="45300" y="201006"/>
                  </a:lnTo>
                  <a:lnTo>
                    <a:pt x="34621" y="209165"/>
                  </a:lnTo>
                  <a:lnTo>
                    <a:pt x="25291" y="216815"/>
                  </a:lnTo>
                  <a:lnTo>
                    <a:pt x="0" y="23874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4993785" y="3843714"/>
              <a:ext cx="268592" cy="294854"/>
            </a:xfrm>
            <a:custGeom>
              <a:avLst/>
              <a:gdLst/>
              <a:ahLst/>
              <a:cxnLst/>
              <a:rect l="0" t="0" r="0" b="0"/>
              <a:pathLst>
                <a:path w="268592" h="294854">
                  <a:moveTo>
                    <a:pt x="0" y="25972"/>
                  </a:moveTo>
                  <a:lnTo>
                    <a:pt x="5281" y="10129"/>
                  </a:lnTo>
                  <a:lnTo>
                    <a:pt x="12364" y="5463"/>
                  </a:lnTo>
                  <a:lnTo>
                    <a:pt x="22611" y="2352"/>
                  </a:lnTo>
                  <a:lnTo>
                    <a:pt x="34970" y="277"/>
                  </a:lnTo>
                  <a:lnTo>
                    <a:pt x="48735" y="0"/>
                  </a:lnTo>
                  <a:lnTo>
                    <a:pt x="63439" y="921"/>
                  </a:lnTo>
                  <a:lnTo>
                    <a:pt x="78768" y="2639"/>
                  </a:lnTo>
                  <a:lnTo>
                    <a:pt x="94514" y="5996"/>
                  </a:lnTo>
                  <a:lnTo>
                    <a:pt x="110538" y="10444"/>
                  </a:lnTo>
                  <a:lnTo>
                    <a:pt x="126747" y="15620"/>
                  </a:lnTo>
                  <a:lnTo>
                    <a:pt x="139764" y="22387"/>
                  </a:lnTo>
                  <a:lnTo>
                    <a:pt x="150652" y="30214"/>
                  </a:lnTo>
                  <a:lnTo>
                    <a:pt x="160122" y="38748"/>
                  </a:lnTo>
                  <a:lnTo>
                    <a:pt x="167540" y="48858"/>
                  </a:lnTo>
                  <a:lnTo>
                    <a:pt x="173591" y="60020"/>
                  </a:lnTo>
                  <a:lnTo>
                    <a:pt x="178730" y="71882"/>
                  </a:lnTo>
                  <a:lnTo>
                    <a:pt x="179945" y="84212"/>
                  </a:lnTo>
                  <a:lnTo>
                    <a:pt x="178545" y="96853"/>
                  </a:lnTo>
                  <a:lnTo>
                    <a:pt x="175401" y="109701"/>
                  </a:lnTo>
                  <a:lnTo>
                    <a:pt x="169989" y="123793"/>
                  </a:lnTo>
                  <a:lnTo>
                    <a:pt x="163065" y="138715"/>
                  </a:lnTo>
                  <a:lnTo>
                    <a:pt x="155133" y="154189"/>
                  </a:lnTo>
                  <a:lnTo>
                    <a:pt x="147634" y="166716"/>
                  </a:lnTo>
                  <a:lnTo>
                    <a:pt x="140425" y="177277"/>
                  </a:lnTo>
                  <a:lnTo>
                    <a:pt x="133408" y="186529"/>
                  </a:lnTo>
                  <a:lnTo>
                    <a:pt x="126519" y="194907"/>
                  </a:lnTo>
                  <a:lnTo>
                    <a:pt x="119716" y="202704"/>
                  </a:lnTo>
                  <a:lnTo>
                    <a:pt x="112970" y="210112"/>
                  </a:lnTo>
                  <a:lnTo>
                    <a:pt x="107367" y="218366"/>
                  </a:lnTo>
                  <a:lnTo>
                    <a:pt x="102527" y="227185"/>
                  </a:lnTo>
                  <a:lnTo>
                    <a:pt x="98195" y="236381"/>
                  </a:lnTo>
                  <a:lnTo>
                    <a:pt x="91991" y="245827"/>
                  </a:lnTo>
                  <a:lnTo>
                    <a:pt x="84539" y="255440"/>
                  </a:lnTo>
                  <a:lnTo>
                    <a:pt x="76255" y="265165"/>
                  </a:lnTo>
                  <a:lnTo>
                    <a:pt x="68522" y="273859"/>
                  </a:lnTo>
                  <a:lnTo>
                    <a:pt x="54034" y="289413"/>
                  </a:lnTo>
                  <a:lnTo>
                    <a:pt x="53708" y="293340"/>
                  </a:lnTo>
                  <a:lnTo>
                    <a:pt x="57912" y="294853"/>
                  </a:lnTo>
                  <a:lnTo>
                    <a:pt x="268591" y="29456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5282271" y="3879634"/>
              <a:ext cx="179061" cy="129322"/>
            </a:xfrm>
            <a:custGeom>
              <a:avLst/>
              <a:gdLst/>
              <a:ahLst/>
              <a:cxnLst/>
              <a:rect l="0" t="0" r="0" b="0"/>
              <a:pathLst>
                <a:path w="179061" h="129322">
                  <a:moveTo>
                    <a:pt x="0" y="0"/>
                  </a:moveTo>
                  <a:lnTo>
                    <a:pt x="0" y="55384"/>
                  </a:lnTo>
                  <a:lnTo>
                    <a:pt x="1106" y="66766"/>
                  </a:lnTo>
                  <a:lnTo>
                    <a:pt x="2948" y="77670"/>
                  </a:lnTo>
                  <a:lnTo>
                    <a:pt x="5281" y="88255"/>
                  </a:lnTo>
                  <a:lnTo>
                    <a:pt x="11258" y="96417"/>
                  </a:lnTo>
                  <a:lnTo>
                    <a:pt x="19664" y="102964"/>
                  </a:lnTo>
                  <a:lnTo>
                    <a:pt x="29689" y="108434"/>
                  </a:lnTo>
                  <a:lnTo>
                    <a:pt x="41899" y="113185"/>
                  </a:lnTo>
                  <a:lnTo>
                    <a:pt x="55565" y="117459"/>
                  </a:lnTo>
                  <a:lnTo>
                    <a:pt x="70203" y="121413"/>
                  </a:lnTo>
                  <a:lnTo>
                    <a:pt x="86593" y="124049"/>
                  </a:lnTo>
                  <a:lnTo>
                    <a:pt x="104152" y="125806"/>
                  </a:lnTo>
                  <a:lnTo>
                    <a:pt x="179060" y="12932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5431488" y="3859738"/>
              <a:ext cx="29844" cy="407861"/>
            </a:xfrm>
            <a:custGeom>
              <a:avLst/>
              <a:gdLst/>
              <a:ahLst/>
              <a:cxnLst/>
              <a:rect l="0" t="0" r="0" b="0"/>
              <a:pathLst>
                <a:path w="29844" h="407861">
                  <a:moveTo>
                    <a:pt x="29843" y="0"/>
                  </a:moveTo>
                  <a:lnTo>
                    <a:pt x="29843" y="132842"/>
                  </a:lnTo>
                  <a:lnTo>
                    <a:pt x="28738" y="147143"/>
                  </a:lnTo>
                  <a:lnTo>
                    <a:pt x="26896" y="162204"/>
                  </a:lnTo>
                  <a:lnTo>
                    <a:pt x="24562" y="177770"/>
                  </a:lnTo>
                  <a:lnTo>
                    <a:pt x="23007" y="194780"/>
                  </a:lnTo>
                  <a:lnTo>
                    <a:pt x="21969" y="212752"/>
                  </a:lnTo>
                  <a:lnTo>
                    <a:pt x="21278" y="231364"/>
                  </a:lnTo>
                  <a:lnTo>
                    <a:pt x="19712" y="250405"/>
                  </a:lnTo>
                  <a:lnTo>
                    <a:pt x="17563" y="269731"/>
                  </a:lnTo>
                  <a:lnTo>
                    <a:pt x="15024" y="289246"/>
                  </a:lnTo>
                  <a:lnTo>
                    <a:pt x="12227" y="307783"/>
                  </a:lnTo>
                  <a:lnTo>
                    <a:pt x="9257" y="325668"/>
                  </a:lnTo>
                  <a:lnTo>
                    <a:pt x="0" y="40786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4" name="Group 73"/>
          <p:cNvGrpSpPr/>
          <p:nvPr/>
        </p:nvGrpSpPr>
        <p:grpSpPr>
          <a:xfrm>
            <a:off x="3770209" y="3740365"/>
            <a:ext cx="1870183" cy="1183787"/>
            <a:chOff x="3770209" y="3740365"/>
            <a:chExt cx="1870183" cy="1183787"/>
          </a:xfrm>
        </p:grpSpPr>
        <p:sp>
          <p:nvSpPr>
            <p:cNvPr id="67" name="Freeform 66"/>
            <p:cNvSpPr/>
            <p:nvPr/>
          </p:nvSpPr>
          <p:spPr>
            <a:xfrm>
              <a:off x="3869686" y="4347180"/>
              <a:ext cx="676450" cy="39792"/>
            </a:xfrm>
            <a:custGeom>
              <a:avLst/>
              <a:gdLst/>
              <a:ahLst/>
              <a:cxnLst/>
              <a:rect l="0" t="0" r="0" b="0"/>
              <a:pathLst>
                <a:path w="676450" h="39792">
                  <a:moveTo>
                    <a:pt x="0" y="39791"/>
                  </a:moveTo>
                  <a:lnTo>
                    <a:pt x="26405" y="29229"/>
                  </a:lnTo>
                  <a:lnTo>
                    <a:pt x="48211" y="21096"/>
                  </a:lnTo>
                  <a:lnTo>
                    <a:pt x="58668" y="17380"/>
                  </a:lnTo>
                  <a:lnTo>
                    <a:pt x="73377" y="13797"/>
                  </a:lnTo>
                  <a:lnTo>
                    <a:pt x="90920" y="10304"/>
                  </a:lnTo>
                  <a:lnTo>
                    <a:pt x="110352" y="6869"/>
                  </a:lnTo>
                  <a:lnTo>
                    <a:pt x="127728" y="4579"/>
                  </a:lnTo>
                  <a:lnTo>
                    <a:pt x="143734" y="3053"/>
                  </a:lnTo>
                  <a:lnTo>
                    <a:pt x="158825" y="2035"/>
                  </a:lnTo>
                  <a:lnTo>
                    <a:pt x="173307" y="1357"/>
                  </a:lnTo>
                  <a:lnTo>
                    <a:pt x="201189" y="603"/>
                  </a:lnTo>
                  <a:lnTo>
                    <a:pt x="316213" y="23"/>
                  </a:lnTo>
                  <a:lnTo>
                    <a:pt x="67644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4164343" y="4466553"/>
              <a:ext cx="202733" cy="198957"/>
            </a:xfrm>
            <a:custGeom>
              <a:avLst/>
              <a:gdLst/>
              <a:ahLst/>
              <a:cxnLst/>
              <a:rect l="0" t="0" r="0" b="0"/>
              <a:pathLst>
                <a:path w="202733" h="198957">
                  <a:moveTo>
                    <a:pt x="23672" y="0"/>
                  </a:moveTo>
                  <a:lnTo>
                    <a:pt x="18391" y="15843"/>
                  </a:lnTo>
                  <a:lnTo>
                    <a:pt x="16836" y="24931"/>
                  </a:lnTo>
                  <a:lnTo>
                    <a:pt x="15799" y="35411"/>
                  </a:lnTo>
                  <a:lnTo>
                    <a:pt x="15107" y="46819"/>
                  </a:lnTo>
                  <a:lnTo>
                    <a:pt x="13541" y="59951"/>
                  </a:lnTo>
                  <a:lnTo>
                    <a:pt x="11391" y="74232"/>
                  </a:lnTo>
                  <a:lnTo>
                    <a:pt x="8853" y="89279"/>
                  </a:lnTo>
                  <a:lnTo>
                    <a:pt x="6055" y="103732"/>
                  </a:lnTo>
                  <a:lnTo>
                    <a:pt x="0" y="131580"/>
                  </a:lnTo>
                  <a:lnTo>
                    <a:pt x="153" y="142986"/>
                  </a:lnTo>
                  <a:lnTo>
                    <a:pt x="2467" y="152800"/>
                  </a:lnTo>
                  <a:lnTo>
                    <a:pt x="6219" y="161554"/>
                  </a:lnTo>
                  <a:lnTo>
                    <a:pt x="15353" y="167389"/>
                  </a:lnTo>
                  <a:lnTo>
                    <a:pt x="28073" y="171280"/>
                  </a:lnTo>
                  <a:lnTo>
                    <a:pt x="58787" y="176707"/>
                  </a:lnTo>
                  <a:lnTo>
                    <a:pt x="123536" y="189198"/>
                  </a:lnTo>
                  <a:lnTo>
                    <a:pt x="202732" y="19895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4327284" y="4496396"/>
              <a:ext cx="19897" cy="358122"/>
            </a:xfrm>
            <a:custGeom>
              <a:avLst/>
              <a:gdLst/>
              <a:ahLst/>
              <a:cxnLst/>
              <a:rect l="0" t="0" r="0" b="0"/>
              <a:pathLst>
                <a:path w="19897" h="358122">
                  <a:moveTo>
                    <a:pt x="0" y="0"/>
                  </a:moveTo>
                  <a:lnTo>
                    <a:pt x="0" y="60665"/>
                  </a:lnTo>
                  <a:lnTo>
                    <a:pt x="1106" y="73603"/>
                  </a:lnTo>
                  <a:lnTo>
                    <a:pt x="2948" y="85544"/>
                  </a:lnTo>
                  <a:lnTo>
                    <a:pt x="5281" y="96820"/>
                  </a:lnTo>
                  <a:lnTo>
                    <a:pt x="6837" y="108760"/>
                  </a:lnTo>
                  <a:lnTo>
                    <a:pt x="7874" y="121140"/>
                  </a:lnTo>
                  <a:lnTo>
                    <a:pt x="8565" y="133815"/>
                  </a:lnTo>
                  <a:lnTo>
                    <a:pt x="9333" y="168531"/>
                  </a:lnTo>
                  <a:lnTo>
                    <a:pt x="9538" y="188620"/>
                  </a:lnTo>
                  <a:lnTo>
                    <a:pt x="10780" y="206435"/>
                  </a:lnTo>
                  <a:lnTo>
                    <a:pt x="12713" y="222732"/>
                  </a:lnTo>
                  <a:lnTo>
                    <a:pt x="15107" y="238018"/>
                  </a:lnTo>
                  <a:lnTo>
                    <a:pt x="16704" y="252630"/>
                  </a:lnTo>
                  <a:lnTo>
                    <a:pt x="17768" y="266793"/>
                  </a:lnTo>
                  <a:lnTo>
                    <a:pt x="18477" y="280656"/>
                  </a:lnTo>
                  <a:lnTo>
                    <a:pt x="19265" y="310797"/>
                  </a:lnTo>
                  <a:lnTo>
                    <a:pt x="19896" y="35812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5093263" y="4317408"/>
              <a:ext cx="547129" cy="39720"/>
            </a:xfrm>
            <a:custGeom>
              <a:avLst/>
              <a:gdLst/>
              <a:ahLst/>
              <a:cxnLst/>
              <a:rect l="0" t="0" r="0" b="0"/>
              <a:pathLst>
                <a:path w="547129" h="39720">
                  <a:moveTo>
                    <a:pt x="0" y="19824"/>
                  </a:moveTo>
                  <a:lnTo>
                    <a:pt x="21124" y="9262"/>
                  </a:lnTo>
                  <a:lnTo>
                    <a:pt x="31767" y="6151"/>
                  </a:lnTo>
                  <a:lnTo>
                    <a:pt x="43285" y="4077"/>
                  </a:lnTo>
                  <a:lnTo>
                    <a:pt x="55384" y="2694"/>
                  </a:lnTo>
                  <a:lnTo>
                    <a:pt x="67871" y="1772"/>
                  </a:lnTo>
                  <a:lnTo>
                    <a:pt x="80618" y="1157"/>
                  </a:lnTo>
                  <a:lnTo>
                    <a:pt x="106570" y="474"/>
                  </a:lnTo>
                  <a:lnTo>
                    <a:pt x="172489" y="0"/>
                  </a:lnTo>
                  <a:lnTo>
                    <a:pt x="186838" y="1081"/>
                  </a:lnTo>
                  <a:lnTo>
                    <a:pt x="201931" y="2908"/>
                  </a:lnTo>
                  <a:lnTo>
                    <a:pt x="217519" y="5230"/>
                  </a:lnTo>
                  <a:lnTo>
                    <a:pt x="233437" y="6779"/>
                  </a:lnTo>
                  <a:lnTo>
                    <a:pt x="249576" y="7811"/>
                  </a:lnTo>
                  <a:lnTo>
                    <a:pt x="265862" y="8500"/>
                  </a:lnTo>
                  <a:lnTo>
                    <a:pt x="281141" y="10064"/>
                  </a:lnTo>
                  <a:lnTo>
                    <a:pt x="295747" y="12212"/>
                  </a:lnTo>
                  <a:lnTo>
                    <a:pt x="309907" y="14749"/>
                  </a:lnTo>
                  <a:lnTo>
                    <a:pt x="323767" y="17546"/>
                  </a:lnTo>
                  <a:lnTo>
                    <a:pt x="350958" y="23601"/>
                  </a:lnTo>
                  <a:lnTo>
                    <a:pt x="364399" y="25658"/>
                  </a:lnTo>
                  <a:lnTo>
                    <a:pt x="377780" y="27029"/>
                  </a:lnTo>
                  <a:lnTo>
                    <a:pt x="391123" y="27944"/>
                  </a:lnTo>
                  <a:lnTo>
                    <a:pt x="404439" y="28553"/>
                  </a:lnTo>
                  <a:lnTo>
                    <a:pt x="431024" y="29230"/>
                  </a:lnTo>
                  <a:lnTo>
                    <a:pt x="443198" y="30516"/>
                  </a:lnTo>
                  <a:lnTo>
                    <a:pt x="454630" y="32479"/>
                  </a:lnTo>
                  <a:lnTo>
                    <a:pt x="465567" y="34892"/>
                  </a:lnTo>
                  <a:lnTo>
                    <a:pt x="478385" y="36501"/>
                  </a:lnTo>
                  <a:lnTo>
                    <a:pt x="492457" y="37574"/>
                  </a:lnTo>
                  <a:lnTo>
                    <a:pt x="547128" y="3971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5303549" y="4436710"/>
              <a:ext cx="187626" cy="169113"/>
            </a:xfrm>
            <a:custGeom>
              <a:avLst/>
              <a:gdLst/>
              <a:ahLst/>
              <a:cxnLst/>
              <a:rect l="0" t="0" r="0" b="0"/>
              <a:pathLst>
                <a:path w="187626" h="169113">
                  <a:moveTo>
                    <a:pt x="8565" y="0"/>
                  </a:moveTo>
                  <a:lnTo>
                    <a:pt x="3284" y="15843"/>
                  </a:lnTo>
                  <a:lnTo>
                    <a:pt x="1729" y="24931"/>
                  </a:lnTo>
                  <a:lnTo>
                    <a:pt x="692" y="35411"/>
                  </a:lnTo>
                  <a:lnTo>
                    <a:pt x="0" y="46819"/>
                  </a:lnTo>
                  <a:lnTo>
                    <a:pt x="645" y="57740"/>
                  </a:lnTo>
                  <a:lnTo>
                    <a:pt x="2180" y="68337"/>
                  </a:lnTo>
                  <a:lnTo>
                    <a:pt x="4308" y="78717"/>
                  </a:lnTo>
                  <a:lnTo>
                    <a:pt x="7938" y="87848"/>
                  </a:lnTo>
                  <a:lnTo>
                    <a:pt x="12568" y="96146"/>
                  </a:lnTo>
                  <a:lnTo>
                    <a:pt x="17866" y="103888"/>
                  </a:lnTo>
                  <a:lnTo>
                    <a:pt x="24714" y="110155"/>
                  </a:lnTo>
                  <a:lnTo>
                    <a:pt x="32595" y="115438"/>
                  </a:lnTo>
                  <a:lnTo>
                    <a:pt x="41164" y="120066"/>
                  </a:lnTo>
                  <a:lnTo>
                    <a:pt x="51299" y="124256"/>
                  </a:lnTo>
                  <a:lnTo>
                    <a:pt x="62476" y="128155"/>
                  </a:lnTo>
                  <a:lnTo>
                    <a:pt x="74349" y="131859"/>
                  </a:lnTo>
                  <a:lnTo>
                    <a:pt x="86686" y="136540"/>
                  </a:lnTo>
                  <a:lnTo>
                    <a:pt x="99332" y="141870"/>
                  </a:lnTo>
                  <a:lnTo>
                    <a:pt x="112183" y="147635"/>
                  </a:lnTo>
                  <a:lnTo>
                    <a:pt x="125172" y="151478"/>
                  </a:lnTo>
                  <a:lnTo>
                    <a:pt x="138253" y="154040"/>
                  </a:lnTo>
                  <a:lnTo>
                    <a:pt x="187625" y="1691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5431488" y="4506344"/>
              <a:ext cx="59687" cy="417808"/>
            </a:xfrm>
            <a:custGeom>
              <a:avLst/>
              <a:gdLst/>
              <a:ahLst/>
              <a:cxnLst/>
              <a:rect l="0" t="0" r="0" b="0"/>
              <a:pathLst>
                <a:path w="59687" h="417808">
                  <a:moveTo>
                    <a:pt x="0" y="0"/>
                  </a:moveTo>
                  <a:lnTo>
                    <a:pt x="5281" y="31686"/>
                  </a:lnTo>
                  <a:lnTo>
                    <a:pt x="6837" y="45441"/>
                  </a:lnTo>
                  <a:lnTo>
                    <a:pt x="7874" y="59032"/>
                  </a:lnTo>
                  <a:lnTo>
                    <a:pt x="8565" y="72514"/>
                  </a:lnTo>
                  <a:lnTo>
                    <a:pt x="10131" y="84818"/>
                  </a:lnTo>
                  <a:lnTo>
                    <a:pt x="12280" y="96337"/>
                  </a:lnTo>
                  <a:lnTo>
                    <a:pt x="17616" y="120188"/>
                  </a:lnTo>
                  <a:lnTo>
                    <a:pt x="23672" y="149210"/>
                  </a:lnTo>
                  <a:lnTo>
                    <a:pt x="25729" y="163582"/>
                  </a:lnTo>
                  <a:lnTo>
                    <a:pt x="27101" y="177584"/>
                  </a:lnTo>
                  <a:lnTo>
                    <a:pt x="28015" y="191340"/>
                  </a:lnTo>
                  <a:lnTo>
                    <a:pt x="29730" y="206037"/>
                  </a:lnTo>
                  <a:lnTo>
                    <a:pt x="31978" y="221361"/>
                  </a:lnTo>
                  <a:lnTo>
                    <a:pt x="37424" y="253126"/>
                  </a:lnTo>
                  <a:lnTo>
                    <a:pt x="43529" y="285666"/>
                  </a:lnTo>
                  <a:lnTo>
                    <a:pt x="45599" y="300975"/>
                  </a:lnTo>
                  <a:lnTo>
                    <a:pt x="46979" y="315602"/>
                  </a:lnTo>
                  <a:lnTo>
                    <a:pt x="47899" y="329775"/>
                  </a:lnTo>
                  <a:lnTo>
                    <a:pt x="49618" y="342539"/>
                  </a:lnTo>
                  <a:lnTo>
                    <a:pt x="51868" y="354365"/>
                  </a:lnTo>
                  <a:lnTo>
                    <a:pt x="59686" y="41780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3770209" y="3740365"/>
              <a:ext cx="646606" cy="1064414"/>
            </a:xfrm>
            <a:custGeom>
              <a:avLst/>
              <a:gdLst/>
              <a:ahLst/>
              <a:cxnLst/>
              <a:rect l="0" t="0" r="0" b="0"/>
              <a:pathLst>
                <a:path w="646606" h="1064414">
                  <a:moveTo>
                    <a:pt x="0" y="0"/>
                  </a:moveTo>
                  <a:lnTo>
                    <a:pt x="5281" y="15843"/>
                  </a:lnTo>
                  <a:lnTo>
                    <a:pt x="13768" y="29516"/>
                  </a:lnTo>
                  <a:lnTo>
                    <a:pt x="33923" y="52589"/>
                  </a:lnTo>
                  <a:lnTo>
                    <a:pt x="52657" y="72007"/>
                  </a:lnTo>
                  <a:lnTo>
                    <a:pt x="75720" y="95374"/>
                  </a:lnTo>
                  <a:lnTo>
                    <a:pt x="86955" y="108900"/>
                  </a:lnTo>
                  <a:lnTo>
                    <a:pt x="97761" y="123444"/>
                  </a:lnTo>
                  <a:lnTo>
                    <a:pt x="108281" y="138667"/>
                  </a:lnTo>
                  <a:lnTo>
                    <a:pt x="118610" y="154342"/>
                  </a:lnTo>
                  <a:lnTo>
                    <a:pt x="186935" y="261217"/>
                  </a:lnTo>
                  <a:lnTo>
                    <a:pt x="212771" y="304367"/>
                  </a:lnTo>
                  <a:lnTo>
                    <a:pt x="226956" y="326706"/>
                  </a:lnTo>
                  <a:lnTo>
                    <a:pt x="272219" y="395113"/>
                  </a:lnTo>
                  <a:lnTo>
                    <a:pt x="300415" y="441248"/>
                  </a:lnTo>
                  <a:lnTo>
                    <a:pt x="370839" y="560053"/>
                  </a:lnTo>
                  <a:lnTo>
                    <a:pt x="386495" y="585588"/>
                  </a:lnTo>
                  <a:lnTo>
                    <a:pt x="401353" y="611454"/>
                  </a:lnTo>
                  <a:lnTo>
                    <a:pt x="483845" y="762575"/>
                  </a:lnTo>
                  <a:lnTo>
                    <a:pt x="523833" y="838781"/>
                  </a:lnTo>
                  <a:lnTo>
                    <a:pt x="550406" y="887128"/>
                  </a:lnTo>
                  <a:lnTo>
                    <a:pt x="563683" y="909748"/>
                  </a:lnTo>
                  <a:lnTo>
                    <a:pt x="590224" y="952565"/>
                  </a:lnTo>
                  <a:lnTo>
                    <a:pt x="602386" y="974373"/>
                  </a:lnTo>
                  <a:lnTo>
                    <a:pt x="613810" y="996649"/>
                  </a:lnTo>
                  <a:lnTo>
                    <a:pt x="646605" y="106441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9" name="Group 78"/>
          <p:cNvGrpSpPr/>
          <p:nvPr/>
        </p:nvGrpSpPr>
        <p:grpSpPr>
          <a:xfrm>
            <a:off x="4536188" y="5182793"/>
            <a:ext cx="951827" cy="499818"/>
            <a:chOff x="4536188" y="5182793"/>
            <a:chExt cx="951827" cy="499818"/>
          </a:xfrm>
        </p:grpSpPr>
        <p:sp>
          <p:nvSpPr>
            <p:cNvPr id="75" name="Freeform 74"/>
            <p:cNvSpPr/>
            <p:nvPr/>
          </p:nvSpPr>
          <p:spPr>
            <a:xfrm>
              <a:off x="4546135" y="5182793"/>
              <a:ext cx="278539" cy="437704"/>
            </a:xfrm>
            <a:custGeom>
              <a:avLst/>
              <a:gdLst/>
              <a:ahLst/>
              <a:cxnLst/>
              <a:rect l="0" t="0" r="0" b="0"/>
              <a:pathLst>
                <a:path w="278539" h="437704">
                  <a:moveTo>
                    <a:pt x="0" y="0"/>
                  </a:moveTo>
                  <a:lnTo>
                    <a:pt x="10562" y="15843"/>
                  </a:lnTo>
                  <a:lnTo>
                    <a:pt x="16989" y="23826"/>
                  </a:lnTo>
                  <a:lnTo>
                    <a:pt x="24590" y="32464"/>
                  </a:lnTo>
                  <a:lnTo>
                    <a:pt x="32973" y="41538"/>
                  </a:lnTo>
                  <a:lnTo>
                    <a:pt x="41878" y="52009"/>
                  </a:lnTo>
                  <a:lnTo>
                    <a:pt x="60614" y="75433"/>
                  </a:lnTo>
                  <a:lnTo>
                    <a:pt x="69148" y="87870"/>
                  </a:lnTo>
                  <a:lnTo>
                    <a:pt x="77047" y="100582"/>
                  </a:lnTo>
                  <a:lnTo>
                    <a:pt x="84524" y="113477"/>
                  </a:lnTo>
                  <a:lnTo>
                    <a:pt x="92825" y="126496"/>
                  </a:lnTo>
                  <a:lnTo>
                    <a:pt x="101675" y="139596"/>
                  </a:lnTo>
                  <a:lnTo>
                    <a:pt x="110890" y="152751"/>
                  </a:lnTo>
                  <a:lnTo>
                    <a:pt x="120350" y="167047"/>
                  </a:lnTo>
                  <a:lnTo>
                    <a:pt x="139703" y="197670"/>
                  </a:lnTo>
                  <a:lnTo>
                    <a:pt x="148401" y="212467"/>
                  </a:lnTo>
                  <a:lnTo>
                    <a:pt x="156410" y="226754"/>
                  </a:lnTo>
                  <a:lnTo>
                    <a:pt x="163960" y="240699"/>
                  </a:lnTo>
                  <a:lnTo>
                    <a:pt x="181192" y="270932"/>
                  </a:lnTo>
                  <a:lnTo>
                    <a:pt x="190429" y="286731"/>
                  </a:lnTo>
                  <a:lnTo>
                    <a:pt x="199903" y="301685"/>
                  </a:lnTo>
                  <a:lnTo>
                    <a:pt x="209535" y="316076"/>
                  </a:lnTo>
                  <a:lnTo>
                    <a:pt x="219272" y="330091"/>
                  </a:lnTo>
                  <a:lnTo>
                    <a:pt x="227975" y="343855"/>
                  </a:lnTo>
                  <a:lnTo>
                    <a:pt x="235987" y="357453"/>
                  </a:lnTo>
                  <a:lnTo>
                    <a:pt x="243539" y="370939"/>
                  </a:lnTo>
                  <a:lnTo>
                    <a:pt x="257825" y="397714"/>
                  </a:lnTo>
                  <a:lnTo>
                    <a:pt x="278538" y="43770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4536188" y="5222585"/>
              <a:ext cx="218852" cy="338225"/>
            </a:xfrm>
            <a:custGeom>
              <a:avLst/>
              <a:gdLst/>
              <a:ahLst/>
              <a:cxnLst/>
              <a:rect l="0" t="0" r="0" b="0"/>
              <a:pathLst>
                <a:path w="218852" h="338225">
                  <a:moveTo>
                    <a:pt x="218851" y="0"/>
                  </a:moveTo>
                  <a:lnTo>
                    <a:pt x="208289" y="10561"/>
                  </a:lnTo>
                  <a:lnTo>
                    <a:pt x="201862" y="18094"/>
                  </a:lnTo>
                  <a:lnTo>
                    <a:pt x="185878" y="38253"/>
                  </a:lnTo>
                  <a:lnTo>
                    <a:pt x="176973" y="52029"/>
                  </a:lnTo>
                  <a:lnTo>
                    <a:pt x="167721" y="67845"/>
                  </a:lnTo>
                  <a:lnTo>
                    <a:pt x="158237" y="85021"/>
                  </a:lnTo>
                  <a:lnTo>
                    <a:pt x="149703" y="99788"/>
                  </a:lnTo>
                  <a:lnTo>
                    <a:pt x="134327" y="125037"/>
                  </a:lnTo>
                  <a:lnTo>
                    <a:pt x="127132" y="137518"/>
                  </a:lnTo>
                  <a:lnTo>
                    <a:pt x="113242" y="163176"/>
                  </a:lnTo>
                  <a:lnTo>
                    <a:pt x="105338" y="175102"/>
                  </a:lnTo>
                  <a:lnTo>
                    <a:pt x="96752" y="186369"/>
                  </a:lnTo>
                  <a:lnTo>
                    <a:pt x="87713" y="197196"/>
                  </a:lnTo>
                  <a:lnTo>
                    <a:pt x="79476" y="208836"/>
                  </a:lnTo>
                  <a:lnTo>
                    <a:pt x="71774" y="221016"/>
                  </a:lnTo>
                  <a:lnTo>
                    <a:pt x="64429" y="233558"/>
                  </a:lnTo>
                  <a:lnTo>
                    <a:pt x="57321" y="246341"/>
                  </a:lnTo>
                  <a:lnTo>
                    <a:pt x="43529" y="272333"/>
                  </a:lnTo>
                  <a:lnTo>
                    <a:pt x="36756" y="283244"/>
                  </a:lnTo>
                  <a:lnTo>
                    <a:pt x="30030" y="292728"/>
                  </a:lnTo>
                  <a:lnTo>
                    <a:pt x="0" y="33822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4983838" y="5242480"/>
              <a:ext cx="164998" cy="318330"/>
            </a:xfrm>
            <a:custGeom>
              <a:avLst/>
              <a:gdLst/>
              <a:ahLst/>
              <a:cxnLst/>
              <a:rect l="0" t="0" r="0" b="0"/>
              <a:pathLst>
                <a:path w="164998" h="318330">
                  <a:moveTo>
                    <a:pt x="0" y="0"/>
                  </a:moveTo>
                  <a:lnTo>
                    <a:pt x="15842" y="10562"/>
                  </a:lnTo>
                  <a:lnTo>
                    <a:pt x="22720" y="15884"/>
                  </a:lnTo>
                  <a:lnTo>
                    <a:pt x="29516" y="21642"/>
                  </a:lnTo>
                  <a:lnTo>
                    <a:pt x="36257" y="27692"/>
                  </a:lnTo>
                  <a:lnTo>
                    <a:pt x="44067" y="36146"/>
                  </a:lnTo>
                  <a:lnTo>
                    <a:pt x="52589" y="46204"/>
                  </a:lnTo>
                  <a:lnTo>
                    <a:pt x="61586" y="57330"/>
                  </a:lnTo>
                  <a:lnTo>
                    <a:pt x="69796" y="66958"/>
                  </a:lnTo>
                  <a:lnTo>
                    <a:pt x="77479" y="75587"/>
                  </a:lnTo>
                  <a:lnTo>
                    <a:pt x="84812" y="83551"/>
                  </a:lnTo>
                  <a:lnTo>
                    <a:pt x="101802" y="101241"/>
                  </a:lnTo>
                  <a:lnTo>
                    <a:pt x="134447" y="134336"/>
                  </a:lnTo>
                  <a:lnTo>
                    <a:pt x="142686" y="140402"/>
                  </a:lnTo>
                  <a:lnTo>
                    <a:pt x="151495" y="145551"/>
                  </a:lnTo>
                  <a:lnTo>
                    <a:pt x="160683" y="150089"/>
                  </a:lnTo>
                  <a:lnTo>
                    <a:pt x="164598" y="155325"/>
                  </a:lnTo>
                  <a:lnTo>
                    <a:pt x="164997" y="161026"/>
                  </a:lnTo>
                  <a:lnTo>
                    <a:pt x="163053" y="167037"/>
                  </a:lnTo>
                  <a:lnTo>
                    <a:pt x="158441" y="173255"/>
                  </a:lnTo>
                  <a:lnTo>
                    <a:pt x="152050" y="179612"/>
                  </a:lnTo>
                  <a:lnTo>
                    <a:pt x="144473" y="186059"/>
                  </a:lnTo>
                  <a:lnTo>
                    <a:pt x="137212" y="193674"/>
                  </a:lnTo>
                  <a:lnTo>
                    <a:pt x="130161" y="202066"/>
                  </a:lnTo>
                  <a:lnTo>
                    <a:pt x="123249" y="210977"/>
                  </a:lnTo>
                  <a:lnTo>
                    <a:pt x="115325" y="219128"/>
                  </a:lnTo>
                  <a:lnTo>
                    <a:pt x="106727" y="226773"/>
                  </a:lnTo>
                  <a:lnTo>
                    <a:pt x="97678" y="234080"/>
                  </a:lnTo>
                  <a:lnTo>
                    <a:pt x="89436" y="241162"/>
                  </a:lnTo>
                  <a:lnTo>
                    <a:pt x="81730" y="248094"/>
                  </a:lnTo>
                  <a:lnTo>
                    <a:pt x="74382" y="254926"/>
                  </a:lnTo>
                  <a:lnTo>
                    <a:pt x="67273" y="262797"/>
                  </a:lnTo>
                  <a:lnTo>
                    <a:pt x="60323" y="271360"/>
                  </a:lnTo>
                  <a:lnTo>
                    <a:pt x="53479" y="280384"/>
                  </a:lnTo>
                  <a:lnTo>
                    <a:pt x="46706" y="288611"/>
                  </a:lnTo>
                  <a:lnTo>
                    <a:pt x="39980" y="296307"/>
                  </a:lnTo>
                  <a:lnTo>
                    <a:pt x="19895" y="31832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5292822" y="5252428"/>
              <a:ext cx="195193" cy="430183"/>
            </a:xfrm>
            <a:custGeom>
              <a:avLst/>
              <a:gdLst/>
              <a:ahLst/>
              <a:cxnLst/>
              <a:rect l="0" t="0" r="0" b="0"/>
              <a:pathLst>
                <a:path w="195193" h="430183">
                  <a:moveTo>
                    <a:pt x="39188" y="0"/>
                  </a:moveTo>
                  <a:lnTo>
                    <a:pt x="28626" y="15843"/>
                  </a:lnTo>
                  <a:lnTo>
                    <a:pt x="24410" y="27141"/>
                  </a:lnTo>
                  <a:lnTo>
                    <a:pt x="20493" y="41306"/>
                  </a:lnTo>
                  <a:lnTo>
                    <a:pt x="16777" y="57381"/>
                  </a:lnTo>
                  <a:lnTo>
                    <a:pt x="9700" y="92926"/>
                  </a:lnTo>
                  <a:lnTo>
                    <a:pt x="6266" y="111690"/>
                  </a:lnTo>
                  <a:lnTo>
                    <a:pt x="3976" y="128620"/>
                  </a:lnTo>
                  <a:lnTo>
                    <a:pt x="2450" y="144328"/>
                  </a:lnTo>
                  <a:lnTo>
                    <a:pt x="1432" y="159221"/>
                  </a:lnTo>
                  <a:lnTo>
                    <a:pt x="754" y="176887"/>
                  </a:lnTo>
                  <a:lnTo>
                    <a:pt x="0" y="217148"/>
                  </a:lnTo>
                  <a:lnTo>
                    <a:pt x="904" y="237612"/>
                  </a:lnTo>
                  <a:lnTo>
                    <a:pt x="2612" y="257886"/>
                  </a:lnTo>
                  <a:lnTo>
                    <a:pt x="4856" y="278034"/>
                  </a:lnTo>
                  <a:lnTo>
                    <a:pt x="7458" y="294781"/>
                  </a:lnTo>
                  <a:lnTo>
                    <a:pt x="10297" y="309262"/>
                  </a:lnTo>
                  <a:lnTo>
                    <a:pt x="13296" y="322232"/>
                  </a:lnTo>
                  <a:lnTo>
                    <a:pt x="17505" y="335300"/>
                  </a:lnTo>
                  <a:lnTo>
                    <a:pt x="22522" y="348434"/>
                  </a:lnTo>
                  <a:lnTo>
                    <a:pt x="28078" y="361610"/>
                  </a:lnTo>
                  <a:lnTo>
                    <a:pt x="33992" y="373710"/>
                  </a:lnTo>
                  <a:lnTo>
                    <a:pt x="40145" y="385093"/>
                  </a:lnTo>
                  <a:lnTo>
                    <a:pt x="46458" y="395998"/>
                  </a:lnTo>
                  <a:lnTo>
                    <a:pt x="53983" y="404373"/>
                  </a:lnTo>
                  <a:lnTo>
                    <a:pt x="62315" y="411061"/>
                  </a:lnTo>
                  <a:lnTo>
                    <a:pt x="71185" y="416625"/>
                  </a:lnTo>
                  <a:lnTo>
                    <a:pt x="81520" y="421440"/>
                  </a:lnTo>
                  <a:lnTo>
                    <a:pt x="92832" y="425756"/>
                  </a:lnTo>
                  <a:lnTo>
                    <a:pt x="104794" y="429738"/>
                  </a:lnTo>
                  <a:lnTo>
                    <a:pt x="116085" y="430182"/>
                  </a:lnTo>
                  <a:lnTo>
                    <a:pt x="126928" y="428268"/>
                  </a:lnTo>
                  <a:lnTo>
                    <a:pt x="137472" y="424781"/>
                  </a:lnTo>
                  <a:lnTo>
                    <a:pt x="147818" y="420245"/>
                  </a:lnTo>
                  <a:lnTo>
                    <a:pt x="158031" y="415011"/>
                  </a:lnTo>
                  <a:lnTo>
                    <a:pt x="168156" y="409311"/>
                  </a:lnTo>
                  <a:lnTo>
                    <a:pt x="176011" y="402195"/>
                  </a:lnTo>
                  <a:lnTo>
                    <a:pt x="182353" y="394135"/>
                  </a:lnTo>
                  <a:lnTo>
                    <a:pt x="187686" y="385446"/>
                  </a:lnTo>
                  <a:lnTo>
                    <a:pt x="191242" y="374127"/>
                  </a:lnTo>
                  <a:lnTo>
                    <a:pt x="193612" y="361054"/>
                  </a:lnTo>
                  <a:lnTo>
                    <a:pt x="195192" y="346812"/>
                  </a:lnTo>
                  <a:lnTo>
                    <a:pt x="195140" y="332896"/>
                  </a:lnTo>
                  <a:lnTo>
                    <a:pt x="194000" y="319198"/>
                  </a:lnTo>
                  <a:lnTo>
                    <a:pt x="192135" y="305645"/>
                  </a:lnTo>
                  <a:lnTo>
                    <a:pt x="189786" y="293293"/>
                  </a:lnTo>
                  <a:lnTo>
                    <a:pt x="187115" y="281743"/>
                  </a:lnTo>
                  <a:lnTo>
                    <a:pt x="184229" y="270727"/>
                  </a:lnTo>
                  <a:lnTo>
                    <a:pt x="178989" y="262277"/>
                  </a:lnTo>
                  <a:lnTo>
                    <a:pt x="172180" y="255539"/>
                  </a:lnTo>
                  <a:lnTo>
                    <a:pt x="164325" y="249941"/>
                  </a:lnTo>
                  <a:lnTo>
                    <a:pt x="155772" y="247315"/>
                  </a:lnTo>
                  <a:lnTo>
                    <a:pt x="146754" y="246670"/>
                  </a:lnTo>
                  <a:lnTo>
                    <a:pt x="137426" y="247344"/>
                  </a:lnTo>
                  <a:lnTo>
                    <a:pt x="127892" y="251110"/>
                  </a:lnTo>
                  <a:lnTo>
                    <a:pt x="118219" y="256937"/>
                  </a:lnTo>
                  <a:lnTo>
                    <a:pt x="108455" y="264137"/>
                  </a:lnTo>
                  <a:lnTo>
                    <a:pt x="99735" y="274464"/>
                  </a:lnTo>
                  <a:lnTo>
                    <a:pt x="91711" y="286875"/>
                  </a:lnTo>
                  <a:lnTo>
                    <a:pt x="76901" y="314297"/>
                  </a:lnTo>
                  <a:lnTo>
                    <a:pt x="62949" y="341222"/>
                  </a:lnTo>
                  <a:lnTo>
                    <a:pt x="57240" y="354592"/>
                  </a:lnTo>
                  <a:lnTo>
                    <a:pt x="52328" y="367927"/>
                  </a:lnTo>
                  <a:lnTo>
                    <a:pt x="39188" y="42775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0" name="Freeform 79"/>
          <p:cNvSpPr/>
          <p:nvPr/>
        </p:nvSpPr>
        <p:spPr>
          <a:xfrm>
            <a:off x="1256130" y="4546135"/>
            <a:ext cx="243229" cy="282470"/>
          </a:xfrm>
          <a:custGeom>
            <a:avLst/>
            <a:gdLst/>
            <a:ahLst/>
            <a:cxnLst/>
            <a:rect l="0" t="0" r="0" b="0"/>
            <a:pathLst>
              <a:path w="243229" h="282470">
                <a:moveTo>
                  <a:pt x="96768" y="0"/>
                </a:moveTo>
                <a:lnTo>
                  <a:pt x="75644" y="5281"/>
                </a:lnTo>
                <a:lnTo>
                  <a:pt x="66106" y="10153"/>
                </a:lnTo>
                <a:lnTo>
                  <a:pt x="56431" y="16716"/>
                </a:lnTo>
                <a:lnTo>
                  <a:pt x="46665" y="24408"/>
                </a:lnTo>
                <a:lnTo>
                  <a:pt x="37944" y="32852"/>
                </a:lnTo>
                <a:lnTo>
                  <a:pt x="29919" y="41797"/>
                </a:lnTo>
                <a:lnTo>
                  <a:pt x="22359" y="51076"/>
                </a:lnTo>
                <a:lnTo>
                  <a:pt x="16213" y="61684"/>
                </a:lnTo>
                <a:lnTo>
                  <a:pt x="11011" y="73177"/>
                </a:lnTo>
                <a:lnTo>
                  <a:pt x="6437" y="85260"/>
                </a:lnTo>
                <a:lnTo>
                  <a:pt x="3388" y="98842"/>
                </a:lnTo>
                <a:lnTo>
                  <a:pt x="1355" y="113423"/>
                </a:lnTo>
                <a:lnTo>
                  <a:pt x="0" y="128670"/>
                </a:lnTo>
                <a:lnTo>
                  <a:pt x="202" y="143256"/>
                </a:lnTo>
                <a:lnTo>
                  <a:pt x="1442" y="157402"/>
                </a:lnTo>
                <a:lnTo>
                  <a:pt x="3374" y="171253"/>
                </a:lnTo>
                <a:lnTo>
                  <a:pt x="6872" y="182698"/>
                </a:lnTo>
                <a:lnTo>
                  <a:pt x="11415" y="192538"/>
                </a:lnTo>
                <a:lnTo>
                  <a:pt x="16655" y="201310"/>
                </a:lnTo>
                <a:lnTo>
                  <a:pt x="28371" y="219898"/>
                </a:lnTo>
                <a:lnTo>
                  <a:pt x="34590" y="229497"/>
                </a:lnTo>
                <a:lnTo>
                  <a:pt x="43158" y="238107"/>
                </a:lnTo>
                <a:lnTo>
                  <a:pt x="53291" y="246057"/>
                </a:lnTo>
                <a:lnTo>
                  <a:pt x="64467" y="253568"/>
                </a:lnTo>
                <a:lnTo>
                  <a:pt x="75234" y="259681"/>
                </a:lnTo>
                <a:lnTo>
                  <a:pt x="85728" y="264862"/>
                </a:lnTo>
                <a:lnTo>
                  <a:pt x="96040" y="269420"/>
                </a:lnTo>
                <a:lnTo>
                  <a:pt x="106230" y="273565"/>
                </a:lnTo>
                <a:lnTo>
                  <a:pt x="116340" y="277433"/>
                </a:lnTo>
                <a:lnTo>
                  <a:pt x="126395" y="281118"/>
                </a:lnTo>
                <a:lnTo>
                  <a:pt x="137520" y="282469"/>
                </a:lnTo>
                <a:lnTo>
                  <a:pt x="149358" y="282264"/>
                </a:lnTo>
                <a:lnTo>
                  <a:pt x="161671" y="281022"/>
                </a:lnTo>
                <a:lnTo>
                  <a:pt x="173196" y="277983"/>
                </a:lnTo>
                <a:lnTo>
                  <a:pt x="184195" y="273747"/>
                </a:lnTo>
                <a:lnTo>
                  <a:pt x="194844" y="268712"/>
                </a:lnTo>
                <a:lnTo>
                  <a:pt x="204154" y="262040"/>
                </a:lnTo>
                <a:lnTo>
                  <a:pt x="212571" y="254276"/>
                </a:lnTo>
                <a:lnTo>
                  <a:pt x="220393" y="245784"/>
                </a:lnTo>
                <a:lnTo>
                  <a:pt x="226713" y="236806"/>
                </a:lnTo>
                <a:lnTo>
                  <a:pt x="232031" y="227505"/>
                </a:lnTo>
                <a:lnTo>
                  <a:pt x="236682" y="217989"/>
                </a:lnTo>
                <a:lnTo>
                  <a:pt x="239783" y="206118"/>
                </a:lnTo>
                <a:lnTo>
                  <a:pt x="241850" y="192678"/>
                </a:lnTo>
                <a:lnTo>
                  <a:pt x="243228" y="178190"/>
                </a:lnTo>
                <a:lnTo>
                  <a:pt x="243042" y="165217"/>
                </a:lnTo>
                <a:lnTo>
                  <a:pt x="241812" y="153252"/>
                </a:lnTo>
                <a:lnTo>
                  <a:pt x="239887" y="141959"/>
                </a:lnTo>
                <a:lnTo>
                  <a:pt x="237498" y="131115"/>
                </a:lnTo>
                <a:lnTo>
                  <a:pt x="234800" y="120570"/>
                </a:lnTo>
                <a:lnTo>
                  <a:pt x="231897" y="110223"/>
                </a:lnTo>
                <a:lnTo>
                  <a:pt x="227750" y="101115"/>
                </a:lnTo>
                <a:lnTo>
                  <a:pt x="222775" y="92833"/>
                </a:lnTo>
                <a:lnTo>
                  <a:pt x="217248" y="85100"/>
                </a:lnTo>
                <a:lnTo>
                  <a:pt x="211352" y="77734"/>
                </a:lnTo>
                <a:lnTo>
                  <a:pt x="205212" y="70613"/>
                </a:lnTo>
                <a:lnTo>
                  <a:pt x="198907" y="63655"/>
                </a:lnTo>
                <a:lnTo>
                  <a:pt x="191388" y="57911"/>
                </a:lnTo>
                <a:lnTo>
                  <a:pt x="183059" y="52977"/>
                </a:lnTo>
                <a:lnTo>
                  <a:pt x="174191" y="48582"/>
                </a:lnTo>
                <a:lnTo>
                  <a:pt x="163858" y="46757"/>
                </a:lnTo>
                <a:lnTo>
                  <a:pt x="152547" y="46646"/>
                </a:lnTo>
                <a:lnTo>
                  <a:pt x="96768" y="5968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1339630" y="5232532"/>
            <a:ext cx="247317" cy="223532"/>
          </a:xfrm>
          <a:custGeom>
            <a:avLst/>
            <a:gdLst/>
            <a:ahLst/>
            <a:cxnLst/>
            <a:rect l="0" t="0" r="0" b="0"/>
            <a:pathLst>
              <a:path w="247317" h="223532">
                <a:moveTo>
                  <a:pt x="132641" y="0"/>
                </a:moveTo>
                <a:lnTo>
                  <a:pt x="111517" y="0"/>
                </a:lnTo>
                <a:lnTo>
                  <a:pt x="103084" y="3316"/>
                </a:lnTo>
                <a:lnTo>
                  <a:pt x="95252" y="8843"/>
                </a:lnTo>
                <a:lnTo>
                  <a:pt x="87819" y="15843"/>
                </a:lnTo>
                <a:lnTo>
                  <a:pt x="81759" y="24931"/>
                </a:lnTo>
                <a:lnTo>
                  <a:pt x="76613" y="35411"/>
                </a:lnTo>
                <a:lnTo>
                  <a:pt x="72078" y="46819"/>
                </a:lnTo>
                <a:lnTo>
                  <a:pt x="64091" y="68337"/>
                </a:lnTo>
                <a:lnTo>
                  <a:pt x="60413" y="78717"/>
                </a:lnTo>
                <a:lnTo>
                  <a:pt x="59067" y="88953"/>
                </a:lnTo>
                <a:lnTo>
                  <a:pt x="59275" y="99094"/>
                </a:lnTo>
                <a:lnTo>
                  <a:pt x="60519" y="109169"/>
                </a:lnTo>
                <a:lnTo>
                  <a:pt x="63559" y="119202"/>
                </a:lnTo>
                <a:lnTo>
                  <a:pt x="67796" y="129207"/>
                </a:lnTo>
                <a:lnTo>
                  <a:pt x="72831" y="139193"/>
                </a:lnTo>
                <a:lnTo>
                  <a:pt x="79504" y="148061"/>
                </a:lnTo>
                <a:lnTo>
                  <a:pt x="87269" y="156184"/>
                </a:lnTo>
                <a:lnTo>
                  <a:pt x="95761" y="163809"/>
                </a:lnTo>
                <a:lnTo>
                  <a:pt x="106949" y="169998"/>
                </a:lnTo>
                <a:lnTo>
                  <a:pt x="119934" y="175229"/>
                </a:lnTo>
                <a:lnTo>
                  <a:pt x="134118" y="179822"/>
                </a:lnTo>
                <a:lnTo>
                  <a:pt x="147994" y="181779"/>
                </a:lnTo>
                <a:lnTo>
                  <a:pt x="161667" y="181978"/>
                </a:lnTo>
                <a:lnTo>
                  <a:pt x="175203" y="181005"/>
                </a:lnTo>
                <a:lnTo>
                  <a:pt x="187543" y="178147"/>
                </a:lnTo>
                <a:lnTo>
                  <a:pt x="199086" y="174030"/>
                </a:lnTo>
                <a:lnTo>
                  <a:pt x="210097" y="169075"/>
                </a:lnTo>
                <a:lnTo>
                  <a:pt x="219648" y="162455"/>
                </a:lnTo>
                <a:lnTo>
                  <a:pt x="228226" y="154727"/>
                </a:lnTo>
                <a:lnTo>
                  <a:pt x="236156" y="146258"/>
                </a:lnTo>
                <a:lnTo>
                  <a:pt x="241442" y="136191"/>
                </a:lnTo>
                <a:lnTo>
                  <a:pt x="244966" y="125059"/>
                </a:lnTo>
                <a:lnTo>
                  <a:pt x="247316" y="113216"/>
                </a:lnTo>
                <a:lnTo>
                  <a:pt x="246671" y="100900"/>
                </a:lnTo>
                <a:lnTo>
                  <a:pt x="244031" y="88267"/>
                </a:lnTo>
                <a:lnTo>
                  <a:pt x="240060" y="75425"/>
                </a:lnTo>
                <a:lnTo>
                  <a:pt x="234097" y="64652"/>
                </a:lnTo>
                <a:lnTo>
                  <a:pt x="226806" y="55260"/>
                </a:lnTo>
                <a:lnTo>
                  <a:pt x="218629" y="46788"/>
                </a:lnTo>
                <a:lnTo>
                  <a:pt x="208757" y="38929"/>
                </a:lnTo>
                <a:lnTo>
                  <a:pt x="197754" y="31480"/>
                </a:lnTo>
                <a:lnTo>
                  <a:pt x="185997" y="24302"/>
                </a:lnTo>
                <a:lnTo>
                  <a:pt x="172633" y="19517"/>
                </a:lnTo>
                <a:lnTo>
                  <a:pt x="158197" y="16327"/>
                </a:lnTo>
                <a:lnTo>
                  <a:pt x="143047" y="14201"/>
                </a:lnTo>
                <a:lnTo>
                  <a:pt x="127420" y="12783"/>
                </a:lnTo>
                <a:lnTo>
                  <a:pt x="111475" y="11838"/>
                </a:lnTo>
                <a:lnTo>
                  <a:pt x="95319" y="11208"/>
                </a:lnTo>
                <a:lnTo>
                  <a:pt x="80127" y="14104"/>
                </a:lnTo>
                <a:lnTo>
                  <a:pt x="65578" y="19350"/>
                </a:lnTo>
                <a:lnTo>
                  <a:pt x="51457" y="26164"/>
                </a:lnTo>
                <a:lnTo>
                  <a:pt x="38727" y="32917"/>
                </a:lnTo>
                <a:lnTo>
                  <a:pt x="26925" y="39630"/>
                </a:lnTo>
                <a:lnTo>
                  <a:pt x="15741" y="46315"/>
                </a:lnTo>
                <a:lnTo>
                  <a:pt x="8284" y="55194"/>
                </a:lnTo>
                <a:lnTo>
                  <a:pt x="3314" y="65534"/>
                </a:lnTo>
                <a:lnTo>
                  <a:pt x="0" y="76849"/>
                </a:lnTo>
                <a:lnTo>
                  <a:pt x="1" y="87708"/>
                </a:lnTo>
                <a:lnTo>
                  <a:pt x="2213" y="98263"/>
                </a:lnTo>
                <a:lnTo>
                  <a:pt x="5898" y="108616"/>
                </a:lnTo>
                <a:lnTo>
                  <a:pt x="10565" y="117728"/>
                </a:lnTo>
                <a:lnTo>
                  <a:pt x="15887" y="126014"/>
                </a:lnTo>
                <a:lnTo>
                  <a:pt x="21646" y="133748"/>
                </a:lnTo>
                <a:lnTo>
                  <a:pt x="31012" y="141115"/>
                </a:lnTo>
                <a:lnTo>
                  <a:pt x="42782" y="148237"/>
                </a:lnTo>
                <a:lnTo>
                  <a:pt x="56155" y="155196"/>
                </a:lnTo>
                <a:lnTo>
                  <a:pt x="68387" y="160940"/>
                </a:lnTo>
                <a:lnTo>
                  <a:pt x="79857" y="165874"/>
                </a:lnTo>
                <a:lnTo>
                  <a:pt x="90820" y="170270"/>
                </a:lnTo>
                <a:lnTo>
                  <a:pt x="103655" y="173200"/>
                </a:lnTo>
                <a:lnTo>
                  <a:pt x="117738" y="175154"/>
                </a:lnTo>
                <a:lnTo>
                  <a:pt x="132654" y="176456"/>
                </a:lnTo>
                <a:lnTo>
                  <a:pt x="147018" y="176219"/>
                </a:lnTo>
                <a:lnTo>
                  <a:pt x="161016" y="174955"/>
                </a:lnTo>
                <a:lnTo>
                  <a:pt x="174769" y="173008"/>
                </a:lnTo>
                <a:lnTo>
                  <a:pt x="187254" y="168393"/>
                </a:lnTo>
                <a:lnTo>
                  <a:pt x="198893" y="162001"/>
                </a:lnTo>
                <a:lnTo>
                  <a:pt x="209968" y="154424"/>
                </a:lnTo>
                <a:lnTo>
                  <a:pt x="218457" y="146056"/>
                </a:lnTo>
                <a:lnTo>
                  <a:pt x="225222" y="137162"/>
                </a:lnTo>
                <a:lnTo>
                  <a:pt x="230837" y="127917"/>
                </a:lnTo>
                <a:lnTo>
                  <a:pt x="233475" y="118437"/>
                </a:lnTo>
                <a:lnTo>
                  <a:pt x="234128" y="108802"/>
                </a:lnTo>
                <a:lnTo>
                  <a:pt x="233458" y="99062"/>
                </a:lnTo>
                <a:lnTo>
                  <a:pt x="228591" y="90358"/>
                </a:lnTo>
                <a:lnTo>
                  <a:pt x="220924" y="82345"/>
                </a:lnTo>
                <a:lnTo>
                  <a:pt x="211392" y="74792"/>
                </a:lnTo>
                <a:lnTo>
                  <a:pt x="200616" y="69757"/>
                </a:lnTo>
                <a:lnTo>
                  <a:pt x="189011" y="66401"/>
                </a:lnTo>
                <a:lnTo>
                  <a:pt x="176853" y="64163"/>
                </a:lnTo>
                <a:lnTo>
                  <a:pt x="166537" y="65987"/>
                </a:lnTo>
                <a:lnTo>
                  <a:pt x="157449" y="70519"/>
                </a:lnTo>
                <a:lnTo>
                  <a:pt x="149180" y="76856"/>
                </a:lnTo>
                <a:lnTo>
                  <a:pt x="141456" y="84397"/>
                </a:lnTo>
                <a:lnTo>
                  <a:pt x="134096" y="92740"/>
                </a:lnTo>
                <a:lnTo>
                  <a:pt x="126979" y="101618"/>
                </a:lnTo>
                <a:lnTo>
                  <a:pt x="124445" y="110852"/>
                </a:lnTo>
                <a:lnTo>
                  <a:pt x="124967" y="120324"/>
                </a:lnTo>
                <a:lnTo>
                  <a:pt x="127525" y="129955"/>
                </a:lnTo>
                <a:lnTo>
                  <a:pt x="132546" y="138587"/>
                </a:lnTo>
                <a:lnTo>
                  <a:pt x="139210" y="146552"/>
                </a:lnTo>
                <a:lnTo>
                  <a:pt x="146968" y="154072"/>
                </a:lnTo>
                <a:lnTo>
                  <a:pt x="156561" y="157980"/>
                </a:lnTo>
                <a:lnTo>
                  <a:pt x="167378" y="159480"/>
                </a:lnTo>
                <a:lnTo>
                  <a:pt x="179011" y="159375"/>
                </a:lnTo>
                <a:lnTo>
                  <a:pt x="188976" y="157094"/>
                </a:lnTo>
                <a:lnTo>
                  <a:pt x="197831" y="153363"/>
                </a:lnTo>
                <a:lnTo>
                  <a:pt x="205944" y="148665"/>
                </a:lnTo>
                <a:lnTo>
                  <a:pt x="210248" y="142217"/>
                </a:lnTo>
                <a:lnTo>
                  <a:pt x="212012" y="134603"/>
                </a:lnTo>
                <a:lnTo>
                  <a:pt x="212082" y="126211"/>
                </a:lnTo>
                <a:lnTo>
                  <a:pt x="209919" y="118405"/>
                </a:lnTo>
                <a:lnTo>
                  <a:pt x="206265" y="110991"/>
                </a:lnTo>
                <a:lnTo>
                  <a:pt x="201620" y="103837"/>
                </a:lnTo>
                <a:lnTo>
                  <a:pt x="194101" y="99068"/>
                </a:lnTo>
                <a:lnTo>
                  <a:pt x="184668" y="95889"/>
                </a:lnTo>
                <a:lnTo>
                  <a:pt x="173957" y="93769"/>
                </a:lnTo>
                <a:lnTo>
                  <a:pt x="162396" y="94567"/>
                </a:lnTo>
                <a:lnTo>
                  <a:pt x="150267" y="97309"/>
                </a:lnTo>
                <a:lnTo>
                  <a:pt x="137760" y="101348"/>
                </a:lnTo>
                <a:lnTo>
                  <a:pt x="127211" y="106251"/>
                </a:lnTo>
                <a:lnTo>
                  <a:pt x="117968" y="111731"/>
                </a:lnTo>
                <a:lnTo>
                  <a:pt x="109595" y="117594"/>
                </a:lnTo>
                <a:lnTo>
                  <a:pt x="101803" y="124819"/>
                </a:lnTo>
                <a:lnTo>
                  <a:pt x="94397" y="132952"/>
                </a:lnTo>
                <a:lnTo>
                  <a:pt x="87250" y="141689"/>
                </a:lnTo>
                <a:lnTo>
                  <a:pt x="82485" y="153041"/>
                </a:lnTo>
                <a:lnTo>
                  <a:pt x="79308" y="166135"/>
                </a:lnTo>
                <a:lnTo>
                  <a:pt x="77190" y="180391"/>
                </a:lnTo>
                <a:lnTo>
                  <a:pt x="79094" y="192106"/>
                </a:lnTo>
                <a:lnTo>
                  <a:pt x="83679" y="202126"/>
                </a:lnTo>
                <a:lnTo>
                  <a:pt x="90052" y="211017"/>
                </a:lnTo>
                <a:lnTo>
                  <a:pt x="98722" y="216945"/>
                </a:lnTo>
                <a:lnTo>
                  <a:pt x="108923" y="220896"/>
                </a:lnTo>
                <a:lnTo>
                  <a:pt x="120145" y="223531"/>
                </a:lnTo>
                <a:lnTo>
                  <a:pt x="130942" y="221971"/>
                </a:lnTo>
                <a:lnTo>
                  <a:pt x="141456" y="217615"/>
                </a:lnTo>
                <a:lnTo>
                  <a:pt x="151781" y="211395"/>
                </a:lnTo>
                <a:lnTo>
                  <a:pt x="160876" y="205038"/>
                </a:lnTo>
                <a:lnTo>
                  <a:pt x="169149" y="198589"/>
                </a:lnTo>
                <a:lnTo>
                  <a:pt x="176875" y="192080"/>
                </a:lnTo>
                <a:lnTo>
                  <a:pt x="183131" y="184424"/>
                </a:lnTo>
                <a:lnTo>
                  <a:pt x="188408" y="176004"/>
                </a:lnTo>
                <a:lnTo>
                  <a:pt x="193030" y="167075"/>
                </a:lnTo>
                <a:lnTo>
                  <a:pt x="196112" y="156701"/>
                </a:lnTo>
                <a:lnTo>
                  <a:pt x="198166" y="145364"/>
                </a:lnTo>
                <a:lnTo>
                  <a:pt x="199536" y="133385"/>
                </a:lnTo>
                <a:lnTo>
                  <a:pt x="198239" y="123188"/>
                </a:lnTo>
                <a:lnTo>
                  <a:pt x="195163" y="114179"/>
                </a:lnTo>
                <a:lnTo>
                  <a:pt x="190902" y="105963"/>
                </a:lnTo>
                <a:lnTo>
                  <a:pt x="184745" y="99380"/>
                </a:lnTo>
                <a:lnTo>
                  <a:pt x="177325" y="93886"/>
                </a:lnTo>
                <a:lnTo>
                  <a:pt x="169062" y="89118"/>
                </a:lnTo>
                <a:lnTo>
                  <a:pt x="160238" y="88150"/>
                </a:lnTo>
                <a:lnTo>
                  <a:pt x="151039" y="89716"/>
                </a:lnTo>
                <a:lnTo>
                  <a:pt x="141590" y="92970"/>
                </a:lnTo>
                <a:lnTo>
                  <a:pt x="133081" y="97350"/>
                </a:lnTo>
                <a:lnTo>
                  <a:pt x="125197" y="102480"/>
                </a:lnTo>
                <a:lnTo>
                  <a:pt x="117731" y="108112"/>
                </a:lnTo>
                <a:lnTo>
                  <a:pt x="111648" y="115181"/>
                </a:lnTo>
                <a:lnTo>
                  <a:pt x="106487" y="123210"/>
                </a:lnTo>
                <a:lnTo>
                  <a:pt x="101941" y="131879"/>
                </a:lnTo>
                <a:lnTo>
                  <a:pt x="100016" y="140974"/>
                </a:lnTo>
                <a:lnTo>
                  <a:pt x="99838" y="150354"/>
                </a:lnTo>
                <a:lnTo>
                  <a:pt x="100825" y="159922"/>
                </a:lnTo>
                <a:lnTo>
                  <a:pt x="104798" y="167407"/>
                </a:lnTo>
                <a:lnTo>
                  <a:pt x="110763" y="173502"/>
                </a:lnTo>
                <a:lnTo>
                  <a:pt x="118056" y="178671"/>
                </a:lnTo>
                <a:lnTo>
                  <a:pt x="126234" y="181011"/>
                </a:lnTo>
                <a:lnTo>
                  <a:pt x="135001" y="181466"/>
                </a:lnTo>
                <a:lnTo>
                  <a:pt x="144162" y="180664"/>
                </a:lnTo>
                <a:lnTo>
                  <a:pt x="151375" y="175708"/>
                </a:lnTo>
                <a:lnTo>
                  <a:pt x="157289" y="167983"/>
                </a:lnTo>
                <a:lnTo>
                  <a:pt x="162336" y="158412"/>
                </a:lnTo>
                <a:lnTo>
                  <a:pt x="164596" y="148715"/>
                </a:lnTo>
                <a:lnTo>
                  <a:pt x="164998" y="138935"/>
                </a:lnTo>
                <a:lnTo>
                  <a:pt x="164160" y="129098"/>
                </a:lnTo>
                <a:lnTo>
                  <a:pt x="160286" y="121436"/>
                </a:lnTo>
                <a:lnTo>
                  <a:pt x="154387" y="115222"/>
                </a:lnTo>
                <a:lnTo>
                  <a:pt x="147138" y="109974"/>
                </a:lnTo>
                <a:lnTo>
                  <a:pt x="137885" y="107581"/>
                </a:lnTo>
                <a:lnTo>
                  <a:pt x="127294" y="107090"/>
                </a:lnTo>
                <a:lnTo>
                  <a:pt x="115813" y="107869"/>
                </a:lnTo>
                <a:lnTo>
                  <a:pt x="105948" y="110598"/>
                </a:lnTo>
                <a:lnTo>
                  <a:pt x="97161" y="114629"/>
                </a:lnTo>
                <a:lnTo>
                  <a:pt x="89092" y="119526"/>
                </a:lnTo>
                <a:lnTo>
                  <a:pt x="84818" y="127212"/>
                </a:lnTo>
                <a:lnTo>
                  <a:pt x="83074" y="136758"/>
                </a:lnTo>
                <a:lnTo>
                  <a:pt x="83017" y="147543"/>
                </a:lnTo>
                <a:lnTo>
                  <a:pt x="85189" y="156944"/>
                </a:lnTo>
                <a:lnTo>
                  <a:pt x="88848" y="165421"/>
                </a:lnTo>
                <a:lnTo>
                  <a:pt x="93498" y="173283"/>
                </a:lnTo>
                <a:lnTo>
                  <a:pt x="101019" y="177419"/>
                </a:lnTo>
                <a:lnTo>
                  <a:pt x="110454" y="179072"/>
                </a:lnTo>
                <a:lnTo>
                  <a:pt x="121166" y="179068"/>
                </a:lnTo>
                <a:lnTo>
                  <a:pt x="130517" y="176855"/>
                </a:lnTo>
                <a:lnTo>
                  <a:pt x="138962" y="173169"/>
                </a:lnTo>
                <a:lnTo>
                  <a:pt x="146803" y="168501"/>
                </a:lnTo>
                <a:lnTo>
                  <a:pt x="154241" y="162073"/>
                </a:lnTo>
                <a:lnTo>
                  <a:pt x="161410" y="154471"/>
                </a:lnTo>
                <a:lnTo>
                  <a:pt x="168400" y="146088"/>
                </a:lnTo>
                <a:lnTo>
                  <a:pt x="171955" y="134972"/>
                </a:lnTo>
                <a:lnTo>
                  <a:pt x="173219" y="122036"/>
                </a:lnTo>
                <a:lnTo>
                  <a:pt x="172957" y="107885"/>
                </a:lnTo>
                <a:lnTo>
                  <a:pt x="169466" y="97345"/>
                </a:lnTo>
                <a:lnTo>
                  <a:pt x="163823" y="89214"/>
                </a:lnTo>
                <a:lnTo>
                  <a:pt x="156745" y="82687"/>
                </a:lnTo>
                <a:lnTo>
                  <a:pt x="147605" y="78336"/>
                </a:lnTo>
                <a:lnTo>
                  <a:pt x="137090" y="75436"/>
                </a:lnTo>
                <a:lnTo>
                  <a:pt x="125660" y="73502"/>
                </a:lnTo>
                <a:lnTo>
                  <a:pt x="114723" y="73318"/>
                </a:lnTo>
                <a:lnTo>
                  <a:pt x="104116" y="74301"/>
                </a:lnTo>
                <a:lnTo>
                  <a:pt x="93729" y="76061"/>
                </a:lnTo>
                <a:lnTo>
                  <a:pt x="84593" y="79446"/>
                </a:lnTo>
                <a:lnTo>
                  <a:pt x="76293" y="83913"/>
                </a:lnTo>
                <a:lnTo>
                  <a:pt x="68548" y="89101"/>
                </a:lnTo>
                <a:lnTo>
                  <a:pt x="65596" y="94771"/>
                </a:lnTo>
                <a:lnTo>
                  <a:pt x="65838" y="100761"/>
                </a:lnTo>
                <a:lnTo>
                  <a:pt x="68210" y="106965"/>
                </a:lnTo>
                <a:lnTo>
                  <a:pt x="74213" y="111101"/>
                </a:lnTo>
                <a:lnTo>
                  <a:pt x="82636" y="113859"/>
                </a:lnTo>
                <a:lnTo>
                  <a:pt x="92672" y="115697"/>
                </a:lnTo>
                <a:lnTo>
                  <a:pt x="102679" y="114712"/>
                </a:lnTo>
                <a:lnTo>
                  <a:pt x="112667" y="111844"/>
                </a:lnTo>
                <a:lnTo>
                  <a:pt x="122641" y="107722"/>
                </a:lnTo>
                <a:lnTo>
                  <a:pt x="131501" y="102764"/>
                </a:lnTo>
                <a:lnTo>
                  <a:pt x="139618" y="97247"/>
                </a:lnTo>
                <a:lnTo>
                  <a:pt x="147240" y="91359"/>
                </a:lnTo>
                <a:lnTo>
                  <a:pt x="151216" y="84118"/>
                </a:lnTo>
                <a:lnTo>
                  <a:pt x="152762" y="75974"/>
                </a:lnTo>
                <a:lnTo>
                  <a:pt x="152687" y="67229"/>
                </a:lnTo>
                <a:lnTo>
                  <a:pt x="149321" y="60294"/>
                </a:lnTo>
                <a:lnTo>
                  <a:pt x="143761" y="54565"/>
                </a:lnTo>
                <a:lnTo>
                  <a:pt x="136738" y="49640"/>
                </a:lnTo>
                <a:lnTo>
                  <a:pt x="127635" y="46357"/>
                </a:lnTo>
                <a:lnTo>
                  <a:pt x="117146" y="44169"/>
                </a:lnTo>
                <a:lnTo>
                  <a:pt x="105731" y="42709"/>
                </a:lnTo>
                <a:lnTo>
                  <a:pt x="94805" y="43947"/>
                </a:lnTo>
                <a:lnTo>
                  <a:pt x="84206" y="46983"/>
                </a:lnTo>
                <a:lnTo>
                  <a:pt x="73824" y="51218"/>
                </a:lnTo>
                <a:lnTo>
                  <a:pt x="64691" y="56252"/>
                </a:lnTo>
                <a:lnTo>
                  <a:pt x="56393" y="61818"/>
                </a:lnTo>
                <a:lnTo>
                  <a:pt x="48649" y="67739"/>
                </a:lnTo>
                <a:lnTo>
                  <a:pt x="43487" y="76108"/>
                </a:lnTo>
                <a:lnTo>
                  <a:pt x="40046" y="86109"/>
                </a:lnTo>
                <a:lnTo>
                  <a:pt x="37752" y="97197"/>
                </a:lnTo>
                <a:lnTo>
                  <a:pt x="39538" y="105695"/>
                </a:lnTo>
                <a:lnTo>
                  <a:pt x="44045" y="112465"/>
                </a:lnTo>
                <a:lnTo>
                  <a:pt x="50365" y="118084"/>
                </a:lnTo>
                <a:lnTo>
                  <a:pt x="57895" y="122935"/>
                </a:lnTo>
                <a:lnTo>
                  <a:pt x="66231" y="127274"/>
                </a:lnTo>
                <a:lnTo>
                  <a:pt x="75104" y="131273"/>
                </a:lnTo>
                <a:lnTo>
                  <a:pt x="84335" y="132833"/>
                </a:lnTo>
                <a:lnTo>
                  <a:pt x="93805" y="132768"/>
                </a:lnTo>
                <a:lnTo>
                  <a:pt x="103435" y="131619"/>
                </a:lnTo>
                <a:lnTo>
                  <a:pt x="112065" y="128642"/>
                </a:lnTo>
                <a:lnTo>
                  <a:pt x="120029" y="124447"/>
                </a:lnTo>
                <a:lnTo>
                  <a:pt x="127549" y="119440"/>
                </a:lnTo>
                <a:lnTo>
                  <a:pt x="132562" y="111681"/>
                </a:lnTo>
                <a:lnTo>
                  <a:pt x="135904" y="102086"/>
                </a:lnTo>
                <a:lnTo>
                  <a:pt x="138132" y="91269"/>
                </a:lnTo>
                <a:lnTo>
                  <a:pt x="135197" y="84058"/>
                </a:lnTo>
                <a:lnTo>
                  <a:pt x="128818" y="79250"/>
                </a:lnTo>
                <a:lnTo>
                  <a:pt x="120145" y="76045"/>
                </a:lnTo>
                <a:lnTo>
                  <a:pt x="111046" y="75013"/>
                </a:lnTo>
                <a:lnTo>
                  <a:pt x="101665" y="75431"/>
                </a:lnTo>
                <a:lnTo>
                  <a:pt x="92095" y="76815"/>
                </a:lnTo>
                <a:lnTo>
                  <a:pt x="81293" y="79948"/>
                </a:lnTo>
                <a:lnTo>
                  <a:pt x="69671" y="84248"/>
                </a:lnTo>
                <a:lnTo>
                  <a:pt x="23215" y="9947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1300" y="419100"/>
            <a:ext cx="9426290" cy="4062651"/>
          </a:xfrm>
          <a:prstGeom prst="rect">
            <a:avLst/>
          </a:prstGeom>
          <a:noFill/>
        </p:spPr>
        <p:txBody>
          <a:bodyPr vert="horz" rtlCol="0">
            <a:spAutoFit/>
          </a:bodyPr>
          <a:lstStyle/>
          <a:p>
            <a:r>
              <a:rPr lang="en-US" smtClean="0">
                <a:solidFill>
                  <a:srgbClr val="000000"/>
                </a:solidFill>
                <a:latin typeface="Arial - 24"/>
              </a:rPr>
              <a:t>If an inequality is equivalent to an inequality that is true, such as      -3 &lt; 0, then the solutions of the inequality are ALL REAL NUMBERS.  If an inequality is equivalent to an inequality that is false, such as 4 &lt; -1, then the inequality has NO SOLUTION.  </a:t>
            </a:r>
          </a:p>
          <a:p>
            <a:endParaRPr lang="en-US" smtClean="0">
              <a:solidFill>
                <a:srgbClr val="000000"/>
              </a:solidFill>
              <a:latin typeface="Arial - 24"/>
            </a:endParaRPr>
          </a:p>
          <a:p>
            <a:endParaRPr lang="en-US" smtClean="0">
              <a:solidFill>
                <a:srgbClr val="000000"/>
              </a:solidFill>
              <a:latin typeface="Arial - 24"/>
            </a:endParaRPr>
          </a:p>
          <a:p>
            <a:r>
              <a:rPr lang="en-US" smtClean="0">
                <a:solidFill>
                  <a:srgbClr val="000000"/>
                </a:solidFill>
                <a:latin typeface="Arial - 24"/>
              </a:rPr>
              <a:t>Example 4: 14x + 5 &lt; 7(2x - 3)</a:t>
            </a:r>
          </a:p>
          <a:p>
            <a:endParaRPr lang="en-US" smtClean="0">
              <a:solidFill>
                <a:srgbClr val="000000"/>
              </a:solidFill>
              <a:latin typeface="Arial - 24"/>
            </a:endParaRPr>
          </a:p>
          <a:p>
            <a:endParaRPr lang="en-US" smtClean="0">
              <a:solidFill>
                <a:srgbClr val="000000"/>
              </a:solidFill>
              <a:latin typeface="Arial - 24"/>
            </a:endParaRPr>
          </a:p>
          <a:p>
            <a:endParaRPr lang="en-US" smtClean="0">
              <a:solidFill>
                <a:srgbClr val="000000"/>
              </a:solidFill>
              <a:latin typeface="Arial - 24"/>
            </a:endParaRPr>
          </a:p>
          <a:p>
            <a:endParaRPr lang="en-US" smtClean="0">
              <a:solidFill>
                <a:srgbClr val="000000"/>
              </a:solidFill>
              <a:latin typeface="Arial - 24"/>
            </a:endParaRPr>
          </a:p>
          <a:p>
            <a:endParaRPr lang="en-US" smtClean="0">
              <a:solidFill>
                <a:srgbClr val="000000"/>
              </a:solidFill>
              <a:latin typeface="Arial - 24"/>
            </a:endParaRPr>
          </a:p>
          <a:p>
            <a:endParaRPr lang="en-US" smtClean="0">
              <a:solidFill>
                <a:srgbClr val="000000"/>
              </a:solidFill>
              <a:latin typeface="Arial - 24"/>
            </a:endParaRPr>
          </a:p>
          <a:p>
            <a:endParaRPr lang="en-US" smtClean="0">
              <a:solidFill>
                <a:srgbClr val="000000"/>
              </a:solidFill>
              <a:latin typeface="Arial - 24"/>
            </a:endParaRPr>
          </a:p>
          <a:p>
            <a:r>
              <a:rPr lang="en-US" smtClean="0">
                <a:solidFill>
                  <a:srgbClr val="000000"/>
                </a:solidFill>
                <a:latin typeface="Arial - 24"/>
              </a:rPr>
              <a:t>Example 5: 12x - 1 &gt; 6(2x - 1)</a:t>
            </a:r>
            <a:endParaRPr lang="en-US">
              <a:solidFill>
                <a:srgbClr val="000000"/>
              </a:solidFill>
              <a:latin typeface="Arial - 24"/>
            </a:endParaRPr>
          </a:p>
        </p:txBody>
      </p:sp>
      <p:sp>
        <p:nvSpPr>
          <p:cNvPr id="3" name="Freeform 2"/>
          <p:cNvSpPr/>
          <p:nvPr/>
        </p:nvSpPr>
        <p:spPr>
          <a:xfrm>
            <a:off x="105341" y="765979"/>
            <a:ext cx="1103999" cy="397912"/>
          </a:xfrm>
          <a:custGeom>
            <a:avLst/>
            <a:gdLst/>
            <a:ahLst/>
            <a:cxnLst/>
            <a:rect l="0" t="0" r="0" b="0"/>
            <a:pathLst>
              <a:path w="1103999" h="397912">
                <a:moveTo>
                  <a:pt x="23980" y="358120"/>
                </a:moveTo>
                <a:lnTo>
                  <a:pt x="39822" y="352839"/>
                </a:lnTo>
                <a:lnTo>
                  <a:pt x="62338" y="350246"/>
                </a:lnTo>
                <a:lnTo>
                  <a:pt x="89661" y="350199"/>
                </a:lnTo>
                <a:lnTo>
                  <a:pt x="116543" y="353863"/>
                </a:lnTo>
                <a:lnTo>
                  <a:pt x="146175" y="356228"/>
                </a:lnTo>
                <a:lnTo>
                  <a:pt x="178872" y="357279"/>
                </a:lnTo>
                <a:lnTo>
                  <a:pt x="293068" y="358046"/>
                </a:lnTo>
                <a:lnTo>
                  <a:pt x="497631" y="358119"/>
                </a:lnTo>
                <a:lnTo>
                  <a:pt x="519913" y="359224"/>
                </a:lnTo>
                <a:lnTo>
                  <a:pt x="542504" y="361067"/>
                </a:lnTo>
                <a:lnTo>
                  <a:pt x="565302" y="363400"/>
                </a:lnTo>
                <a:lnTo>
                  <a:pt x="587133" y="364956"/>
                </a:lnTo>
                <a:lnTo>
                  <a:pt x="608319" y="365993"/>
                </a:lnTo>
                <a:lnTo>
                  <a:pt x="649543" y="367146"/>
                </a:lnTo>
                <a:lnTo>
                  <a:pt x="689971" y="367658"/>
                </a:lnTo>
                <a:lnTo>
                  <a:pt x="710037" y="366689"/>
                </a:lnTo>
                <a:lnTo>
                  <a:pt x="730046" y="364938"/>
                </a:lnTo>
                <a:lnTo>
                  <a:pt x="750017" y="362665"/>
                </a:lnTo>
                <a:lnTo>
                  <a:pt x="769963" y="361150"/>
                </a:lnTo>
                <a:lnTo>
                  <a:pt x="789892" y="360140"/>
                </a:lnTo>
                <a:lnTo>
                  <a:pt x="809810" y="359466"/>
                </a:lnTo>
                <a:lnTo>
                  <a:pt x="840783" y="361666"/>
                </a:lnTo>
                <a:lnTo>
                  <a:pt x="868918" y="365222"/>
                </a:lnTo>
                <a:lnTo>
                  <a:pt x="885705" y="366171"/>
                </a:lnTo>
                <a:lnTo>
                  <a:pt x="920938" y="367225"/>
                </a:lnTo>
                <a:lnTo>
                  <a:pt x="955018" y="367693"/>
                </a:lnTo>
                <a:lnTo>
                  <a:pt x="985639" y="370848"/>
                </a:lnTo>
                <a:lnTo>
                  <a:pt x="1013986" y="374830"/>
                </a:lnTo>
                <a:lnTo>
                  <a:pt x="1041322" y="376600"/>
                </a:lnTo>
                <a:lnTo>
                  <a:pt x="1068209" y="377386"/>
                </a:lnTo>
                <a:lnTo>
                  <a:pt x="1081569" y="377596"/>
                </a:lnTo>
                <a:lnTo>
                  <a:pt x="1090475" y="373314"/>
                </a:lnTo>
                <a:lnTo>
                  <a:pt x="1096413" y="366039"/>
                </a:lnTo>
                <a:lnTo>
                  <a:pt x="1100371" y="356767"/>
                </a:lnTo>
                <a:lnTo>
                  <a:pt x="1101905" y="347270"/>
                </a:lnTo>
                <a:lnTo>
                  <a:pt x="1101822" y="337623"/>
                </a:lnTo>
                <a:lnTo>
                  <a:pt x="1100661" y="327876"/>
                </a:lnTo>
                <a:lnTo>
                  <a:pt x="1099887" y="315851"/>
                </a:lnTo>
                <a:lnTo>
                  <a:pt x="1099372" y="302308"/>
                </a:lnTo>
                <a:lnTo>
                  <a:pt x="1099028" y="287752"/>
                </a:lnTo>
                <a:lnTo>
                  <a:pt x="1097693" y="273628"/>
                </a:lnTo>
                <a:lnTo>
                  <a:pt x="1095698" y="259790"/>
                </a:lnTo>
                <a:lnTo>
                  <a:pt x="1093263" y="246144"/>
                </a:lnTo>
                <a:lnTo>
                  <a:pt x="1091639" y="231519"/>
                </a:lnTo>
                <a:lnTo>
                  <a:pt x="1090557" y="216243"/>
                </a:lnTo>
                <a:lnTo>
                  <a:pt x="1089835" y="200533"/>
                </a:lnTo>
                <a:lnTo>
                  <a:pt x="1090460" y="186743"/>
                </a:lnTo>
                <a:lnTo>
                  <a:pt x="1091981" y="174234"/>
                </a:lnTo>
                <a:lnTo>
                  <a:pt x="1094101" y="162579"/>
                </a:lnTo>
                <a:lnTo>
                  <a:pt x="1095514" y="149282"/>
                </a:lnTo>
                <a:lnTo>
                  <a:pt x="1096456" y="134891"/>
                </a:lnTo>
                <a:lnTo>
                  <a:pt x="1097503" y="105269"/>
                </a:lnTo>
                <a:lnTo>
                  <a:pt x="1097968" y="77366"/>
                </a:lnTo>
                <a:lnTo>
                  <a:pt x="1099197" y="64841"/>
                </a:lnTo>
                <a:lnTo>
                  <a:pt x="1101122" y="53175"/>
                </a:lnTo>
                <a:lnTo>
                  <a:pt x="1103511" y="42082"/>
                </a:lnTo>
                <a:lnTo>
                  <a:pt x="1103998" y="31370"/>
                </a:lnTo>
                <a:lnTo>
                  <a:pt x="1103217" y="20913"/>
                </a:lnTo>
                <a:lnTo>
                  <a:pt x="1101591" y="10626"/>
                </a:lnTo>
                <a:lnTo>
                  <a:pt x="1097192" y="4873"/>
                </a:lnTo>
                <a:lnTo>
                  <a:pt x="1090943" y="2143"/>
                </a:lnTo>
                <a:lnTo>
                  <a:pt x="1063357" y="635"/>
                </a:lnTo>
                <a:lnTo>
                  <a:pt x="1014427" y="125"/>
                </a:lnTo>
                <a:lnTo>
                  <a:pt x="793100" y="0"/>
                </a:lnTo>
                <a:lnTo>
                  <a:pt x="775473" y="1105"/>
                </a:lnTo>
                <a:lnTo>
                  <a:pt x="757090" y="2947"/>
                </a:lnTo>
                <a:lnTo>
                  <a:pt x="738203" y="5281"/>
                </a:lnTo>
                <a:lnTo>
                  <a:pt x="720085" y="6836"/>
                </a:lnTo>
                <a:lnTo>
                  <a:pt x="702480" y="7873"/>
                </a:lnTo>
                <a:lnTo>
                  <a:pt x="685217" y="8565"/>
                </a:lnTo>
                <a:lnTo>
                  <a:pt x="648350" y="9333"/>
                </a:lnTo>
                <a:lnTo>
                  <a:pt x="511284" y="9911"/>
                </a:lnTo>
                <a:lnTo>
                  <a:pt x="480411" y="12879"/>
                </a:lnTo>
                <a:lnTo>
                  <a:pt x="453427" y="16777"/>
                </a:lnTo>
                <a:lnTo>
                  <a:pt x="423011" y="18509"/>
                </a:lnTo>
                <a:lnTo>
                  <a:pt x="388124" y="19279"/>
                </a:lnTo>
                <a:lnTo>
                  <a:pt x="266395" y="19859"/>
                </a:lnTo>
                <a:lnTo>
                  <a:pt x="235987" y="22827"/>
                </a:lnTo>
                <a:lnTo>
                  <a:pt x="206630" y="26725"/>
                </a:lnTo>
                <a:lnTo>
                  <a:pt x="175160" y="28457"/>
                </a:lnTo>
                <a:lnTo>
                  <a:pt x="145700" y="29227"/>
                </a:lnTo>
                <a:lnTo>
                  <a:pt x="42079" y="29807"/>
                </a:lnTo>
                <a:lnTo>
                  <a:pt x="17655" y="32774"/>
                </a:lnTo>
                <a:lnTo>
                  <a:pt x="6499" y="35113"/>
                </a:lnTo>
                <a:lnTo>
                  <a:pt x="1273" y="39988"/>
                </a:lnTo>
                <a:lnTo>
                  <a:pt x="0" y="46554"/>
                </a:lnTo>
                <a:lnTo>
                  <a:pt x="1361" y="54248"/>
                </a:lnTo>
                <a:lnTo>
                  <a:pt x="3374" y="62692"/>
                </a:lnTo>
                <a:lnTo>
                  <a:pt x="5821" y="71638"/>
                </a:lnTo>
                <a:lnTo>
                  <a:pt x="8558" y="80918"/>
                </a:lnTo>
                <a:lnTo>
                  <a:pt x="14547" y="103019"/>
                </a:lnTo>
                <a:lnTo>
                  <a:pt x="17691" y="115102"/>
                </a:lnTo>
                <a:lnTo>
                  <a:pt x="21998" y="127579"/>
                </a:lnTo>
                <a:lnTo>
                  <a:pt x="27080" y="140318"/>
                </a:lnTo>
                <a:lnTo>
                  <a:pt x="32678" y="153232"/>
                </a:lnTo>
                <a:lnTo>
                  <a:pt x="37516" y="166262"/>
                </a:lnTo>
                <a:lnTo>
                  <a:pt x="41846" y="179371"/>
                </a:lnTo>
                <a:lnTo>
                  <a:pt x="45838" y="192531"/>
                </a:lnTo>
                <a:lnTo>
                  <a:pt x="48500" y="205725"/>
                </a:lnTo>
                <a:lnTo>
                  <a:pt x="50274" y="218943"/>
                </a:lnTo>
                <a:lnTo>
                  <a:pt x="51457" y="232176"/>
                </a:lnTo>
                <a:lnTo>
                  <a:pt x="53351" y="245419"/>
                </a:lnTo>
                <a:lnTo>
                  <a:pt x="55719" y="258669"/>
                </a:lnTo>
                <a:lnTo>
                  <a:pt x="58403" y="271924"/>
                </a:lnTo>
                <a:lnTo>
                  <a:pt x="59087" y="284076"/>
                </a:lnTo>
                <a:lnTo>
                  <a:pt x="58438" y="295494"/>
                </a:lnTo>
                <a:lnTo>
                  <a:pt x="56899" y="306421"/>
                </a:lnTo>
                <a:lnTo>
                  <a:pt x="56979" y="317022"/>
                </a:lnTo>
                <a:lnTo>
                  <a:pt x="58138" y="327405"/>
                </a:lnTo>
                <a:lnTo>
                  <a:pt x="60015" y="337644"/>
                </a:lnTo>
                <a:lnTo>
                  <a:pt x="60162" y="347785"/>
                </a:lnTo>
                <a:lnTo>
                  <a:pt x="59154" y="357862"/>
                </a:lnTo>
                <a:lnTo>
                  <a:pt x="57377" y="367895"/>
                </a:lnTo>
                <a:lnTo>
                  <a:pt x="60614" y="374585"/>
                </a:lnTo>
                <a:lnTo>
                  <a:pt x="67193" y="379044"/>
                </a:lnTo>
                <a:lnTo>
                  <a:pt x="104238" y="391482"/>
                </a:lnTo>
                <a:lnTo>
                  <a:pt x="126705" y="395054"/>
                </a:lnTo>
                <a:lnTo>
                  <a:pt x="151428" y="396641"/>
                </a:lnTo>
                <a:lnTo>
                  <a:pt x="177154" y="397346"/>
                </a:lnTo>
                <a:lnTo>
                  <a:pt x="352256" y="39791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7212141" y="716240"/>
            <a:ext cx="567024" cy="38288"/>
          </a:xfrm>
          <a:custGeom>
            <a:avLst/>
            <a:gdLst/>
            <a:ahLst/>
            <a:cxnLst/>
            <a:rect l="0" t="0" r="0" b="0"/>
            <a:pathLst>
              <a:path w="567024" h="38288">
                <a:moveTo>
                  <a:pt x="0" y="0"/>
                </a:moveTo>
                <a:lnTo>
                  <a:pt x="287234" y="0"/>
                </a:lnTo>
                <a:lnTo>
                  <a:pt x="305336" y="1105"/>
                </a:lnTo>
                <a:lnTo>
                  <a:pt x="325141" y="2947"/>
                </a:lnTo>
                <a:lnTo>
                  <a:pt x="346082" y="5281"/>
                </a:lnTo>
                <a:lnTo>
                  <a:pt x="366674" y="6836"/>
                </a:lnTo>
                <a:lnTo>
                  <a:pt x="387034" y="7873"/>
                </a:lnTo>
                <a:lnTo>
                  <a:pt x="426236" y="9026"/>
                </a:lnTo>
                <a:lnTo>
                  <a:pt x="462082" y="9538"/>
                </a:lnTo>
                <a:lnTo>
                  <a:pt x="477167" y="10780"/>
                </a:lnTo>
                <a:lnTo>
                  <a:pt x="490539" y="12713"/>
                </a:lnTo>
                <a:lnTo>
                  <a:pt x="502770" y="15107"/>
                </a:lnTo>
                <a:lnTo>
                  <a:pt x="506503" y="16703"/>
                </a:lnTo>
                <a:lnTo>
                  <a:pt x="504570" y="17767"/>
                </a:lnTo>
                <a:lnTo>
                  <a:pt x="488423" y="18949"/>
                </a:lnTo>
                <a:lnTo>
                  <a:pt x="444256" y="19615"/>
                </a:lnTo>
                <a:lnTo>
                  <a:pt x="186060" y="19895"/>
                </a:lnTo>
                <a:lnTo>
                  <a:pt x="170462" y="21000"/>
                </a:lnTo>
                <a:lnTo>
                  <a:pt x="153433" y="22843"/>
                </a:lnTo>
                <a:lnTo>
                  <a:pt x="135447" y="25176"/>
                </a:lnTo>
                <a:lnTo>
                  <a:pt x="116826" y="26732"/>
                </a:lnTo>
                <a:lnTo>
                  <a:pt x="97779" y="27769"/>
                </a:lnTo>
                <a:lnTo>
                  <a:pt x="78450" y="28460"/>
                </a:lnTo>
                <a:lnTo>
                  <a:pt x="62248" y="30026"/>
                </a:lnTo>
                <a:lnTo>
                  <a:pt x="48131" y="32176"/>
                </a:lnTo>
                <a:lnTo>
                  <a:pt x="35403" y="34714"/>
                </a:lnTo>
                <a:lnTo>
                  <a:pt x="31339" y="36406"/>
                </a:lnTo>
                <a:lnTo>
                  <a:pt x="33050" y="37535"/>
                </a:lnTo>
                <a:lnTo>
                  <a:pt x="38614" y="38287"/>
                </a:lnTo>
                <a:lnTo>
                  <a:pt x="47849" y="37683"/>
                </a:lnTo>
                <a:lnTo>
                  <a:pt x="59531" y="36175"/>
                </a:lnTo>
                <a:lnTo>
                  <a:pt x="72846" y="34064"/>
                </a:lnTo>
                <a:lnTo>
                  <a:pt x="88356" y="32657"/>
                </a:lnTo>
                <a:lnTo>
                  <a:pt x="105326" y="31719"/>
                </a:lnTo>
                <a:lnTo>
                  <a:pt x="123272" y="31094"/>
                </a:lnTo>
                <a:lnTo>
                  <a:pt x="139658" y="29572"/>
                </a:lnTo>
                <a:lnTo>
                  <a:pt x="155003" y="27452"/>
                </a:lnTo>
                <a:lnTo>
                  <a:pt x="169653" y="24933"/>
                </a:lnTo>
                <a:lnTo>
                  <a:pt x="183842" y="23254"/>
                </a:lnTo>
                <a:lnTo>
                  <a:pt x="197722" y="22134"/>
                </a:lnTo>
                <a:lnTo>
                  <a:pt x="211397" y="21388"/>
                </a:lnTo>
                <a:lnTo>
                  <a:pt x="247223" y="20559"/>
                </a:lnTo>
                <a:lnTo>
                  <a:pt x="463319" y="19899"/>
                </a:lnTo>
                <a:lnTo>
                  <a:pt x="477991" y="21003"/>
                </a:lnTo>
                <a:lnTo>
                  <a:pt x="491089" y="22844"/>
                </a:lnTo>
                <a:lnTo>
                  <a:pt x="503136" y="25177"/>
                </a:lnTo>
                <a:lnTo>
                  <a:pt x="515590" y="25627"/>
                </a:lnTo>
                <a:lnTo>
                  <a:pt x="528313" y="24822"/>
                </a:lnTo>
                <a:lnTo>
                  <a:pt x="567023" y="298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6456109" y="1111386"/>
            <a:ext cx="1601594" cy="42557"/>
          </a:xfrm>
          <a:custGeom>
            <a:avLst/>
            <a:gdLst/>
            <a:ahLst/>
            <a:cxnLst/>
            <a:rect l="0" t="0" r="0" b="0"/>
            <a:pathLst>
              <a:path w="1601594" h="42557">
                <a:moveTo>
                  <a:pt x="0" y="42556"/>
                </a:moveTo>
                <a:lnTo>
                  <a:pt x="499358" y="42556"/>
                </a:lnTo>
                <a:lnTo>
                  <a:pt x="517492" y="41451"/>
                </a:lnTo>
                <a:lnTo>
                  <a:pt x="535108" y="39609"/>
                </a:lnTo>
                <a:lnTo>
                  <a:pt x="552379" y="37275"/>
                </a:lnTo>
                <a:lnTo>
                  <a:pt x="570524" y="35719"/>
                </a:lnTo>
                <a:lnTo>
                  <a:pt x="589253" y="34682"/>
                </a:lnTo>
                <a:lnTo>
                  <a:pt x="626642" y="33530"/>
                </a:lnTo>
                <a:lnTo>
                  <a:pt x="698624" y="32790"/>
                </a:lnTo>
                <a:lnTo>
                  <a:pt x="885802" y="32611"/>
                </a:lnTo>
                <a:lnTo>
                  <a:pt x="905548" y="31505"/>
                </a:lnTo>
                <a:lnTo>
                  <a:pt x="925344" y="29662"/>
                </a:lnTo>
                <a:lnTo>
                  <a:pt x="945173" y="27328"/>
                </a:lnTo>
                <a:lnTo>
                  <a:pt x="963919" y="25772"/>
                </a:lnTo>
                <a:lnTo>
                  <a:pt x="981943" y="24735"/>
                </a:lnTo>
                <a:lnTo>
                  <a:pt x="1017812" y="23583"/>
                </a:lnTo>
                <a:lnTo>
                  <a:pt x="1109284" y="22782"/>
                </a:lnTo>
                <a:lnTo>
                  <a:pt x="1127487" y="21636"/>
                </a:lnTo>
                <a:lnTo>
                  <a:pt x="1146253" y="19767"/>
                </a:lnTo>
                <a:lnTo>
                  <a:pt x="1165396" y="17416"/>
                </a:lnTo>
                <a:lnTo>
                  <a:pt x="1183685" y="15848"/>
                </a:lnTo>
                <a:lnTo>
                  <a:pt x="1201404" y="14803"/>
                </a:lnTo>
                <a:lnTo>
                  <a:pt x="1235829" y="13642"/>
                </a:lnTo>
                <a:lnTo>
                  <a:pt x="1314325" y="12835"/>
                </a:lnTo>
                <a:lnTo>
                  <a:pt x="1360874" y="12749"/>
                </a:lnTo>
                <a:lnTo>
                  <a:pt x="1375900" y="11631"/>
                </a:lnTo>
                <a:lnTo>
                  <a:pt x="1390339" y="9781"/>
                </a:lnTo>
                <a:lnTo>
                  <a:pt x="1404387" y="7442"/>
                </a:lnTo>
                <a:lnTo>
                  <a:pt x="1421489" y="5883"/>
                </a:lnTo>
                <a:lnTo>
                  <a:pt x="1440627" y="4844"/>
                </a:lnTo>
                <a:lnTo>
                  <a:pt x="1479208" y="3689"/>
                </a:lnTo>
                <a:lnTo>
                  <a:pt x="1511093" y="3176"/>
                </a:lnTo>
                <a:lnTo>
                  <a:pt x="1525785" y="1933"/>
                </a:lnTo>
                <a:lnTo>
                  <a:pt x="1540002" y="0"/>
                </a:lnTo>
                <a:lnTo>
                  <a:pt x="1601593" y="276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208903" y="1412584"/>
            <a:ext cx="1979609" cy="69600"/>
          </a:xfrm>
          <a:custGeom>
            <a:avLst/>
            <a:gdLst/>
            <a:ahLst/>
            <a:cxnLst/>
            <a:rect l="0" t="0" r="0" b="0"/>
            <a:pathLst>
              <a:path w="1979609" h="69600">
                <a:moveTo>
                  <a:pt x="0" y="49739"/>
                </a:moveTo>
                <a:lnTo>
                  <a:pt x="305086" y="49739"/>
                </a:lnTo>
                <a:lnTo>
                  <a:pt x="321659" y="50845"/>
                </a:lnTo>
                <a:lnTo>
                  <a:pt x="338234" y="52687"/>
                </a:lnTo>
                <a:lnTo>
                  <a:pt x="354810" y="55020"/>
                </a:lnTo>
                <a:lnTo>
                  <a:pt x="372493" y="56576"/>
                </a:lnTo>
                <a:lnTo>
                  <a:pt x="409826" y="58304"/>
                </a:lnTo>
                <a:lnTo>
                  <a:pt x="468128" y="59277"/>
                </a:lnTo>
                <a:lnTo>
                  <a:pt x="586970" y="59651"/>
                </a:lnTo>
                <a:lnTo>
                  <a:pt x="607954" y="60768"/>
                </a:lnTo>
                <a:lnTo>
                  <a:pt x="629680" y="62618"/>
                </a:lnTo>
                <a:lnTo>
                  <a:pt x="651902" y="64957"/>
                </a:lnTo>
                <a:lnTo>
                  <a:pt x="673348" y="66516"/>
                </a:lnTo>
                <a:lnTo>
                  <a:pt x="714862" y="68249"/>
                </a:lnTo>
                <a:lnTo>
                  <a:pt x="780799" y="69224"/>
                </a:lnTo>
                <a:lnTo>
                  <a:pt x="910083" y="69599"/>
                </a:lnTo>
                <a:lnTo>
                  <a:pt x="932788" y="68505"/>
                </a:lnTo>
                <a:lnTo>
                  <a:pt x="955662" y="66671"/>
                </a:lnTo>
                <a:lnTo>
                  <a:pt x="978649" y="64343"/>
                </a:lnTo>
                <a:lnTo>
                  <a:pt x="1000605" y="62791"/>
                </a:lnTo>
                <a:lnTo>
                  <a:pt x="1042685" y="61067"/>
                </a:lnTo>
                <a:lnTo>
                  <a:pt x="1108942" y="60096"/>
                </a:lnTo>
                <a:lnTo>
                  <a:pt x="1130574" y="58854"/>
                </a:lnTo>
                <a:lnTo>
                  <a:pt x="1151627" y="56921"/>
                </a:lnTo>
                <a:lnTo>
                  <a:pt x="1172294" y="54527"/>
                </a:lnTo>
                <a:lnTo>
                  <a:pt x="1193810" y="52931"/>
                </a:lnTo>
                <a:lnTo>
                  <a:pt x="1238348" y="51158"/>
                </a:lnTo>
                <a:lnTo>
                  <a:pt x="1301641" y="50160"/>
                </a:lnTo>
                <a:lnTo>
                  <a:pt x="1362396" y="49864"/>
                </a:lnTo>
                <a:lnTo>
                  <a:pt x="1382442" y="48717"/>
                </a:lnTo>
                <a:lnTo>
                  <a:pt x="1402437" y="46847"/>
                </a:lnTo>
                <a:lnTo>
                  <a:pt x="1422399" y="44495"/>
                </a:lnTo>
                <a:lnTo>
                  <a:pt x="1442339" y="42927"/>
                </a:lnTo>
                <a:lnTo>
                  <a:pt x="1482180" y="41185"/>
                </a:lnTo>
                <a:lnTo>
                  <a:pt x="1541894" y="40204"/>
                </a:lnTo>
                <a:lnTo>
                  <a:pt x="1601589" y="39914"/>
                </a:lnTo>
                <a:lnTo>
                  <a:pt x="1620381" y="38768"/>
                </a:lnTo>
                <a:lnTo>
                  <a:pt x="1638435" y="36898"/>
                </a:lnTo>
                <a:lnTo>
                  <a:pt x="1655997" y="34547"/>
                </a:lnTo>
                <a:lnTo>
                  <a:pt x="1672127" y="32979"/>
                </a:lnTo>
                <a:lnTo>
                  <a:pt x="1701839" y="31237"/>
                </a:lnTo>
                <a:lnTo>
                  <a:pt x="1748703" y="30257"/>
                </a:lnTo>
                <a:lnTo>
                  <a:pt x="1762669" y="29014"/>
                </a:lnTo>
                <a:lnTo>
                  <a:pt x="1775296" y="27080"/>
                </a:lnTo>
                <a:lnTo>
                  <a:pt x="1787029" y="24685"/>
                </a:lnTo>
                <a:lnTo>
                  <a:pt x="1801483" y="23089"/>
                </a:lnTo>
                <a:lnTo>
                  <a:pt x="1835228" y="21315"/>
                </a:lnTo>
                <a:lnTo>
                  <a:pt x="1880950" y="20316"/>
                </a:lnTo>
                <a:lnTo>
                  <a:pt x="1893940" y="19071"/>
                </a:lnTo>
                <a:lnTo>
                  <a:pt x="1905917" y="17135"/>
                </a:lnTo>
                <a:lnTo>
                  <a:pt x="1917217" y="14740"/>
                </a:lnTo>
                <a:lnTo>
                  <a:pt x="1929171" y="13142"/>
                </a:lnTo>
                <a:lnTo>
                  <a:pt x="1941563" y="12078"/>
                </a:lnTo>
                <a:lnTo>
                  <a:pt x="197960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146793" y="1442549"/>
            <a:ext cx="1021461" cy="417687"/>
          </a:xfrm>
          <a:custGeom>
            <a:avLst/>
            <a:gdLst/>
            <a:ahLst/>
            <a:cxnLst/>
            <a:rect l="0" t="0" r="0" b="0"/>
            <a:pathLst>
              <a:path w="1021461" h="417687">
                <a:moveTo>
                  <a:pt x="41718" y="407738"/>
                </a:moveTo>
                <a:lnTo>
                  <a:pt x="57561" y="402457"/>
                </a:lnTo>
                <a:lnTo>
                  <a:pt x="80077" y="399864"/>
                </a:lnTo>
                <a:lnTo>
                  <a:pt x="108505" y="397606"/>
                </a:lnTo>
                <a:lnTo>
                  <a:pt x="139562" y="392919"/>
                </a:lnTo>
                <a:lnTo>
                  <a:pt x="155581" y="391227"/>
                </a:lnTo>
                <a:lnTo>
                  <a:pt x="171787" y="390099"/>
                </a:lnTo>
                <a:lnTo>
                  <a:pt x="188117" y="389346"/>
                </a:lnTo>
                <a:lnTo>
                  <a:pt x="223947" y="388511"/>
                </a:lnTo>
                <a:lnTo>
                  <a:pt x="242787" y="388288"/>
                </a:lnTo>
                <a:lnTo>
                  <a:pt x="272562" y="385093"/>
                </a:lnTo>
                <a:lnTo>
                  <a:pt x="301269" y="381094"/>
                </a:lnTo>
                <a:lnTo>
                  <a:pt x="319757" y="380027"/>
                </a:lnTo>
                <a:lnTo>
                  <a:pt x="357614" y="378842"/>
                </a:lnTo>
                <a:lnTo>
                  <a:pt x="407100" y="378175"/>
                </a:lnTo>
                <a:lnTo>
                  <a:pt x="742725" y="377895"/>
                </a:lnTo>
                <a:lnTo>
                  <a:pt x="774031" y="380842"/>
                </a:lnTo>
                <a:lnTo>
                  <a:pt x="803788" y="384731"/>
                </a:lnTo>
                <a:lnTo>
                  <a:pt x="835435" y="386460"/>
                </a:lnTo>
                <a:lnTo>
                  <a:pt x="862027" y="390175"/>
                </a:lnTo>
                <a:lnTo>
                  <a:pt x="886004" y="394406"/>
                </a:lnTo>
                <a:lnTo>
                  <a:pt x="911398" y="396286"/>
                </a:lnTo>
                <a:lnTo>
                  <a:pt x="937422" y="397121"/>
                </a:lnTo>
                <a:lnTo>
                  <a:pt x="950551" y="397344"/>
                </a:lnTo>
                <a:lnTo>
                  <a:pt x="960409" y="394177"/>
                </a:lnTo>
                <a:lnTo>
                  <a:pt x="968087" y="388749"/>
                </a:lnTo>
                <a:lnTo>
                  <a:pt x="974310" y="381815"/>
                </a:lnTo>
                <a:lnTo>
                  <a:pt x="978459" y="371666"/>
                </a:lnTo>
                <a:lnTo>
                  <a:pt x="981225" y="359373"/>
                </a:lnTo>
                <a:lnTo>
                  <a:pt x="983070" y="345651"/>
                </a:lnTo>
                <a:lnTo>
                  <a:pt x="985404" y="332082"/>
                </a:lnTo>
                <a:lnTo>
                  <a:pt x="988066" y="318615"/>
                </a:lnTo>
                <a:lnTo>
                  <a:pt x="990946" y="305215"/>
                </a:lnTo>
                <a:lnTo>
                  <a:pt x="992866" y="290756"/>
                </a:lnTo>
                <a:lnTo>
                  <a:pt x="994146" y="275590"/>
                </a:lnTo>
                <a:lnTo>
                  <a:pt x="994999" y="259952"/>
                </a:lnTo>
                <a:lnTo>
                  <a:pt x="996673" y="246212"/>
                </a:lnTo>
                <a:lnTo>
                  <a:pt x="998894" y="233735"/>
                </a:lnTo>
                <a:lnTo>
                  <a:pt x="1001480" y="222102"/>
                </a:lnTo>
                <a:lnTo>
                  <a:pt x="1003205" y="209925"/>
                </a:lnTo>
                <a:lnTo>
                  <a:pt x="1004354" y="197385"/>
                </a:lnTo>
                <a:lnTo>
                  <a:pt x="1005120" y="184605"/>
                </a:lnTo>
                <a:lnTo>
                  <a:pt x="1005972" y="158614"/>
                </a:lnTo>
                <a:lnTo>
                  <a:pt x="1006199" y="145493"/>
                </a:lnTo>
                <a:lnTo>
                  <a:pt x="1007456" y="132325"/>
                </a:lnTo>
                <a:lnTo>
                  <a:pt x="1009399" y="119125"/>
                </a:lnTo>
                <a:lnTo>
                  <a:pt x="1011799" y="105904"/>
                </a:lnTo>
                <a:lnTo>
                  <a:pt x="1013400" y="92668"/>
                </a:lnTo>
                <a:lnTo>
                  <a:pt x="1014467" y="79423"/>
                </a:lnTo>
                <a:lnTo>
                  <a:pt x="1015178" y="66172"/>
                </a:lnTo>
                <a:lnTo>
                  <a:pt x="1016758" y="54022"/>
                </a:lnTo>
                <a:lnTo>
                  <a:pt x="1018916" y="42606"/>
                </a:lnTo>
                <a:lnTo>
                  <a:pt x="1021460" y="31680"/>
                </a:lnTo>
                <a:lnTo>
                  <a:pt x="1018735" y="24395"/>
                </a:lnTo>
                <a:lnTo>
                  <a:pt x="1012497" y="19539"/>
                </a:lnTo>
                <a:lnTo>
                  <a:pt x="1003917" y="16301"/>
                </a:lnTo>
                <a:lnTo>
                  <a:pt x="982594" y="12704"/>
                </a:lnTo>
                <a:lnTo>
                  <a:pt x="958380" y="11105"/>
                </a:lnTo>
                <a:lnTo>
                  <a:pt x="932881" y="10395"/>
                </a:lnTo>
                <a:lnTo>
                  <a:pt x="777078" y="9841"/>
                </a:lnTo>
                <a:lnTo>
                  <a:pt x="759652" y="8731"/>
                </a:lnTo>
                <a:lnTo>
                  <a:pt x="728499" y="4550"/>
                </a:lnTo>
                <a:lnTo>
                  <a:pt x="711792" y="2993"/>
                </a:lnTo>
                <a:lnTo>
                  <a:pt x="694021" y="1955"/>
                </a:lnTo>
                <a:lnTo>
                  <a:pt x="656592" y="801"/>
                </a:lnTo>
                <a:lnTo>
                  <a:pt x="553473" y="0"/>
                </a:lnTo>
                <a:lnTo>
                  <a:pt x="535421" y="1065"/>
                </a:lnTo>
                <a:lnTo>
                  <a:pt x="506520" y="5196"/>
                </a:lnTo>
                <a:lnTo>
                  <a:pt x="489750" y="6739"/>
                </a:lnTo>
                <a:lnTo>
                  <a:pt x="470832" y="7768"/>
                </a:lnTo>
                <a:lnTo>
                  <a:pt x="432497" y="8912"/>
                </a:lnTo>
                <a:lnTo>
                  <a:pt x="371861" y="9646"/>
                </a:lnTo>
                <a:lnTo>
                  <a:pt x="345402" y="10851"/>
                </a:lnTo>
                <a:lnTo>
                  <a:pt x="322590" y="15072"/>
                </a:lnTo>
                <a:lnTo>
                  <a:pt x="298450" y="17684"/>
                </a:lnTo>
                <a:lnTo>
                  <a:pt x="270774" y="18846"/>
                </a:lnTo>
                <a:lnTo>
                  <a:pt x="236367" y="19361"/>
                </a:lnTo>
                <a:lnTo>
                  <a:pt x="207811" y="22538"/>
                </a:lnTo>
                <a:lnTo>
                  <a:pt x="180750" y="26529"/>
                </a:lnTo>
                <a:lnTo>
                  <a:pt x="164250" y="27594"/>
                </a:lnTo>
                <a:lnTo>
                  <a:pt x="129336" y="28776"/>
                </a:lnTo>
                <a:lnTo>
                  <a:pt x="64839" y="29535"/>
                </a:lnTo>
                <a:lnTo>
                  <a:pt x="9196" y="29685"/>
                </a:lnTo>
                <a:lnTo>
                  <a:pt x="2352" y="33013"/>
                </a:lnTo>
                <a:lnTo>
                  <a:pt x="0" y="38548"/>
                </a:lnTo>
                <a:lnTo>
                  <a:pt x="642" y="45554"/>
                </a:lnTo>
                <a:lnTo>
                  <a:pt x="3281" y="54646"/>
                </a:lnTo>
                <a:lnTo>
                  <a:pt x="7251" y="65128"/>
                </a:lnTo>
                <a:lnTo>
                  <a:pt x="12108" y="76538"/>
                </a:lnTo>
                <a:lnTo>
                  <a:pt x="16452" y="88565"/>
                </a:lnTo>
                <a:lnTo>
                  <a:pt x="20453" y="101005"/>
                </a:lnTo>
                <a:lnTo>
                  <a:pt x="24225" y="113719"/>
                </a:lnTo>
                <a:lnTo>
                  <a:pt x="26740" y="126616"/>
                </a:lnTo>
                <a:lnTo>
                  <a:pt x="28417" y="139636"/>
                </a:lnTo>
                <a:lnTo>
                  <a:pt x="29535" y="152737"/>
                </a:lnTo>
                <a:lnTo>
                  <a:pt x="30280" y="166997"/>
                </a:lnTo>
                <a:lnTo>
                  <a:pt x="31108" y="197580"/>
                </a:lnTo>
                <a:lnTo>
                  <a:pt x="31712" y="295177"/>
                </a:lnTo>
                <a:lnTo>
                  <a:pt x="32837" y="310591"/>
                </a:lnTo>
                <a:lnTo>
                  <a:pt x="34692" y="325288"/>
                </a:lnTo>
                <a:lnTo>
                  <a:pt x="37034" y="339508"/>
                </a:lnTo>
                <a:lnTo>
                  <a:pt x="38596" y="353409"/>
                </a:lnTo>
                <a:lnTo>
                  <a:pt x="39636" y="367097"/>
                </a:lnTo>
                <a:lnTo>
                  <a:pt x="40330" y="380644"/>
                </a:lnTo>
                <a:lnTo>
                  <a:pt x="44109" y="390780"/>
                </a:lnTo>
                <a:lnTo>
                  <a:pt x="49944" y="398644"/>
                </a:lnTo>
                <a:lnTo>
                  <a:pt x="57150" y="404991"/>
                </a:lnTo>
                <a:lnTo>
                  <a:pt x="66375" y="409223"/>
                </a:lnTo>
                <a:lnTo>
                  <a:pt x="88415" y="413924"/>
                </a:lnTo>
                <a:lnTo>
                  <a:pt x="110001" y="413066"/>
                </a:lnTo>
                <a:lnTo>
                  <a:pt x="132858" y="410106"/>
                </a:lnTo>
                <a:lnTo>
                  <a:pt x="161439" y="408790"/>
                </a:lnTo>
                <a:lnTo>
                  <a:pt x="213881" y="408050"/>
                </a:lnTo>
                <a:lnTo>
                  <a:pt x="243135" y="410824"/>
                </a:lnTo>
                <a:lnTo>
                  <a:pt x="268295" y="414636"/>
                </a:lnTo>
                <a:lnTo>
                  <a:pt x="281194" y="415653"/>
                </a:lnTo>
                <a:lnTo>
                  <a:pt x="320256" y="41768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6406370" y="1820443"/>
            <a:ext cx="2168618" cy="49740"/>
          </a:xfrm>
          <a:custGeom>
            <a:avLst/>
            <a:gdLst/>
            <a:ahLst/>
            <a:cxnLst/>
            <a:rect l="0" t="0" r="0" b="0"/>
            <a:pathLst>
              <a:path w="2168618" h="49740">
                <a:moveTo>
                  <a:pt x="0" y="29844"/>
                </a:moveTo>
                <a:lnTo>
                  <a:pt x="55384" y="15998"/>
                </a:lnTo>
                <a:lnTo>
                  <a:pt x="70082" y="13981"/>
                </a:lnTo>
                <a:lnTo>
                  <a:pt x="86513" y="12637"/>
                </a:lnTo>
                <a:lnTo>
                  <a:pt x="104098" y="11741"/>
                </a:lnTo>
                <a:lnTo>
                  <a:pt x="119138" y="10038"/>
                </a:lnTo>
                <a:lnTo>
                  <a:pt x="132480" y="7797"/>
                </a:lnTo>
                <a:lnTo>
                  <a:pt x="144691" y="5198"/>
                </a:lnTo>
                <a:lnTo>
                  <a:pt x="160568" y="3466"/>
                </a:lnTo>
                <a:lnTo>
                  <a:pt x="178891" y="2311"/>
                </a:lnTo>
                <a:lnTo>
                  <a:pt x="216566" y="1027"/>
                </a:lnTo>
                <a:lnTo>
                  <a:pt x="276777" y="203"/>
                </a:lnTo>
                <a:lnTo>
                  <a:pt x="1638475" y="0"/>
                </a:lnTo>
                <a:lnTo>
                  <a:pt x="1654919" y="1106"/>
                </a:lnTo>
                <a:lnTo>
                  <a:pt x="1671409" y="2948"/>
                </a:lnTo>
                <a:lnTo>
                  <a:pt x="1687928" y="5281"/>
                </a:lnTo>
                <a:lnTo>
                  <a:pt x="1703362" y="6837"/>
                </a:lnTo>
                <a:lnTo>
                  <a:pt x="1718073" y="7874"/>
                </a:lnTo>
                <a:lnTo>
                  <a:pt x="1732301" y="8566"/>
                </a:lnTo>
                <a:lnTo>
                  <a:pt x="1747313" y="10132"/>
                </a:lnTo>
                <a:lnTo>
                  <a:pt x="1762847" y="12281"/>
                </a:lnTo>
                <a:lnTo>
                  <a:pt x="1794846" y="17617"/>
                </a:lnTo>
                <a:lnTo>
                  <a:pt x="1827489" y="23673"/>
                </a:lnTo>
                <a:lnTo>
                  <a:pt x="1843931" y="25730"/>
                </a:lnTo>
                <a:lnTo>
                  <a:pt x="1860419" y="27101"/>
                </a:lnTo>
                <a:lnTo>
                  <a:pt x="1892371" y="28625"/>
                </a:lnTo>
                <a:lnTo>
                  <a:pt x="1921309" y="29302"/>
                </a:lnTo>
                <a:lnTo>
                  <a:pt x="1935216" y="30588"/>
                </a:lnTo>
                <a:lnTo>
                  <a:pt x="1948908" y="32550"/>
                </a:lnTo>
                <a:lnTo>
                  <a:pt x="1962457" y="34964"/>
                </a:lnTo>
                <a:lnTo>
                  <a:pt x="1978122" y="36573"/>
                </a:lnTo>
                <a:lnTo>
                  <a:pt x="1995197" y="37646"/>
                </a:lnTo>
                <a:lnTo>
                  <a:pt x="2013213" y="38361"/>
                </a:lnTo>
                <a:lnTo>
                  <a:pt x="2030749" y="39943"/>
                </a:lnTo>
                <a:lnTo>
                  <a:pt x="2047968" y="42103"/>
                </a:lnTo>
                <a:lnTo>
                  <a:pt x="2064973" y="44649"/>
                </a:lnTo>
                <a:lnTo>
                  <a:pt x="2080730" y="46345"/>
                </a:lnTo>
                <a:lnTo>
                  <a:pt x="2095656" y="47477"/>
                </a:lnTo>
                <a:lnTo>
                  <a:pt x="2168617" y="4973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 name="Group 10"/>
          <p:cNvGrpSpPr/>
          <p:nvPr/>
        </p:nvGrpSpPr>
        <p:grpSpPr>
          <a:xfrm>
            <a:off x="3242976" y="2071307"/>
            <a:ext cx="984832" cy="466849"/>
            <a:chOff x="3242976" y="2071307"/>
            <a:chExt cx="984832" cy="466849"/>
          </a:xfrm>
        </p:grpSpPr>
        <p:sp>
          <p:nvSpPr>
            <p:cNvPr id="9" name="Freeform 8"/>
            <p:cNvSpPr/>
            <p:nvPr/>
          </p:nvSpPr>
          <p:spPr>
            <a:xfrm>
              <a:off x="3366566" y="2225781"/>
              <a:ext cx="368187" cy="312375"/>
            </a:xfrm>
            <a:custGeom>
              <a:avLst/>
              <a:gdLst/>
              <a:ahLst/>
              <a:cxnLst/>
              <a:rect l="0" t="0" r="0" b="0"/>
              <a:pathLst>
                <a:path w="368187" h="312375">
                  <a:moveTo>
                    <a:pt x="5731" y="211425"/>
                  </a:moveTo>
                  <a:lnTo>
                    <a:pt x="450" y="195582"/>
                  </a:lnTo>
                  <a:lnTo>
                    <a:pt x="0" y="187599"/>
                  </a:lnTo>
                  <a:lnTo>
                    <a:pt x="805" y="178961"/>
                  </a:lnTo>
                  <a:lnTo>
                    <a:pt x="2447" y="169887"/>
                  </a:lnTo>
                  <a:lnTo>
                    <a:pt x="6857" y="159416"/>
                  </a:lnTo>
                  <a:lnTo>
                    <a:pt x="13114" y="148014"/>
                  </a:lnTo>
                  <a:lnTo>
                    <a:pt x="20601" y="135992"/>
                  </a:lnTo>
                  <a:lnTo>
                    <a:pt x="27803" y="123556"/>
                  </a:lnTo>
                  <a:lnTo>
                    <a:pt x="41699" y="97948"/>
                  </a:lnTo>
                  <a:lnTo>
                    <a:pt x="48500" y="87140"/>
                  </a:lnTo>
                  <a:lnTo>
                    <a:pt x="55245" y="77724"/>
                  </a:lnTo>
                  <a:lnTo>
                    <a:pt x="61952" y="69236"/>
                  </a:lnTo>
                  <a:lnTo>
                    <a:pt x="68634" y="61367"/>
                  </a:lnTo>
                  <a:lnTo>
                    <a:pt x="75299" y="53910"/>
                  </a:lnTo>
                  <a:lnTo>
                    <a:pt x="81953" y="46728"/>
                  </a:lnTo>
                  <a:lnTo>
                    <a:pt x="107161" y="20778"/>
                  </a:lnTo>
                  <a:lnTo>
                    <a:pt x="117563" y="13587"/>
                  </a:lnTo>
                  <a:lnTo>
                    <a:pt x="128920" y="7688"/>
                  </a:lnTo>
                  <a:lnTo>
                    <a:pt x="140912" y="2650"/>
                  </a:lnTo>
                  <a:lnTo>
                    <a:pt x="154433" y="396"/>
                  </a:lnTo>
                  <a:lnTo>
                    <a:pt x="168974" y="0"/>
                  </a:lnTo>
                  <a:lnTo>
                    <a:pt x="184194" y="840"/>
                  </a:lnTo>
                  <a:lnTo>
                    <a:pt x="198762" y="4716"/>
                  </a:lnTo>
                  <a:lnTo>
                    <a:pt x="212895" y="10617"/>
                  </a:lnTo>
                  <a:lnTo>
                    <a:pt x="226739" y="17866"/>
                  </a:lnTo>
                  <a:lnTo>
                    <a:pt x="238178" y="24910"/>
                  </a:lnTo>
                  <a:lnTo>
                    <a:pt x="248015" y="31816"/>
                  </a:lnTo>
                  <a:lnTo>
                    <a:pt x="256784" y="38631"/>
                  </a:lnTo>
                  <a:lnTo>
                    <a:pt x="265945" y="48700"/>
                  </a:lnTo>
                  <a:lnTo>
                    <a:pt x="275369" y="60940"/>
                  </a:lnTo>
                  <a:lnTo>
                    <a:pt x="284968" y="74627"/>
                  </a:lnTo>
                  <a:lnTo>
                    <a:pt x="292472" y="87067"/>
                  </a:lnTo>
                  <a:lnTo>
                    <a:pt x="298580" y="98676"/>
                  </a:lnTo>
                  <a:lnTo>
                    <a:pt x="303758" y="109732"/>
                  </a:lnTo>
                  <a:lnTo>
                    <a:pt x="308314" y="120418"/>
                  </a:lnTo>
                  <a:lnTo>
                    <a:pt x="312457" y="130858"/>
                  </a:lnTo>
                  <a:lnTo>
                    <a:pt x="316325" y="141134"/>
                  </a:lnTo>
                  <a:lnTo>
                    <a:pt x="321114" y="151301"/>
                  </a:lnTo>
                  <a:lnTo>
                    <a:pt x="326517" y="161394"/>
                  </a:lnTo>
                  <a:lnTo>
                    <a:pt x="332330" y="171439"/>
                  </a:lnTo>
                  <a:lnTo>
                    <a:pt x="337311" y="181452"/>
                  </a:lnTo>
                  <a:lnTo>
                    <a:pt x="341736" y="191443"/>
                  </a:lnTo>
                  <a:lnTo>
                    <a:pt x="345792" y="201419"/>
                  </a:lnTo>
                  <a:lnTo>
                    <a:pt x="349601" y="211386"/>
                  </a:lnTo>
                  <a:lnTo>
                    <a:pt x="356781" y="231303"/>
                  </a:lnTo>
                  <a:lnTo>
                    <a:pt x="360243" y="243467"/>
                  </a:lnTo>
                  <a:lnTo>
                    <a:pt x="363657" y="257103"/>
                  </a:lnTo>
                  <a:lnTo>
                    <a:pt x="367037" y="271721"/>
                  </a:lnTo>
                  <a:lnTo>
                    <a:pt x="368186" y="284781"/>
                  </a:lnTo>
                  <a:lnTo>
                    <a:pt x="367846" y="296804"/>
                  </a:lnTo>
                  <a:lnTo>
                    <a:pt x="366515" y="308136"/>
                  </a:lnTo>
                  <a:lnTo>
                    <a:pt x="364522" y="312374"/>
                  </a:lnTo>
                  <a:lnTo>
                    <a:pt x="362088" y="311883"/>
                  </a:lnTo>
                  <a:lnTo>
                    <a:pt x="359360" y="308240"/>
                  </a:lnTo>
                  <a:lnTo>
                    <a:pt x="356436" y="302496"/>
                  </a:lnTo>
                  <a:lnTo>
                    <a:pt x="353381" y="295350"/>
                  </a:lnTo>
                  <a:lnTo>
                    <a:pt x="350239" y="287271"/>
                  </a:lnTo>
                  <a:lnTo>
                    <a:pt x="343801" y="269451"/>
                  </a:lnTo>
                  <a:lnTo>
                    <a:pt x="340537" y="260057"/>
                  </a:lnTo>
                  <a:lnTo>
                    <a:pt x="335044" y="251583"/>
                  </a:lnTo>
                  <a:lnTo>
                    <a:pt x="328067" y="243724"/>
                  </a:lnTo>
                  <a:lnTo>
                    <a:pt x="320100" y="236273"/>
                  </a:lnTo>
                  <a:lnTo>
                    <a:pt x="314788" y="235728"/>
                  </a:lnTo>
                  <a:lnTo>
                    <a:pt x="311247" y="239785"/>
                  </a:lnTo>
                  <a:lnTo>
                    <a:pt x="308886" y="246911"/>
                  </a:lnTo>
                  <a:lnTo>
                    <a:pt x="310628" y="250557"/>
                  </a:lnTo>
                  <a:lnTo>
                    <a:pt x="315105" y="251882"/>
                  </a:lnTo>
                  <a:lnTo>
                    <a:pt x="321406" y="251660"/>
                  </a:lnTo>
                  <a:lnTo>
                    <a:pt x="326712" y="248196"/>
                  </a:lnTo>
                  <a:lnTo>
                    <a:pt x="331355" y="242571"/>
                  </a:lnTo>
                  <a:lnTo>
                    <a:pt x="335555" y="235505"/>
                  </a:lnTo>
                  <a:lnTo>
                    <a:pt x="339460" y="227478"/>
                  </a:lnTo>
                  <a:lnTo>
                    <a:pt x="343169" y="218811"/>
                  </a:lnTo>
                  <a:lnTo>
                    <a:pt x="363851" y="18158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3242976" y="2071307"/>
              <a:ext cx="984832" cy="451254"/>
            </a:xfrm>
            <a:custGeom>
              <a:avLst/>
              <a:gdLst/>
              <a:ahLst/>
              <a:cxnLst/>
              <a:rect l="0" t="0" r="0" b="0"/>
              <a:pathLst>
                <a:path w="984832" h="451254">
                  <a:moveTo>
                    <a:pt x="0" y="316160"/>
                  </a:moveTo>
                  <a:lnTo>
                    <a:pt x="10562" y="300317"/>
                  </a:lnTo>
                  <a:lnTo>
                    <a:pt x="21642" y="286644"/>
                  </a:lnTo>
                  <a:lnTo>
                    <a:pt x="27692" y="279903"/>
                  </a:lnTo>
                  <a:lnTo>
                    <a:pt x="33935" y="272093"/>
                  </a:lnTo>
                  <a:lnTo>
                    <a:pt x="40309" y="263571"/>
                  </a:lnTo>
                  <a:lnTo>
                    <a:pt x="62788" y="232786"/>
                  </a:lnTo>
                  <a:lnTo>
                    <a:pt x="71702" y="220786"/>
                  </a:lnTo>
                  <a:lnTo>
                    <a:pt x="79855" y="210576"/>
                  </a:lnTo>
                  <a:lnTo>
                    <a:pt x="87501" y="201558"/>
                  </a:lnTo>
                  <a:lnTo>
                    <a:pt x="94809" y="193335"/>
                  </a:lnTo>
                  <a:lnTo>
                    <a:pt x="102998" y="185643"/>
                  </a:lnTo>
                  <a:lnTo>
                    <a:pt x="111772" y="178305"/>
                  </a:lnTo>
                  <a:lnTo>
                    <a:pt x="120938" y="171202"/>
                  </a:lnTo>
                  <a:lnTo>
                    <a:pt x="129259" y="163150"/>
                  </a:lnTo>
                  <a:lnTo>
                    <a:pt x="137017" y="154467"/>
                  </a:lnTo>
                  <a:lnTo>
                    <a:pt x="144400" y="145362"/>
                  </a:lnTo>
                  <a:lnTo>
                    <a:pt x="153743" y="137081"/>
                  </a:lnTo>
                  <a:lnTo>
                    <a:pt x="164392" y="129350"/>
                  </a:lnTo>
                  <a:lnTo>
                    <a:pt x="207971" y="101059"/>
                  </a:lnTo>
                  <a:lnTo>
                    <a:pt x="225437" y="87554"/>
                  </a:lnTo>
                  <a:lnTo>
                    <a:pt x="242779" y="74183"/>
                  </a:lnTo>
                  <a:lnTo>
                    <a:pt x="265224" y="60872"/>
                  </a:lnTo>
                  <a:lnTo>
                    <a:pt x="286989" y="50534"/>
                  </a:lnTo>
                  <a:lnTo>
                    <a:pt x="308822" y="41150"/>
                  </a:lnTo>
                  <a:lnTo>
                    <a:pt x="333262" y="29611"/>
                  </a:lnTo>
                  <a:lnTo>
                    <a:pt x="358862" y="20061"/>
                  </a:lnTo>
                  <a:lnTo>
                    <a:pt x="384977" y="13237"/>
                  </a:lnTo>
                  <a:lnTo>
                    <a:pt x="424536" y="8291"/>
                  </a:lnTo>
                  <a:lnTo>
                    <a:pt x="451010" y="3217"/>
                  </a:lnTo>
                  <a:lnTo>
                    <a:pt x="477513" y="225"/>
                  </a:lnTo>
                  <a:lnTo>
                    <a:pt x="502924" y="0"/>
                  </a:lnTo>
                  <a:lnTo>
                    <a:pt x="525271" y="3585"/>
                  </a:lnTo>
                  <a:lnTo>
                    <a:pt x="549204" y="8862"/>
                  </a:lnTo>
                  <a:lnTo>
                    <a:pt x="573473" y="14892"/>
                  </a:lnTo>
                  <a:lnTo>
                    <a:pt x="595312" y="21256"/>
                  </a:lnTo>
                  <a:lnTo>
                    <a:pt x="613124" y="30717"/>
                  </a:lnTo>
                  <a:lnTo>
                    <a:pt x="629514" y="42290"/>
                  </a:lnTo>
                  <a:lnTo>
                    <a:pt x="676818" y="74275"/>
                  </a:lnTo>
                  <a:lnTo>
                    <a:pt x="686643" y="81953"/>
                  </a:lnTo>
                  <a:lnTo>
                    <a:pt x="696509" y="90388"/>
                  </a:lnTo>
                  <a:lnTo>
                    <a:pt x="706402" y="99326"/>
                  </a:lnTo>
                  <a:lnTo>
                    <a:pt x="715208" y="108602"/>
                  </a:lnTo>
                  <a:lnTo>
                    <a:pt x="723289" y="118101"/>
                  </a:lnTo>
                  <a:lnTo>
                    <a:pt x="730887" y="127750"/>
                  </a:lnTo>
                  <a:lnTo>
                    <a:pt x="738163" y="137498"/>
                  </a:lnTo>
                  <a:lnTo>
                    <a:pt x="752143" y="157173"/>
                  </a:lnTo>
                  <a:lnTo>
                    <a:pt x="758966" y="168166"/>
                  </a:lnTo>
                  <a:lnTo>
                    <a:pt x="765725" y="179917"/>
                  </a:lnTo>
                  <a:lnTo>
                    <a:pt x="772441" y="192172"/>
                  </a:lnTo>
                  <a:lnTo>
                    <a:pt x="778025" y="203658"/>
                  </a:lnTo>
                  <a:lnTo>
                    <a:pt x="782852" y="214631"/>
                  </a:lnTo>
                  <a:lnTo>
                    <a:pt x="787176" y="225263"/>
                  </a:lnTo>
                  <a:lnTo>
                    <a:pt x="794927" y="245918"/>
                  </a:lnTo>
                  <a:lnTo>
                    <a:pt x="805505" y="276189"/>
                  </a:lnTo>
                  <a:lnTo>
                    <a:pt x="808909" y="286197"/>
                  </a:lnTo>
                  <a:lnTo>
                    <a:pt x="818587" y="312054"/>
                  </a:lnTo>
                  <a:lnTo>
                    <a:pt x="824262" y="326686"/>
                  </a:lnTo>
                  <a:lnTo>
                    <a:pt x="830257" y="340862"/>
                  </a:lnTo>
                  <a:lnTo>
                    <a:pt x="842812" y="368404"/>
                  </a:lnTo>
                  <a:lnTo>
                    <a:pt x="848150" y="380832"/>
                  </a:lnTo>
                  <a:lnTo>
                    <a:pt x="852813" y="392434"/>
                  </a:lnTo>
                  <a:lnTo>
                    <a:pt x="857028" y="403484"/>
                  </a:lnTo>
                  <a:lnTo>
                    <a:pt x="855416" y="409746"/>
                  </a:lnTo>
                  <a:lnTo>
                    <a:pt x="849921" y="412815"/>
                  </a:lnTo>
                  <a:lnTo>
                    <a:pt x="841836" y="413756"/>
                  </a:lnTo>
                  <a:lnTo>
                    <a:pt x="834235" y="412173"/>
                  </a:lnTo>
                  <a:lnTo>
                    <a:pt x="819895" y="404518"/>
                  </a:lnTo>
                  <a:lnTo>
                    <a:pt x="816292" y="406014"/>
                  </a:lnTo>
                  <a:lnTo>
                    <a:pt x="814995" y="411433"/>
                  </a:lnTo>
                  <a:lnTo>
                    <a:pt x="815236" y="419466"/>
                  </a:lnTo>
                  <a:lnTo>
                    <a:pt x="818713" y="427032"/>
                  </a:lnTo>
                  <a:lnTo>
                    <a:pt x="824346" y="434287"/>
                  </a:lnTo>
                  <a:lnTo>
                    <a:pt x="831418" y="441334"/>
                  </a:lnTo>
                  <a:lnTo>
                    <a:pt x="840554" y="446033"/>
                  </a:lnTo>
                  <a:lnTo>
                    <a:pt x="862494" y="451253"/>
                  </a:lnTo>
                  <a:lnTo>
                    <a:pt x="889931" y="450625"/>
                  </a:lnTo>
                  <a:lnTo>
                    <a:pt x="918336" y="446662"/>
                  </a:lnTo>
                  <a:lnTo>
                    <a:pt x="930553" y="444058"/>
                  </a:lnTo>
                  <a:lnTo>
                    <a:pt x="984831" y="42558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26"/>
          <p:cNvGrpSpPr/>
          <p:nvPr/>
        </p:nvGrpSpPr>
        <p:grpSpPr>
          <a:xfrm>
            <a:off x="2069138" y="2904751"/>
            <a:ext cx="2447155" cy="348174"/>
            <a:chOff x="2069138" y="2904751"/>
            <a:chExt cx="2447155" cy="348174"/>
          </a:xfrm>
        </p:grpSpPr>
        <p:sp>
          <p:nvSpPr>
            <p:cNvPr id="12" name="Freeform 11"/>
            <p:cNvSpPr/>
            <p:nvPr/>
          </p:nvSpPr>
          <p:spPr>
            <a:xfrm>
              <a:off x="2069138" y="2904751"/>
              <a:ext cx="29844" cy="218853"/>
            </a:xfrm>
            <a:custGeom>
              <a:avLst/>
              <a:gdLst/>
              <a:ahLst/>
              <a:cxnLst/>
              <a:rect l="0" t="0" r="0" b="0"/>
              <a:pathLst>
                <a:path w="29844" h="218853">
                  <a:moveTo>
                    <a:pt x="0" y="0"/>
                  </a:moveTo>
                  <a:lnTo>
                    <a:pt x="0" y="60665"/>
                  </a:lnTo>
                  <a:lnTo>
                    <a:pt x="1105" y="74708"/>
                  </a:lnTo>
                  <a:lnTo>
                    <a:pt x="2947" y="88491"/>
                  </a:lnTo>
                  <a:lnTo>
                    <a:pt x="5281" y="102102"/>
                  </a:lnTo>
                  <a:lnTo>
                    <a:pt x="7942" y="115596"/>
                  </a:lnTo>
                  <a:lnTo>
                    <a:pt x="13846" y="142380"/>
                  </a:lnTo>
                  <a:lnTo>
                    <a:pt x="15862" y="155712"/>
                  </a:lnTo>
                  <a:lnTo>
                    <a:pt x="17207" y="169022"/>
                  </a:lnTo>
                  <a:lnTo>
                    <a:pt x="29843" y="21885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198459" y="2924647"/>
              <a:ext cx="179061" cy="108876"/>
            </a:xfrm>
            <a:custGeom>
              <a:avLst/>
              <a:gdLst/>
              <a:ahLst/>
              <a:cxnLst/>
              <a:rect l="0" t="0" r="0" b="0"/>
              <a:pathLst>
                <a:path w="179061" h="108876">
                  <a:moveTo>
                    <a:pt x="0" y="0"/>
                  </a:moveTo>
                  <a:lnTo>
                    <a:pt x="0" y="55384"/>
                  </a:lnTo>
                  <a:lnTo>
                    <a:pt x="1105" y="66766"/>
                  </a:lnTo>
                  <a:lnTo>
                    <a:pt x="2948" y="77670"/>
                  </a:lnTo>
                  <a:lnTo>
                    <a:pt x="5281" y="88255"/>
                  </a:lnTo>
                  <a:lnTo>
                    <a:pt x="11258" y="95312"/>
                  </a:lnTo>
                  <a:lnTo>
                    <a:pt x="19664" y="100017"/>
                  </a:lnTo>
                  <a:lnTo>
                    <a:pt x="29689" y="103153"/>
                  </a:lnTo>
                  <a:lnTo>
                    <a:pt x="41899" y="105244"/>
                  </a:lnTo>
                  <a:lnTo>
                    <a:pt x="55565" y="106638"/>
                  </a:lnTo>
                  <a:lnTo>
                    <a:pt x="70203" y="107567"/>
                  </a:lnTo>
                  <a:lnTo>
                    <a:pt x="98257" y="108600"/>
                  </a:lnTo>
                  <a:lnTo>
                    <a:pt x="111927" y="108875"/>
                  </a:lnTo>
                  <a:lnTo>
                    <a:pt x="124357" y="107953"/>
                  </a:lnTo>
                  <a:lnTo>
                    <a:pt x="179060" y="9947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2317832" y="2904751"/>
              <a:ext cx="59688" cy="238748"/>
            </a:xfrm>
            <a:custGeom>
              <a:avLst/>
              <a:gdLst/>
              <a:ahLst/>
              <a:cxnLst/>
              <a:rect l="0" t="0" r="0" b="0"/>
              <a:pathLst>
                <a:path w="59688" h="238748">
                  <a:moveTo>
                    <a:pt x="0" y="0"/>
                  </a:moveTo>
                  <a:lnTo>
                    <a:pt x="5281" y="26405"/>
                  </a:lnTo>
                  <a:lnTo>
                    <a:pt x="10821" y="51159"/>
                  </a:lnTo>
                  <a:lnTo>
                    <a:pt x="26643" y="117350"/>
                  </a:lnTo>
                  <a:lnTo>
                    <a:pt x="33211" y="147949"/>
                  </a:lnTo>
                  <a:lnTo>
                    <a:pt x="36510" y="161636"/>
                  </a:lnTo>
                  <a:lnTo>
                    <a:pt x="39814" y="174076"/>
                  </a:lnTo>
                  <a:lnTo>
                    <a:pt x="46433" y="196741"/>
                  </a:lnTo>
                  <a:lnTo>
                    <a:pt x="59687" y="23874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2476997" y="3006995"/>
              <a:ext cx="278539" cy="136504"/>
            </a:xfrm>
            <a:custGeom>
              <a:avLst/>
              <a:gdLst/>
              <a:ahLst/>
              <a:cxnLst/>
              <a:rect l="0" t="0" r="0" b="0"/>
              <a:pathLst>
                <a:path w="278539" h="136504">
                  <a:moveTo>
                    <a:pt x="0" y="17130"/>
                  </a:moveTo>
                  <a:lnTo>
                    <a:pt x="10562" y="6568"/>
                  </a:lnTo>
                  <a:lnTo>
                    <a:pt x="18094" y="3457"/>
                  </a:lnTo>
                  <a:lnTo>
                    <a:pt x="27537" y="1382"/>
                  </a:lnTo>
                  <a:lnTo>
                    <a:pt x="38254" y="0"/>
                  </a:lnTo>
                  <a:lnTo>
                    <a:pt x="48714" y="183"/>
                  </a:lnTo>
                  <a:lnTo>
                    <a:pt x="59003" y="1411"/>
                  </a:lnTo>
                  <a:lnTo>
                    <a:pt x="69179" y="3335"/>
                  </a:lnTo>
                  <a:lnTo>
                    <a:pt x="79278" y="7933"/>
                  </a:lnTo>
                  <a:lnTo>
                    <a:pt x="89327" y="14315"/>
                  </a:lnTo>
                  <a:lnTo>
                    <a:pt x="99343" y="21885"/>
                  </a:lnTo>
                  <a:lnTo>
                    <a:pt x="108230" y="29142"/>
                  </a:lnTo>
                  <a:lnTo>
                    <a:pt x="116366" y="36191"/>
                  </a:lnTo>
                  <a:lnTo>
                    <a:pt x="124000" y="43101"/>
                  </a:lnTo>
                  <a:lnTo>
                    <a:pt x="138378" y="56674"/>
                  </a:lnTo>
                  <a:lnTo>
                    <a:pt x="170901" y="88681"/>
                  </a:lnTo>
                  <a:lnTo>
                    <a:pt x="180253" y="96884"/>
                  </a:lnTo>
                  <a:lnTo>
                    <a:pt x="189803" y="104564"/>
                  </a:lnTo>
                  <a:lnTo>
                    <a:pt x="199486" y="111895"/>
                  </a:lnTo>
                  <a:lnTo>
                    <a:pt x="209257" y="117887"/>
                  </a:lnTo>
                  <a:lnTo>
                    <a:pt x="219087" y="122987"/>
                  </a:lnTo>
                  <a:lnTo>
                    <a:pt x="228956" y="127492"/>
                  </a:lnTo>
                  <a:lnTo>
                    <a:pt x="238851" y="131601"/>
                  </a:lnTo>
                  <a:lnTo>
                    <a:pt x="248764" y="135446"/>
                  </a:lnTo>
                  <a:lnTo>
                    <a:pt x="278538" y="13650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2586422" y="3004229"/>
              <a:ext cx="109427" cy="149218"/>
            </a:xfrm>
            <a:custGeom>
              <a:avLst/>
              <a:gdLst/>
              <a:ahLst/>
              <a:cxnLst/>
              <a:rect l="0" t="0" r="0" b="0"/>
              <a:pathLst>
                <a:path w="109427" h="149218">
                  <a:moveTo>
                    <a:pt x="109426" y="0"/>
                  </a:moveTo>
                  <a:lnTo>
                    <a:pt x="93583" y="10562"/>
                  </a:lnTo>
                  <a:lnTo>
                    <a:pt x="86706" y="16989"/>
                  </a:lnTo>
                  <a:lnTo>
                    <a:pt x="79910" y="24590"/>
                  </a:lnTo>
                  <a:lnTo>
                    <a:pt x="73169" y="32973"/>
                  </a:lnTo>
                  <a:lnTo>
                    <a:pt x="66465" y="41878"/>
                  </a:lnTo>
                  <a:lnTo>
                    <a:pt x="53120" y="60614"/>
                  </a:lnTo>
                  <a:lnTo>
                    <a:pt x="47572" y="70253"/>
                  </a:lnTo>
                  <a:lnTo>
                    <a:pt x="42768" y="79995"/>
                  </a:lnTo>
                  <a:lnTo>
                    <a:pt x="38460" y="89805"/>
                  </a:lnTo>
                  <a:lnTo>
                    <a:pt x="33377" y="98556"/>
                  </a:lnTo>
                  <a:lnTo>
                    <a:pt x="27778" y="106601"/>
                  </a:lnTo>
                  <a:lnTo>
                    <a:pt x="0" y="14921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2914699" y="2984334"/>
              <a:ext cx="19897" cy="149217"/>
            </a:xfrm>
            <a:custGeom>
              <a:avLst/>
              <a:gdLst/>
              <a:ahLst/>
              <a:cxnLst/>
              <a:rect l="0" t="0" r="0" b="0"/>
              <a:pathLst>
                <a:path w="19897" h="149217">
                  <a:moveTo>
                    <a:pt x="0" y="0"/>
                  </a:moveTo>
                  <a:lnTo>
                    <a:pt x="13846" y="41538"/>
                  </a:lnTo>
                  <a:lnTo>
                    <a:pt x="15863" y="52008"/>
                  </a:lnTo>
                  <a:lnTo>
                    <a:pt x="17207" y="63410"/>
                  </a:lnTo>
                  <a:lnTo>
                    <a:pt x="18103" y="75433"/>
                  </a:lnTo>
                  <a:lnTo>
                    <a:pt x="18701" y="87869"/>
                  </a:lnTo>
                  <a:lnTo>
                    <a:pt x="19099" y="100581"/>
                  </a:lnTo>
                  <a:lnTo>
                    <a:pt x="19896" y="14921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884856" y="3065299"/>
              <a:ext cx="169113" cy="8566"/>
            </a:xfrm>
            <a:custGeom>
              <a:avLst/>
              <a:gdLst/>
              <a:ahLst/>
              <a:cxnLst/>
              <a:rect l="0" t="0" r="0" b="0"/>
              <a:pathLst>
                <a:path w="169113" h="8566">
                  <a:moveTo>
                    <a:pt x="0" y="8565"/>
                  </a:moveTo>
                  <a:lnTo>
                    <a:pt x="15843" y="3284"/>
                  </a:lnTo>
                  <a:lnTo>
                    <a:pt x="26036" y="1728"/>
                  </a:lnTo>
                  <a:lnTo>
                    <a:pt x="38358" y="691"/>
                  </a:lnTo>
                  <a:lnTo>
                    <a:pt x="52100" y="0"/>
                  </a:lnTo>
                  <a:lnTo>
                    <a:pt x="65682" y="644"/>
                  </a:lnTo>
                  <a:lnTo>
                    <a:pt x="79158" y="2179"/>
                  </a:lnTo>
                  <a:lnTo>
                    <a:pt x="92563" y="4308"/>
                  </a:lnTo>
                  <a:lnTo>
                    <a:pt x="107026" y="5727"/>
                  </a:lnTo>
                  <a:lnTo>
                    <a:pt x="122195" y="6673"/>
                  </a:lnTo>
                  <a:lnTo>
                    <a:pt x="169112" y="856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3179391" y="2994281"/>
              <a:ext cx="152677" cy="191539"/>
            </a:xfrm>
            <a:custGeom>
              <a:avLst/>
              <a:gdLst/>
              <a:ahLst/>
              <a:cxnLst/>
              <a:rect l="0" t="0" r="0" b="0"/>
              <a:pathLst>
                <a:path w="152677" h="191539">
                  <a:moveTo>
                    <a:pt x="13846" y="0"/>
                  </a:moveTo>
                  <a:lnTo>
                    <a:pt x="0" y="41538"/>
                  </a:lnTo>
                  <a:lnTo>
                    <a:pt x="194" y="50904"/>
                  </a:lnTo>
                  <a:lnTo>
                    <a:pt x="2534" y="60464"/>
                  </a:lnTo>
                  <a:lnTo>
                    <a:pt x="6305" y="70153"/>
                  </a:lnTo>
                  <a:lnTo>
                    <a:pt x="14345" y="77717"/>
                  </a:lnTo>
                  <a:lnTo>
                    <a:pt x="25232" y="83865"/>
                  </a:lnTo>
                  <a:lnTo>
                    <a:pt x="38016" y="89070"/>
                  </a:lnTo>
                  <a:lnTo>
                    <a:pt x="61064" y="97800"/>
                  </a:lnTo>
                  <a:lnTo>
                    <a:pt x="71852" y="101675"/>
                  </a:lnTo>
                  <a:lnTo>
                    <a:pt x="82360" y="107575"/>
                  </a:lnTo>
                  <a:lnTo>
                    <a:pt x="92681" y="114824"/>
                  </a:lnTo>
                  <a:lnTo>
                    <a:pt x="102878" y="122972"/>
                  </a:lnTo>
                  <a:lnTo>
                    <a:pt x="112992" y="130615"/>
                  </a:lnTo>
                  <a:lnTo>
                    <a:pt x="133072" y="145003"/>
                  </a:lnTo>
                  <a:lnTo>
                    <a:pt x="140859" y="153039"/>
                  </a:lnTo>
                  <a:lnTo>
                    <a:pt x="147154" y="161713"/>
                  </a:lnTo>
                  <a:lnTo>
                    <a:pt x="152457" y="170811"/>
                  </a:lnTo>
                  <a:lnTo>
                    <a:pt x="152676" y="177982"/>
                  </a:lnTo>
                  <a:lnTo>
                    <a:pt x="149507" y="183868"/>
                  </a:lnTo>
                  <a:lnTo>
                    <a:pt x="144078" y="188898"/>
                  </a:lnTo>
                  <a:lnTo>
                    <a:pt x="136037" y="191145"/>
                  </a:lnTo>
                  <a:lnTo>
                    <a:pt x="126256" y="191538"/>
                  </a:lnTo>
                  <a:lnTo>
                    <a:pt x="115313" y="190695"/>
                  </a:lnTo>
                  <a:lnTo>
                    <a:pt x="104702" y="187922"/>
                  </a:lnTo>
                  <a:lnTo>
                    <a:pt x="94313" y="183863"/>
                  </a:lnTo>
                  <a:lnTo>
                    <a:pt x="84070" y="178946"/>
                  </a:lnTo>
                  <a:lnTo>
                    <a:pt x="73926" y="174563"/>
                  </a:lnTo>
                  <a:lnTo>
                    <a:pt x="63847" y="170535"/>
                  </a:lnTo>
                  <a:lnTo>
                    <a:pt x="33742" y="15916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3193237" y="2984334"/>
              <a:ext cx="149218" cy="9948"/>
            </a:xfrm>
            <a:custGeom>
              <a:avLst/>
              <a:gdLst/>
              <a:ahLst/>
              <a:cxnLst/>
              <a:rect l="0" t="0" r="0" b="0"/>
              <a:pathLst>
                <a:path w="149218" h="9948">
                  <a:moveTo>
                    <a:pt x="0" y="9947"/>
                  </a:moveTo>
                  <a:lnTo>
                    <a:pt x="15843" y="4667"/>
                  </a:lnTo>
                  <a:lnTo>
                    <a:pt x="24931" y="3111"/>
                  </a:lnTo>
                  <a:lnTo>
                    <a:pt x="35411" y="2074"/>
                  </a:lnTo>
                  <a:lnTo>
                    <a:pt x="46819" y="1382"/>
                  </a:lnTo>
                  <a:lnTo>
                    <a:pt x="71284" y="614"/>
                  </a:lnTo>
                  <a:lnTo>
                    <a:pt x="149217"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3517742" y="3044020"/>
              <a:ext cx="182833" cy="119375"/>
            </a:xfrm>
            <a:custGeom>
              <a:avLst/>
              <a:gdLst/>
              <a:ahLst/>
              <a:cxnLst/>
              <a:rect l="0" t="0" r="0" b="0"/>
              <a:pathLst>
                <a:path w="182833" h="119375">
                  <a:moveTo>
                    <a:pt x="83354" y="0"/>
                  </a:moveTo>
                  <a:lnTo>
                    <a:pt x="55662" y="27692"/>
                  </a:lnTo>
                  <a:lnTo>
                    <a:pt x="48313" y="33936"/>
                  </a:lnTo>
                  <a:lnTo>
                    <a:pt x="40098" y="40309"/>
                  </a:lnTo>
                  <a:lnTo>
                    <a:pt x="31306" y="46768"/>
                  </a:lnTo>
                  <a:lnTo>
                    <a:pt x="22127" y="52180"/>
                  </a:lnTo>
                  <a:lnTo>
                    <a:pt x="12693" y="56893"/>
                  </a:lnTo>
                  <a:lnTo>
                    <a:pt x="3088" y="61140"/>
                  </a:lnTo>
                  <a:lnTo>
                    <a:pt x="0" y="65077"/>
                  </a:lnTo>
                  <a:lnTo>
                    <a:pt x="1257" y="68807"/>
                  </a:lnTo>
                  <a:lnTo>
                    <a:pt x="5411" y="72399"/>
                  </a:lnTo>
                  <a:lnTo>
                    <a:pt x="12602" y="75899"/>
                  </a:lnTo>
                  <a:lnTo>
                    <a:pt x="21817" y="79337"/>
                  </a:lnTo>
                  <a:lnTo>
                    <a:pt x="32382" y="82735"/>
                  </a:lnTo>
                  <a:lnTo>
                    <a:pt x="43846" y="86106"/>
                  </a:lnTo>
                  <a:lnTo>
                    <a:pt x="68374" y="92798"/>
                  </a:lnTo>
                  <a:lnTo>
                    <a:pt x="133304" y="109419"/>
                  </a:lnTo>
                  <a:lnTo>
                    <a:pt x="182832" y="11937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3839843" y="2994281"/>
              <a:ext cx="29844" cy="218853"/>
            </a:xfrm>
            <a:custGeom>
              <a:avLst/>
              <a:gdLst/>
              <a:ahLst/>
              <a:cxnLst/>
              <a:rect l="0" t="0" r="0" b="0"/>
              <a:pathLst>
                <a:path w="29844" h="218853">
                  <a:moveTo>
                    <a:pt x="0" y="0"/>
                  </a:moveTo>
                  <a:lnTo>
                    <a:pt x="5281" y="21124"/>
                  </a:lnTo>
                  <a:lnTo>
                    <a:pt x="6837" y="31768"/>
                  </a:lnTo>
                  <a:lnTo>
                    <a:pt x="7874" y="43285"/>
                  </a:lnTo>
                  <a:lnTo>
                    <a:pt x="8565" y="55384"/>
                  </a:lnTo>
                  <a:lnTo>
                    <a:pt x="10132" y="67872"/>
                  </a:lnTo>
                  <a:lnTo>
                    <a:pt x="12281" y="80618"/>
                  </a:lnTo>
                  <a:lnTo>
                    <a:pt x="14819" y="93537"/>
                  </a:lnTo>
                  <a:lnTo>
                    <a:pt x="16511" y="106570"/>
                  </a:lnTo>
                  <a:lnTo>
                    <a:pt x="17639" y="119681"/>
                  </a:lnTo>
                  <a:lnTo>
                    <a:pt x="18391" y="132842"/>
                  </a:lnTo>
                  <a:lnTo>
                    <a:pt x="19998" y="146038"/>
                  </a:lnTo>
                  <a:lnTo>
                    <a:pt x="22174" y="159256"/>
                  </a:lnTo>
                  <a:lnTo>
                    <a:pt x="29843" y="21885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3954407" y="3014177"/>
              <a:ext cx="193818" cy="109238"/>
            </a:xfrm>
            <a:custGeom>
              <a:avLst/>
              <a:gdLst/>
              <a:ahLst/>
              <a:cxnLst/>
              <a:rect l="0" t="0" r="0" b="0"/>
              <a:pathLst>
                <a:path w="193818" h="109238">
                  <a:moveTo>
                    <a:pt x="14757" y="0"/>
                  </a:moveTo>
                  <a:lnTo>
                    <a:pt x="9476" y="21124"/>
                  </a:lnTo>
                  <a:lnTo>
                    <a:pt x="6815" y="30662"/>
                  </a:lnTo>
                  <a:lnTo>
                    <a:pt x="911" y="50103"/>
                  </a:lnTo>
                  <a:lnTo>
                    <a:pt x="0" y="61035"/>
                  </a:lnTo>
                  <a:lnTo>
                    <a:pt x="498" y="72744"/>
                  </a:lnTo>
                  <a:lnTo>
                    <a:pt x="1935" y="84971"/>
                  </a:lnTo>
                  <a:lnTo>
                    <a:pt x="7314" y="93123"/>
                  </a:lnTo>
                  <a:lnTo>
                    <a:pt x="15322" y="98557"/>
                  </a:lnTo>
                  <a:lnTo>
                    <a:pt x="25081" y="102180"/>
                  </a:lnTo>
                  <a:lnTo>
                    <a:pt x="36009" y="104595"/>
                  </a:lnTo>
                  <a:lnTo>
                    <a:pt x="47715" y="106205"/>
                  </a:lnTo>
                  <a:lnTo>
                    <a:pt x="59940" y="107279"/>
                  </a:lnTo>
                  <a:lnTo>
                    <a:pt x="72512" y="107995"/>
                  </a:lnTo>
                  <a:lnTo>
                    <a:pt x="98271" y="108790"/>
                  </a:lnTo>
                  <a:lnTo>
                    <a:pt x="137628" y="109237"/>
                  </a:lnTo>
                  <a:lnTo>
                    <a:pt x="149726" y="108195"/>
                  </a:lnTo>
                  <a:lnTo>
                    <a:pt x="161107" y="106394"/>
                  </a:lnTo>
                  <a:lnTo>
                    <a:pt x="193817" y="9947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4092754" y="2984334"/>
              <a:ext cx="25628" cy="218852"/>
            </a:xfrm>
            <a:custGeom>
              <a:avLst/>
              <a:gdLst/>
              <a:ahLst/>
              <a:cxnLst/>
              <a:rect l="0" t="0" r="0" b="0"/>
              <a:pathLst>
                <a:path w="25628" h="218852">
                  <a:moveTo>
                    <a:pt x="5731" y="0"/>
                  </a:moveTo>
                  <a:lnTo>
                    <a:pt x="450" y="21123"/>
                  </a:lnTo>
                  <a:lnTo>
                    <a:pt x="0" y="31767"/>
                  </a:lnTo>
                  <a:lnTo>
                    <a:pt x="805" y="43284"/>
                  </a:lnTo>
                  <a:lnTo>
                    <a:pt x="2447" y="55383"/>
                  </a:lnTo>
                  <a:lnTo>
                    <a:pt x="4647" y="67871"/>
                  </a:lnTo>
                  <a:lnTo>
                    <a:pt x="7219" y="80617"/>
                  </a:lnTo>
                  <a:lnTo>
                    <a:pt x="13024" y="106569"/>
                  </a:lnTo>
                  <a:lnTo>
                    <a:pt x="19289" y="132841"/>
                  </a:lnTo>
                  <a:lnTo>
                    <a:pt x="21401" y="146037"/>
                  </a:lnTo>
                  <a:lnTo>
                    <a:pt x="22810" y="159255"/>
                  </a:lnTo>
                  <a:lnTo>
                    <a:pt x="25627" y="21885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4257650" y="3058185"/>
              <a:ext cx="258643" cy="164896"/>
            </a:xfrm>
            <a:custGeom>
              <a:avLst/>
              <a:gdLst/>
              <a:ahLst/>
              <a:cxnLst/>
              <a:rect l="0" t="0" r="0" b="0"/>
              <a:pathLst>
                <a:path w="258643" h="164896">
                  <a:moveTo>
                    <a:pt x="0" y="5731"/>
                  </a:moveTo>
                  <a:lnTo>
                    <a:pt x="15843" y="450"/>
                  </a:lnTo>
                  <a:lnTo>
                    <a:pt x="24931" y="0"/>
                  </a:lnTo>
                  <a:lnTo>
                    <a:pt x="35410" y="805"/>
                  </a:lnTo>
                  <a:lnTo>
                    <a:pt x="46818" y="2447"/>
                  </a:lnTo>
                  <a:lnTo>
                    <a:pt x="57740" y="5752"/>
                  </a:lnTo>
                  <a:lnTo>
                    <a:pt x="68336" y="10166"/>
                  </a:lnTo>
                  <a:lnTo>
                    <a:pt x="78717" y="15320"/>
                  </a:lnTo>
                  <a:lnTo>
                    <a:pt x="87847" y="22071"/>
                  </a:lnTo>
                  <a:lnTo>
                    <a:pt x="96145" y="29888"/>
                  </a:lnTo>
                  <a:lnTo>
                    <a:pt x="103888" y="38415"/>
                  </a:lnTo>
                  <a:lnTo>
                    <a:pt x="111260" y="47416"/>
                  </a:lnTo>
                  <a:lnTo>
                    <a:pt x="118386" y="56733"/>
                  </a:lnTo>
                  <a:lnTo>
                    <a:pt x="125347" y="66260"/>
                  </a:lnTo>
                  <a:lnTo>
                    <a:pt x="138976" y="85687"/>
                  </a:lnTo>
                  <a:lnTo>
                    <a:pt x="145706" y="95511"/>
                  </a:lnTo>
                  <a:lnTo>
                    <a:pt x="153508" y="105375"/>
                  </a:lnTo>
                  <a:lnTo>
                    <a:pt x="162025" y="115267"/>
                  </a:lnTo>
                  <a:lnTo>
                    <a:pt x="171019" y="125178"/>
                  </a:lnTo>
                  <a:lnTo>
                    <a:pt x="181437" y="132891"/>
                  </a:lnTo>
                  <a:lnTo>
                    <a:pt x="192803" y="139138"/>
                  </a:lnTo>
                  <a:lnTo>
                    <a:pt x="204801" y="144408"/>
                  </a:lnTo>
                  <a:lnTo>
                    <a:pt x="216116" y="149026"/>
                  </a:lnTo>
                  <a:lnTo>
                    <a:pt x="226976" y="153211"/>
                  </a:lnTo>
                  <a:lnTo>
                    <a:pt x="258642" y="16489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4347180" y="3044020"/>
              <a:ext cx="99479" cy="208905"/>
            </a:xfrm>
            <a:custGeom>
              <a:avLst/>
              <a:gdLst/>
              <a:ahLst/>
              <a:cxnLst/>
              <a:rect l="0" t="0" r="0" b="0"/>
              <a:pathLst>
                <a:path w="99479" h="208905">
                  <a:moveTo>
                    <a:pt x="99478" y="0"/>
                  </a:moveTo>
                  <a:lnTo>
                    <a:pt x="88916" y="10562"/>
                  </a:lnTo>
                  <a:lnTo>
                    <a:pt x="84699" y="16989"/>
                  </a:lnTo>
                  <a:lnTo>
                    <a:pt x="80783" y="24590"/>
                  </a:lnTo>
                  <a:lnTo>
                    <a:pt x="77067" y="32973"/>
                  </a:lnTo>
                  <a:lnTo>
                    <a:pt x="72379" y="41878"/>
                  </a:lnTo>
                  <a:lnTo>
                    <a:pt x="67043" y="51130"/>
                  </a:lnTo>
                  <a:lnTo>
                    <a:pt x="61275" y="60614"/>
                  </a:lnTo>
                  <a:lnTo>
                    <a:pt x="55219" y="71358"/>
                  </a:lnTo>
                  <a:lnTo>
                    <a:pt x="42595" y="95086"/>
                  </a:lnTo>
                  <a:lnTo>
                    <a:pt x="37239" y="106498"/>
                  </a:lnTo>
                  <a:lnTo>
                    <a:pt x="32563" y="117422"/>
                  </a:lnTo>
                  <a:lnTo>
                    <a:pt x="28340" y="128020"/>
                  </a:lnTo>
                  <a:lnTo>
                    <a:pt x="23315" y="139507"/>
                  </a:lnTo>
                  <a:lnTo>
                    <a:pt x="17754" y="151586"/>
                  </a:lnTo>
                  <a:lnTo>
                    <a:pt x="0" y="20890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 name="Group 30"/>
          <p:cNvGrpSpPr/>
          <p:nvPr/>
        </p:nvGrpSpPr>
        <p:grpSpPr>
          <a:xfrm>
            <a:off x="4685404" y="2994281"/>
            <a:ext cx="606816" cy="214902"/>
            <a:chOff x="4685404" y="2994281"/>
            <a:chExt cx="606816" cy="214902"/>
          </a:xfrm>
        </p:grpSpPr>
        <p:sp>
          <p:nvSpPr>
            <p:cNvPr id="28" name="Freeform 27"/>
            <p:cNvSpPr/>
            <p:nvPr/>
          </p:nvSpPr>
          <p:spPr>
            <a:xfrm>
              <a:off x="4685404" y="3079002"/>
              <a:ext cx="139270" cy="14758"/>
            </a:xfrm>
            <a:custGeom>
              <a:avLst/>
              <a:gdLst/>
              <a:ahLst/>
              <a:cxnLst/>
              <a:rect l="0" t="0" r="0" b="0"/>
              <a:pathLst>
                <a:path w="139270" h="14758">
                  <a:moveTo>
                    <a:pt x="0" y="14757"/>
                  </a:moveTo>
                  <a:lnTo>
                    <a:pt x="15843" y="9476"/>
                  </a:lnTo>
                  <a:lnTo>
                    <a:pt x="24931" y="6816"/>
                  </a:lnTo>
                  <a:lnTo>
                    <a:pt x="46819" y="911"/>
                  </a:lnTo>
                  <a:lnTo>
                    <a:pt x="58845" y="0"/>
                  </a:lnTo>
                  <a:lnTo>
                    <a:pt x="71284" y="498"/>
                  </a:lnTo>
                  <a:lnTo>
                    <a:pt x="139269" y="481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4944047" y="3006995"/>
              <a:ext cx="189008" cy="202188"/>
            </a:xfrm>
            <a:custGeom>
              <a:avLst/>
              <a:gdLst/>
              <a:ahLst/>
              <a:cxnLst/>
              <a:rect l="0" t="0" r="0" b="0"/>
              <a:pathLst>
                <a:path w="189008" h="202188">
                  <a:moveTo>
                    <a:pt x="0" y="17130"/>
                  </a:moveTo>
                  <a:lnTo>
                    <a:pt x="10561" y="6568"/>
                  </a:lnTo>
                  <a:lnTo>
                    <a:pt x="18094" y="3457"/>
                  </a:lnTo>
                  <a:lnTo>
                    <a:pt x="27537" y="1382"/>
                  </a:lnTo>
                  <a:lnTo>
                    <a:pt x="38253" y="0"/>
                  </a:lnTo>
                  <a:lnTo>
                    <a:pt x="48714" y="1289"/>
                  </a:lnTo>
                  <a:lnTo>
                    <a:pt x="59003" y="4358"/>
                  </a:lnTo>
                  <a:lnTo>
                    <a:pt x="69179" y="8615"/>
                  </a:lnTo>
                  <a:lnTo>
                    <a:pt x="79278" y="14769"/>
                  </a:lnTo>
                  <a:lnTo>
                    <a:pt x="89327" y="22188"/>
                  </a:lnTo>
                  <a:lnTo>
                    <a:pt x="99342" y="30450"/>
                  </a:lnTo>
                  <a:lnTo>
                    <a:pt x="108230" y="40379"/>
                  </a:lnTo>
                  <a:lnTo>
                    <a:pt x="116366" y="51419"/>
                  </a:lnTo>
                  <a:lnTo>
                    <a:pt x="124000" y="63201"/>
                  </a:lnTo>
                  <a:lnTo>
                    <a:pt x="130195" y="75477"/>
                  </a:lnTo>
                  <a:lnTo>
                    <a:pt x="135430" y="88082"/>
                  </a:lnTo>
                  <a:lnTo>
                    <a:pt x="140026" y="100906"/>
                  </a:lnTo>
                  <a:lnTo>
                    <a:pt x="140879" y="113877"/>
                  </a:lnTo>
                  <a:lnTo>
                    <a:pt x="139237" y="126946"/>
                  </a:lnTo>
                  <a:lnTo>
                    <a:pt x="135931" y="140079"/>
                  </a:lnTo>
                  <a:lnTo>
                    <a:pt x="130412" y="151046"/>
                  </a:lnTo>
                  <a:lnTo>
                    <a:pt x="123416" y="160567"/>
                  </a:lnTo>
                  <a:lnTo>
                    <a:pt x="115437" y="169126"/>
                  </a:lnTo>
                  <a:lnTo>
                    <a:pt x="106801" y="177042"/>
                  </a:lnTo>
                  <a:lnTo>
                    <a:pt x="97728" y="184530"/>
                  </a:lnTo>
                  <a:lnTo>
                    <a:pt x="88364" y="191732"/>
                  </a:lnTo>
                  <a:lnTo>
                    <a:pt x="77699" y="196534"/>
                  </a:lnTo>
                  <a:lnTo>
                    <a:pt x="66168" y="199735"/>
                  </a:lnTo>
                  <a:lnTo>
                    <a:pt x="54060" y="201869"/>
                  </a:lnTo>
                  <a:lnTo>
                    <a:pt x="42672" y="202187"/>
                  </a:lnTo>
                  <a:lnTo>
                    <a:pt x="31764" y="201293"/>
                  </a:lnTo>
                  <a:lnTo>
                    <a:pt x="21175" y="199592"/>
                  </a:lnTo>
                  <a:lnTo>
                    <a:pt x="15222" y="194037"/>
                  </a:lnTo>
                  <a:lnTo>
                    <a:pt x="12358" y="185912"/>
                  </a:lnTo>
                  <a:lnTo>
                    <a:pt x="11555" y="176074"/>
                  </a:lnTo>
                  <a:lnTo>
                    <a:pt x="13230" y="167305"/>
                  </a:lnTo>
                  <a:lnTo>
                    <a:pt x="16557" y="159248"/>
                  </a:lnTo>
                  <a:lnTo>
                    <a:pt x="20985" y="151667"/>
                  </a:lnTo>
                  <a:lnTo>
                    <a:pt x="28359" y="146612"/>
                  </a:lnTo>
                  <a:lnTo>
                    <a:pt x="37696" y="143242"/>
                  </a:lnTo>
                  <a:lnTo>
                    <a:pt x="48342" y="140996"/>
                  </a:lnTo>
                  <a:lnTo>
                    <a:pt x="58755" y="140604"/>
                  </a:lnTo>
                  <a:lnTo>
                    <a:pt x="69014" y="141448"/>
                  </a:lnTo>
                  <a:lnTo>
                    <a:pt x="79168" y="143115"/>
                  </a:lnTo>
                  <a:lnTo>
                    <a:pt x="90359" y="144227"/>
                  </a:lnTo>
                  <a:lnTo>
                    <a:pt x="102241" y="144969"/>
                  </a:lnTo>
                  <a:lnTo>
                    <a:pt x="114584" y="145463"/>
                  </a:lnTo>
                  <a:lnTo>
                    <a:pt x="126128" y="148003"/>
                  </a:lnTo>
                  <a:lnTo>
                    <a:pt x="137140" y="151907"/>
                  </a:lnTo>
                  <a:lnTo>
                    <a:pt x="189007" y="16634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5242480" y="2994281"/>
              <a:ext cx="49740" cy="179062"/>
            </a:xfrm>
            <a:custGeom>
              <a:avLst/>
              <a:gdLst/>
              <a:ahLst/>
              <a:cxnLst/>
              <a:rect l="0" t="0" r="0" b="0"/>
              <a:pathLst>
                <a:path w="49740" h="179062">
                  <a:moveTo>
                    <a:pt x="0" y="0"/>
                  </a:moveTo>
                  <a:lnTo>
                    <a:pt x="5281" y="26405"/>
                  </a:lnTo>
                  <a:lnTo>
                    <a:pt x="9047" y="39710"/>
                  </a:lnTo>
                  <a:lnTo>
                    <a:pt x="13768" y="54106"/>
                  </a:lnTo>
                  <a:lnTo>
                    <a:pt x="19127" y="69230"/>
                  </a:lnTo>
                  <a:lnTo>
                    <a:pt x="23804" y="84839"/>
                  </a:lnTo>
                  <a:lnTo>
                    <a:pt x="28028" y="100772"/>
                  </a:lnTo>
                  <a:lnTo>
                    <a:pt x="31949" y="116921"/>
                  </a:lnTo>
                  <a:lnTo>
                    <a:pt x="35669" y="131002"/>
                  </a:lnTo>
                  <a:lnTo>
                    <a:pt x="49739" y="17906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 name="Group 37"/>
          <p:cNvGrpSpPr/>
          <p:nvPr/>
        </p:nvGrpSpPr>
        <p:grpSpPr>
          <a:xfrm>
            <a:off x="3720470" y="3362349"/>
            <a:ext cx="835614" cy="248696"/>
            <a:chOff x="3720470" y="3362349"/>
            <a:chExt cx="835614" cy="248696"/>
          </a:xfrm>
        </p:grpSpPr>
        <p:sp>
          <p:nvSpPr>
            <p:cNvPr id="32" name="Freeform 31"/>
            <p:cNvSpPr/>
            <p:nvPr/>
          </p:nvSpPr>
          <p:spPr>
            <a:xfrm>
              <a:off x="3720470" y="3422036"/>
              <a:ext cx="79583" cy="1"/>
            </a:xfrm>
            <a:custGeom>
              <a:avLst/>
              <a:gdLst/>
              <a:ahLst/>
              <a:cxnLst/>
              <a:rect l="0" t="0" r="0" b="0"/>
              <a:pathLst>
                <a:path w="79583" h="1">
                  <a:moveTo>
                    <a:pt x="0" y="0"/>
                  </a:moveTo>
                  <a:lnTo>
                    <a:pt x="79582"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3909478" y="3362349"/>
              <a:ext cx="29844" cy="198957"/>
            </a:xfrm>
            <a:custGeom>
              <a:avLst/>
              <a:gdLst/>
              <a:ahLst/>
              <a:cxnLst/>
              <a:rect l="0" t="0" r="0" b="0"/>
              <a:pathLst>
                <a:path w="29844" h="198957">
                  <a:moveTo>
                    <a:pt x="0" y="0"/>
                  </a:moveTo>
                  <a:lnTo>
                    <a:pt x="5280" y="21124"/>
                  </a:lnTo>
                  <a:lnTo>
                    <a:pt x="6836" y="32873"/>
                  </a:lnTo>
                  <a:lnTo>
                    <a:pt x="7873" y="46232"/>
                  </a:lnTo>
                  <a:lnTo>
                    <a:pt x="8565" y="60665"/>
                  </a:lnTo>
                  <a:lnTo>
                    <a:pt x="10131" y="74708"/>
                  </a:lnTo>
                  <a:lnTo>
                    <a:pt x="12280" y="88491"/>
                  </a:lnTo>
                  <a:lnTo>
                    <a:pt x="14818" y="102101"/>
                  </a:lnTo>
                  <a:lnTo>
                    <a:pt x="16511" y="115596"/>
                  </a:lnTo>
                  <a:lnTo>
                    <a:pt x="17638" y="129014"/>
                  </a:lnTo>
                  <a:lnTo>
                    <a:pt x="18391" y="142380"/>
                  </a:lnTo>
                  <a:lnTo>
                    <a:pt x="19997" y="154607"/>
                  </a:lnTo>
                  <a:lnTo>
                    <a:pt x="22174" y="166074"/>
                  </a:lnTo>
                  <a:lnTo>
                    <a:pt x="29843" y="19895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4068642" y="3402141"/>
              <a:ext cx="169113" cy="99478"/>
            </a:xfrm>
            <a:custGeom>
              <a:avLst/>
              <a:gdLst/>
              <a:ahLst/>
              <a:cxnLst/>
              <a:rect l="0" t="0" r="0" b="0"/>
              <a:pathLst>
                <a:path w="169113" h="99478">
                  <a:moveTo>
                    <a:pt x="0" y="0"/>
                  </a:moveTo>
                  <a:lnTo>
                    <a:pt x="0" y="55383"/>
                  </a:lnTo>
                  <a:lnTo>
                    <a:pt x="4421" y="64555"/>
                  </a:lnTo>
                  <a:lnTo>
                    <a:pt x="11790" y="71774"/>
                  </a:lnTo>
                  <a:lnTo>
                    <a:pt x="21124" y="77693"/>
                  </a:lnTo>
                  <a:lnTo>
                    <a:pt x="31767" y="81638"/>
                  </a:lnTo>
                  <a:lnTo>
                    <a:pt x="43284" y="84269"/>
                  </a:lnTo>
                  <a:lnTo>
                    <a:pt x="55384" y="86022"/>
                  </a:lnTo>
                  <a:lnTo>
                    <a:pt x="67871" y="87191"/>
                  </a:lnTo>
                  <a:lnTo>
                    <a:pt x="80617" y="87971"/>
                  </a:lnTo>
                  <a:lnTo>
                    <a:pt x="93536" y="88490"/>
                  </a:lnTo>
                  <a:lnTo>
                    <a:pt x="106570" y="89942"/>
                  </a:lnTo>
                  <a:lnTo>
                    <a:pt x="169112" y="9947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4173258" y="3372297"/>
              <a:ext cx="24706" cy="208905"/>
            </a:xfrm>
            <a:custGeom>
              <a:avLst/>
              <a:gdLst/>
              <a:ahLst/>
              <a:cxnLst/>
              <a:rect l="0" t="0" r="0" b="0"/>
              <a:pathLst>
                <a:path w="24706" h="208905">
                  <a:moveTo>
                    <a:pt x="14757" y="0"/>
                  </a:moveTo>
                  <a:lnTo>
                    <a:pt x="9476" y="21124"/>
                  </a:lnTo>
                  <a:lnTo>
                    <a:pt x="6815" y="30662"/>
                  </a:lnTo>
                  <a:lnTo>
                    <a:pt x="911" y="50103"/>
                  </a:lnTo>
                  <a:lnTo>
                    <a:pt x="0" y="59929"/>
                  </a:lnTo>
                  <a:lnTo>
                    <a:pt x="498" y="69797"/>
                  </a:lnTo>
                  <a:lnTo>
                    <a:pt x="1935" y="79691"/>
                  </a:lnTo>
                  <a:lnTo>
                    <a:pt x="2893" y="90707"/>
                  </a:lnTo>
                  <a:lnTo>
                    <a:pt x="3532" y="102474"/>
                  </a:lnTo>
                  <a:lnTo>
                    <a:pt x="3958" y="114739"/>
                  </a:lnTo>
                  <a:lnTo>
                    <a:pt x="5347" y="127337"/>
                  </a:lnTo>
                  <a:lnTo>
                    <a:pt x="7378" y="140157"/>
                  </a:lnTo>
                  <a:lnTo>
                    <a:pt x="9838" y="153125"/>
                  </a:lnTo>
                  <a:lnTo>
                    <a:pt x="12583" y="165086"/>
                  </a:lnTo>
                  <a:lnTo>
                    <a:pt x="15518" y="176376"/>
                  </a:lnTo>
                  <a:lnTo>
                    <a:pt x="24705" y="20890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4317336" y="3468923"/>
              <a:ext cx="238748" cy="142122"/>
            </a:xfrm>
            <a:custGeom>
              <a:avLst/>
              <a:gdLst/>
              <a:ahLst/>
              <a:cxnLst/>
              <a:rect l="0" t="0" r="0" b="0"/>
              <a:pathLst>
                <a:path w="238748" h="142122">
                  <a:moveTo>
                    <a:pt x="0" y="12800"/>
                  </a:moveTo>
                  <a:lnTo>
                    <a:pt x="10562" y="2238"/>
                  </a:lnTo>
                  <a:lnTo>
                    <a:pt x="16989" y="232"/>
                  </a:lnTo>
                  <a:lnTo>
                    <a:pt x="24590" y="0"/>
                  </a:lnTo>
                  <a:lnTo>
                    <a:pt x="32973" y="951"/>
                  </a:lnTo>
                  <a:lnTo>
                    <a:pt x="40772" y="4901"/>
                  </a:lnTo>
                  <a:lnTo>
                    <a:pt x="48183" y="10850"/>
                  </a:lnTo>
                  <a:lnTo>
                    <a:pt x="101352" y="64390"/>
                  </a:lnTo>
                  <a:lnTo>
                    <a:pt x="110675" y="72615"/>
                  </a:lnTo>
                  <a:lnTo>
                    <a:pt x="120207" y="80309"/>
                  </a:lnTo>
                  <a:lnTo>
                    <a:pt x="164610" y="113823"/>
                  </a:lnTo>
                  <a:lnTo>
                    <a:pt x="177164" y="121045"/>
                  </a:lnTo>
                  <a:lnTo>
                    <a:pt x="189955" y="126965"/>
                  </a:lnTo>
                  <a:lnTo>
                    <a:pt x="238747" y="14212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4416814" y="3471775"/>
              <a:ext cx="59688" cy="129322"/>
            </a:xfrm>
            <a:custGeom>
              <a:avLst/>
              <a:gdLst/>
              <a:ahLst/>
              <a:cxnLst/>
              <a:rect l="0" t="0" r="0" b="0"/>
              <a:pathLst>
                <a:path w="59688" h="129322">
                  <a:moveTo>
                    <a:pt x="59687" y="0"/>
                  </a:moveTo>
                  <a:lnTo>
                    <a:pt x="31995" y="41538"/>
                  </a:lnTo>
                  <a:lnTo>
                    <a:pt x="26857" y="50903"/>
                  </a:lnTo>
                  <a:lnTo>
                    <a:pt x="22326" y="60463"/>
                  </a:lnTo>
                  <a:lnTo>
                    <a:pt x="18200" y="70152"/>
                  </a:lnTo>
                  <a:lnTo>
                    <a:pt x="14344" y="81032"/>
                  </a:lnTo>
                  <a:lnTo>
                    <a:pt x="10668" y="92708"/>
                  </a:lnTo>
                  <a:lnTo>
                    <a:pt x="0" y="12932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p:cNvGrpSpPr/>
          <p:nvPr/>
        </p:nvGrpSpPr>
        <p:grpSpPr>
          <a:xfrm>
            <a:off x="1691122" y="2914699"/>
            <a:ext cx="3564788" cy="945033"/>
            <a:chOff x="1691122" y="2914699"/>
            <a:chExt cx="3564788" cy="945033"/>
          </a:xfrm>
        </p:grpSpPr>
        <p:sp>
          <p:nvSpPr>
            <p:cNvPr id="39" name="Freeform 38"/>
            <p:cNvSpPr/>
            <p:nvPr/>
          </p:nvSpPr>
          <p:spPr>
            <a:xfrm>
              <a:off x="1830391" y="3423418"/>
              <a:ext cx="119375" cy="8567"/>
            </a:xfrm>
            <a:custGeom>
              <a:avLst/>
              <a:gdLst/>
              <a:ahLst/>
              <a:cxnLst/>
              <a:rect l="0" t="0" r="0" b="0"/>
              <a:pathLst>
                <a:path w="119375" h="8567">
                  <a:moveTo>
                    <a:pt x="0" y="8566"/>
                  </a:moveTo>
                  <a:lnTo>
                    <a:pt x="21124" y="3285"/>
                  </a:lnTo>
                  <a:lnTo>
                    <a:pt x="32873" y="1729"/>
                  </a:lnTo>
                  <a:lnTo>
                    <a:pt x="46232" y="692"/>
                  </a:lnTo>
                  <a:lnTo>
                    <a:pt x="60665" y="0"/>
                  </a:lnTo>
                  <a:lnTo>
                    <a:pt x="73603" y="645"/>
                  </a:lnTo>
                  <a:lnTo>
                    <a:pt x="85543" y="2180"/>
                  </a:lnTo>
                  <a:lnTo>
                    <a:pt x="119374" y="856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2128825" y="3342454"/>
              <a:ext cx="9948" cy="179061"/>
            </a:xfrm>
            <a:custGeom>
              <a:avLst/>
              <a:gdLst/>
              <a:ahLst/>
              <a:cxnLst/>
              <a:rect l="0" t="0" r="0" b="0"/>
              <a:pathLst>
                <a:path w="9948" h="179061">
                  <a:moveTo>
                    <a:pt x="0" y="0"/>
                  </a:moveTo>
                  <a:lnTo>
                    <a:pt x="0" y="60665"/>
                  </a:lnTo>
                  <a:lnTo>
                    <a:pt x="1105" y="74707"/>
                  </a:lnTo>
                  <a:lnTo>
                    <a:pt x="2947" y="88491"/>
                  </a:lnTo>
                  <a:lnTo>
                    <a:pt x="5280" y="102101"/>
                  </a:lnTo>
                  <a:lnTo>
                    <a:pt x="6836" y="116701"/>
                  </a:lnTo>
                  <a:lnTo>
                    <a:pt x="7873" y="131961"/>
                  </a:lnTo>
                  <a:lnTo>
                    <a:pt x="9947" y="17906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2255294" y="3332506"/>
              <a:ext cx="162017" cy="99479"/>
            </a:xfrm>
            <a:custGeom>
              <a:avLst/>
              <a:gdLst/>
              <a:ahLst/>
              <a:cxnLst/>
              <a:rect l="0" t="0" r="0" b="0"/>
              <a:pathLst>
                <a:path w="162017" h="99479">
                  <a:moveTo>
                    <a:pt x="12800" y="0"/>
                  </a:moveTo>
                  <a:lnTo>
                    <a:pt x="2238" y="15843"/>
                  </a:lnTo>
                  <a:lnTo>
                    <a:pt x="232" y="23825"/>
                  </a:lnTo>
                  <a:lnTo>
                    <a:pt x="0" y="32463"/>
                  </a:lnTo>
                  <a:lnTo>
                    <a:pt x="950" y="41538"/>
                  </a:lnTo>
                  <a:lnTo>
                    <a:pt x="3795" y="50903"/>
                  </a:lnTo>
                  <a:lnTo>
                    <a:pt x="7902" y="60463"/>
                  </a:lnTo>
                  <a:lnTo>
                    <a:pt x="12850" y="70152"/>
                  </a:lnTo>
                  <a:lnTo>
                    <a:pt x="21676" y="76611"/>
                  </a:lnTo>
                  <a:lnTo>
                    <a:pt x="33086" y="80918"/>
                  </a:lnTo>
                  <a:lnTo>
                    <a:pt x="59396" y="86808"/>
                  </a:lnTo>
                  <a:lnTo>
                    <a:pt x="85827" y="93110"/>
                  </a:lnTo>
                  <a:lnTo>
                    <a:pt x="99065" y="95232"/>
                  </a:lnTo>
                  <a:lnTo>
                    <a:pt x="112312" y="96647"/>
                  </a:lnTo>
                  <a:lnTo>
                    <a:pt x="162016" y="9947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2327780" y="3302663"/>
              <a:ext cx="59688" cy="268591"/>
            </a:xfrm>
            <a:custGeom>
              <a:avLst/>
              <a:gdLst/>
              <a:ahLst/>
              <a:cxnLst/>
              <a:rect l="0" t="0" r="0" b="0"/>
              <a:pathLst>
                <a:path w="59688" h="268591">
                  <a:moveTo>
                    <a:pt x="0" y="0"/>
                  </a:moveTo>
                  <a:lnTo>
                    <a:pt x="5281" y="15842"/>
                  </a:lnTo>
                  <a:lnTo>
                    <a:pt x="7942" y="24931"/>
                  </a:lnTo>
                  <a:lnTo>
                    <a:pt x="13846" y="46818"/>
                  </a:lnTo>
                  <a:lnTo>
                    <a:pt x="20154" y="74231"/>
                  </a:lnTo>
                  <a:lnTo>
                    <a:pt x="23384" y="89278"/>
                  </a:lnTo>
                  <a:lnTo>
                    <a:pt x="26643" y="102626"/>
                  </a:lnTo>
                  <a:lnTo>
                    <a:pt x="29920" y="114840"/>
                  </a:lnTo>
                  <a:lnTo>
                    <a:pt x="33210" y="126299"/>
                  </a:lnTo>
                  <a:lnTo>
                    <a:pt x="36509" y="140570"/>
                  </a:lnTo>
                  <a:lnTo>
                    <a:pt x="49746" y="205230"/>
                  </a:lnTo>
                  <a:lnTo>
                    <a:pt x="59687" y="26859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2546631" y="3416755"/>
              <a:ext cx="238748" cy="144551"/>
            </a:xfrm>
            <a:custGeom>
              <a:avLst/>
              <a:gdLst/>
              <a:ahLst/>
              <a:cxnLst/>
              <a:rect l="0" t="0" r="0" b="0"/>
              <a:pathLst>
                <a:path w="238748" h="144551">
                  <a:moveTo>
                    <a:pt x="0" y="5281"/>
                  </a:moveTo>
                  <a:lnTo>
                    <a:pt x="15843" y="0"/>
                  </a:lnTo>
                  <a:lnTo>
                    <a:pt x="23826" y="1761"/>
                  </a:lnTo>
                  <a:lnTo>
                    <a:pt x="32464" y="6250"/>
                  </a:lnTo>
                  <a:lnTo>
                    <a:pt x="41538" y="12559"/>
                  </a:lnTo>
                  <a:lnTo>
                    <a:pt x="49798" y="18975"/>
                  </a:lnTo>
                  <a:lnTo>
                    <a:pt x="57516" y="25464"/>
                  </a:lnTo>
                  <a:lnTo>
                    <a:pt x="64871" y="32000"/>
                  </a:lnTo>
                  <a:lnTo>
                    <a:pt x="81887" y="48105"/>
                  </a:lnTo>
                  <a:lnTo>
                    <a:pt x="91067" y="57042"/>
                  </a:lnTo>
                  <a:lnTo>
                    <a:pt x="100502" y="65210"/>
                  </a:lnTo>
                  <a:lnTo>
                    <a:pt x="110109" y="72866"/>
                  </a:lnTo>
                  <a:lnTo>
                    <a:pt x="154633" y="106319"/>
                  </a:lnTo>
                  <a:lnTo>
                    <a:pt x="167197" y="113536"/>
                  </a:lnTo>
                  <a:lnTo>
                    <a:pt x="179994" y="119453"/>
                  </a:lnTo>
                  <a:lnTo>
                    <a:pt x="238747" y="14455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2576475" y="3392193"/>
              <a:ext cx="109426" cy="179061"/>
            </a:xfrm>
            <a:custGeom>
              <a:avLst/>
              <a:gdLst/>
              <a:ahLst/>
              <a:cxnLst/>
              <a:rect l="0" t="0" r="0" b="0"/>
              <a:pathLst>
                <a:path w="109426" h="179061">
                  <a:moveTo>
                    <a:pt x="109425" y="0"/>
                  </a:moveTo>
                  <a:lnTo>
                    <a:pt x="93582" y="15843"/>
                  </a:lnTo>
                  <a:lnTo>
                    <a:pt x="86705" y="24930"/>
                  </a:lnTo>
                  <a:lnTo>
                    <a:pt x="79909" y="35410"/>
                  </a:lnTo>
                  <a:lnTo>
                    <a:pt x="73168" y="46819"/>
                  </a:lnTo>
                  <a:lnTo>
                    <a:pt x="66464" y="56634"/>
                  </a:lnTo>
                  <a:lnTo>
                    <a:pt x="59783" y="65389"/>
                  </a:lnTo>
                  <a:lnTo>
                    <a:pt x="53119" y="73436"/>
                  </a:lnTo>
                  <a:lnTo>
                    <a:pt x="47571" y="82116"/>
                  </a:lnTo>
                  <a:lnTo>
                    <a:pt x="42767" y="91219"/>
                  </a:lnTo>
                  <a:lnTo>
                    <a:pt x="33376" y="111281"/>
                  </a:lnTo>
                  <a:lnTo>
                    <a:pt x="0" y="17906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691122" y="3690626"/>
              <a:ext cx="3564788" cy="169106"/>
            </a:xfrm>
            <a:custGeom>
              <a:avLst/>
              <a:gdLst/>
              <a:ahLst/>
              <a:cxnLst/>
              <a:rect l="0" t="0" r="0" b="0"/>
              <a:pathLst>
                <a:path w="3564788" h="169106">
                  <a:moveTo>
                    <a:pt x="0" y="0"/>
                  </a:moveTo>
                  <a:lnTo>
                    <a:pt x="15843" y="5281"/>
                  </a:lnTo>
                  <a:lnTo>
                    <a:pt x="64577" y="10131"/>
                  </a:lnTo>
                  <a:lnTo>
                    <a:pt x="87282" y="14819"/>
                  </a:lnTo>
                  <a:lnTo>
                    <a:pt x="157329" y="19998"/>
                  </a:lnTo>
                  <a:lnTo>
                    <a:pt x="188561" y="24731"/>
                  </a:lnTo>
                  <a:lnTo>
                    <a:pt x="203079" y="27540"/>
                  </a:lnTo>
                  <a:lnTo>
                    <a:pt x="231000" y="33609"/>
                  </a:lnTo>
                  <a:lnTo>
                    <a:pt x="271576" y="37959"/>
                  </a:lnTo>
                  <a:lnTo>
                    <a:pt x="298287" y="41925"/>
                  </a:lnTo>
                  <a:lnTo>
                    <a:pt x="324896" y="46266"/>
                  </a:lnTo>
                  <a:lnTo>
                    <a:pt x="364733" y="49815"/>
                  </a:lnTo>
                  <a:lnTo>
                    <a:pt x="391271" y="54563"/>
                  </a:lnTo>
                  <a:lnTo>
                    <a:pt x="479426" y="59237"/>
                  </a:lnTo>
                  <a:lnTo>
                    <a:pt x="506722" y="62434"/>
                  </a:lnTo>
                  <a:lnTo>
                    <a:pt x="549893" y="67501"/>
                  </a:lnTo>
                  <a:lnTo>
                    <a:pt x="594739" y="71950"/>
                  </a:lnTo>
                  <a:lnTo>
                    <a:pt x="622449" y="76190"/>
                  </a:lnTo>
                  <a:lnTo>
                    <a:pt x="758606" y="80600"/>
                  </a:lnTo>
                  <a:lnTo>
                    <a:pt x="787387" y="84824"/>
                  </a:lnTo>
                  <a:lnTo>
                    <a:pt x="873896" y="89117"/>
                  </a:lnTo>
                  <a:lnTo>
                    <a:pt x="906051" y="92295"/>
                  </a:lnTo>
                  <a:lnTo>
                    <a:pt x="952278" y="97350"/>
                  </a:lnTo>
                  <a:lnTo>
                    <a:pt x="996923" y="101795"/>
                  </a:lnTo>
                  <a:lnTo>
                    <a:pt x="1028891" y="106034"/>
                  </a:lnTo>
                  <a:lnTo>
                    <a:pt x="1128604" y="110233"/>
                  </a:lnTo>
                  <a:lnTo>
                    <a:pt x="1182910" y="116174"/>
                  </a:lnTo>
                  <a:lnTo>
                    <a:pt x="1310081" y="119249"/>
                  </a:lnTo>
                  <a:lnTo>
                    <a:pt x="1384854" y="122305"/>
                  </a:lnTo>
                  <a:lnTo>
                    <a:pt x="1433107" y="127242"/>
                  </a:lnTo>
                  <a:lnTo>
                    <a:pt x="1532013" y="132086"/>
                  </a:lnTo>
                  <a:lnTo>
                    <a:pt x="1581714" y="137141"/>
                  </a:lnTo>
                  <a:lnTo>
                    <a:pt x="1634388" y="141586"/>
                  </a:lnTo>
                  <a:lnTo>
                    <a:pt x="1671434" y="145825"/>
                  </a:lnTo>
                  <a:lnTo>
                    <a:pt x="1790418" y="149019"/>
                  </a:lnTo>
                  <a:lnTo>
                    <a:pt x="1843233" y="152106"/>
                  </a:lnTo>
                  <a:lnTo>
                    <a:pt x="1897936" y="157074"/>
                  </a:lnTo>
                  <a:lnTo>
                    <a:pt x="2015961" y="159043"/>
                  </a:lnTo>
                  <a:lnTo>
                    <a:pt x="2284228" y="159165"/>
                  </a:lnTo>
                  <a:lnTo>
                    <a:pt x="2339561" y="164446"/>
                  </a:lnTo>
                  <a:lnTo>
                    <a:pt x="2457263" y="168703"/>
                  </a:lnTo>
                  <a:lnTo>
                    <a:pt x="2627601" y="169101"/>
                  </a:lnTo>
                  <a:lnTo>
                    <a:pt x="2681031" y="163829"/>
                  </a:lnTo>
                  <a:lnTo>
                    <a:pt x="2807578" y="168464"/>
                  </a:lnTo>
                  <a:lnTo>
                    <a:pt x="3009058" y="169105"/>
                  </a:lnTo>
                  <a:lnTo>
                    <a:pt x="3065347" y="163829"/>
                  </a:lnTo>
                  <a:lnTo>
                    <a:pt x="3183416" y="159575"/>
                  </a:lnTo>
                  <a:lnTo>
                    <a:pt x="3306704" y="158084"/>
                  </a:lnTo>
                  <a:lnTo>
                    <a:pt x="3362442" y="152335"/>
                  </a:lnTo>
                  <a:lnTo>
                    <a:pt x="3484483" y="149400"/>
                  </a:lnTo>
                  <a:lnTo>
                    <a:pt x="3539280" y="146323"/>
                  </a:lnTo>
                  <a:lnTo>
                    <a:pt x="3564787" y="14370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3790104" y="2984334"/>
              <a:ext cx="636659" cy="706293"/>
            </a:xfrm>
            <a:custGeom>
              <a:avLst/>
              <a:gdLst/>
              <a:ahLst/>
              <a:cxnLst/>
              <a:rect l="0" t="0" r="0" b="0"/>
              <a:pathLst>
                <a:path w="636659" h="706293">
                  <a:moveTo>
                    <a:pt x="636658" y="0"/>
                  </a:moveTo>
                  <a:lnTo>
                    <a:pt x="581274" y="69230"/>
                  </a:lnTo>
                  <a:lnTo>
                    <a:pt x="568787" y="83733"/>
                  </a:lnTo>
                  <a:lnTo>
                    <a:pt x="556041" y="97824"/>
                  </a:lnTo>
                  <a:lnTo>
                    <a:pt x="543122" y="111639"/>
                  </a:lnTo>
                  <a:lnTo>
                    <a:pt x="530088" y="127481"/>
                  </a:lnTo>
                  <a:lnTo>
                    <a:pt x="516978" y="144674"/>
                  </a:lnTo>
                  <a:lnTo>
                    <a:pt x="503816" y="162768"/>
                  </a:lnTo>
                  <a:lnTo>
                    <a:pt x="489516" y="180357"/>
                  </a:lnTo>
                  <a:lnTo>
                    <a:pt x="474455" y="197609"/>
                  </a:lnTo>
                  <a:lnTo>
                    <a:pt x="458888" y="214638"/>
                  </a:lnTo>
                  <a:lnTo>
                    <a:pt x="426854" y="251243"/>
                  </a:lnTo>
                  <a:lnTo>
                    <a:pt x="395300" y="288513"/>
                  </a:lnTo>
                  <a:lnTo>
                    <a:pt x="320209" y="379547"/>
                  </a:lnTo>
                  <a:lnTo>
                    <a:pt x="304108" y="397827"/>
                  </a:lnTo>
                  <a:lnTo>
                    <a:pt x="256148" y="449959"/>
                  </a:lnTo>
                  <a:lnTo>
                    <a:pt x="213445" y="499301"/>
                  </a:lnTo>
                  <a:lnTo>
                    <a:pt x="186237" y="528450"/>
                  </a:lnTo>
                  <a:lnTo>
                    <a:pt x="172792" y="543518"/>
                  </a:lnTo>
                  <a:lnTo>
                    <a:pt x="146062" y="574999"/>
                  </a:lnTo>
                  <a:lnTo>
                    <a:pt x="132745" y="588920"/>
                  </a:lnTo>
                  <a:lnTo>
                    <a:pt x="119445" y="601516"/>
                  </a:lnTo>
                  <a:lnTo>
                    <a:pt x="106158" y="613230"/>
                  </a:lnTo>
                  <a:lnTo>
                    <a:pt x="95089" y="624355"/>
                  </a:lnTo>
                  <a:lnTo>
                    <a:pt x="76895" y="645559"/>
                  </a:lnTo>
                  <a:lnTo>
                    <a:pt x="61440" y="663088"/>
                  </a:lnTo>
                  <a:lnTo>
                    <a:pt x="46097" y="678248"/>
                  </a:lnTo>
                  <a:lnTo>
                    <a:pt x="37363" y="685385"/>
                  </a:lnTo>
                  <a:lnTo>
                    <a:pt x="0" y="70629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3879634" y="3004229"/>
              <a:ext cx="646607" cy="656555"/>
            </a:xfrm>
            <a:custGeom>
              <a:avLst/>
              <a:gdLst/>
              <a:ahLst/>
              <a:cxnLst/>
              <a:rect l="0" t="0" r="0" b="0"/>
              <a:pathLst>
                <a:path w="646607" h="656555">
                  <a:moveTo>
                    <a:pt x="0" y="0"/>
                  </a:moveTo>
                  <a:lnTo>
                    <a:pt x="10562" y="15843"/>
                  </a:lnTo>
                  <a:lnTo>
                    <a:pt x="24590" y="35411"/>
                  </a:lnTo>
                  <a:lnTo>
                    <a:pt x="40772" y="57740"/>
                  </a:lnTo>
                  <a:lnTo>
                    <a:pt x="63416" y="90059"/>
                  </a:lnTo>
                  <a:lnTo>
                    <a:pt x="109917" y="153039"/>
                  </a:lnTo>
                  <a:lnTo>
                    <a:pt x="144695" y="197755"/>
                  </a:lnTo>
                  <a:lnTo>
                    <a:pt x="158361" y="212525"/>
                  </a:lnTo>
                  <a:lnTo>
                    <a:pt x="172998" y="226792"/>
                  </a:lnTo>
                  <a:lnTo>
                    <a:pt x="188282" y="240725"/>
                  </a:lnTo>
                  <a:lnTo>
                    <a:pt x="202893" y="255540"/>
                  </a:lnTo>
                  <a:lnTo>
                    <a:pt x="217055" y="270943"/>
                  </a:lnTo>
                  <a:lnTo>
                    <a:pt x="230917" y="286739"/>
                  </a:lnTo>
                  <a:lnTo>
                    <a:pt x="258110" y="319027"/>
                  </a:lnTo>
                  <a:lnTo>
                    <a:pt x="271551" y="335374"/>
                  </a:lnTo>
                  <a:lnTo>
                    <a:pt x="286038" y="351798"/>
                  </a:lnTo>
                  <a:lnTo>
                    <a:pt x="316873" y="384785"/>
                  </a:lnTo>
                  <a:lnTo>
                    <a:pt x="360022" y="429147"/>
                  </a:lnTo>
                  <a:lnTo>
                    <a:pt x="373757" y="441947"/>
                  </a:lnTo>
                  <a:lnTo>
                    <a:pt x="387335" y="453796"/>
                  </a:lnTo>
                  <a:lnTo>
                    <a:pt x="400808" y="465011"/>
                  </a:lnTo>
                  <a:lnTo>
                    <a:pt x="414212" y="476909"/>
                  </a:lnTo>
                  <a:lnTo>
                    <a:pt x="440894" y="501919"/>
                  </a:lnTo>
                  <a:lnTo>
                    <a:pt x="454199" y="513673"/>
                  </a:lnTo>
                  <a:lnTo>
                    <a:pt x="467491" y="524825"/>
                  </a:lnTo>
                  <a:lnTo>
                    <a:pt x="494049" y="546058"/>
                  </a:lnTo>
                  <a:lnTo>
                    <a:pt x="520590" y="566548"/>
                  </a:lnTo>
                  <a:lnTo>
                    <a:pt x="544176" y="583761"/>
                  </a:lnTo>
                  <a:lnTo>
                    <a:pt x="576097" y="605879"/>
                  </a:lnTo>
                  <a:lnTo>
                    <a:pt x="586336" y="612823"/>
                  </a:lnTo>
                  <a:lnTo>
                    <a:pt x="596478" y="620768"/>
                  </a:lnTo>
                  <a:lnTo>
                    <a:pt x="606555" y="629381"/>
                  </a:lnTo>
                  <a:lnTo>
                    <a:pt x="646606" y="65655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059190" y="3063916"/>
              <a:ext cx="537181" cy="467547"/>
            </a:xfrm>
            <a:custGeom>
              <a:avLst/>
              <a:gdLst/>
              <a:ahLst/>
              <a:cxnLst/>
              <a:rect l="0" t="0" r="0" b="0"/>
              <a:pathLst>
                <a:path w="537181" h="467547">
                  <a:moveTo>
                    <a:pt x="537180" y="0"/>
                  </a:moveTo>
                  <a:lnTo>
                    <a:pt x="510776" y="15843"/>
                  </a:lnTo>
                  <a:lnTo>
                    <a:pt x="497471" y="24931"/>
                  </a:lnTo>
                  <a:lnTo>
                    <a:pt x="483075" y="35411"/>
                  </a:lnTo>
                  <a:lnTo>
                    <a:pt x="384974" y="109169"/>
                  </a:lnTo>
                  <a:lnTo>
                    <a:pt x="371602" y="120308"/>
                  </a:lnTo>
                  <a:lnTo>
                    <a:pt x="358266" y="132155"/>
                  </a:lnTo>
                  <a:lnTo>
                    <a:pt x="331657" y="157108"/>
                  </a:lnTo>
                  <a:lnTo>
                    <a:pt x="305094" y="182936"/>
                  </a:lnTo>
                  <a:lnTo>
                    <a:pt x="291821" y="194907"/>
                  </a:lnTo>
                  <a:lnTo>
                    <a:pt x="278551" y="206205"/>
                  </a:lnTo>
                  <a:lnTo>
                    <a:pt x="265283" y="217052"/>
                  </a:lnTo>
                  <a:lnTo>
                    <a:pt x="252016" y="228705"/>
                  </a:lnTo>
                  <a:lnTo>
                    <a:pt x="238751" y="240895"/>
                  </a:lnTo>
                  <a:lnTo>
                    <a:pt x="225486" y="253442"/>
                  </a:lnTo>
                  <a:lnTo>
                    <a:pt x="212221" y="265123"/>
                  </a:lnTo>
                  <a:lnTo>
                    <a:pt x="198957" y="276227"/>
                  </a:lnTo>
                  <a:lnTo>
                    <a:pt x="185693" y="286945"/>
                  </a:lnTo>
                  <a:lnTo>
                    <a:pt x="173534" y="297406"/>
                  </a:lnTo>
                  <a:lnTo>
                    <a:pt x="162112" y="307696"/>
                  </a:lnTo>
                  <a:lnTo>
                    <a:pt x="140579" y="327973"/>
                  </a:lnTo>
                  <a:lnTo>
                    <a:pt x="119956" y="348037"/>
                  </a:lnTo>
                  <a:lnTo>
                    <a:pt x="110919" y="358030"/>
                  </a:lnTo>
                  <a:lnTo>
                    <a:pt x="102684" y="368008"/>
                  </a:lnTo>
                  <a:lnTo>
                    <a:pt x="94984" y="377976"/>
                  </a:lnTo>
                  <a:lnTo>
                    <a:pt x="87639" y="386831"/>
                  </a:lnTo>
                  <a:lnTo>
                    <a:pt x="80532" y="394946"/>
                  </a:lnTo>
                  <a:lnTo>
                    <a:pt x="73584" y="402566"/>
                  </a:lnTo>
                  <a:lnTo>
                    <a:pt x="59968" y="416928"/>
                  </a:lnTo>
                  <a:lnTo>
                    <a:pt x="39875" y="437442"/>
                  </a:lnTo>
                  <a:lnTo>
                    <a:pt x="0" y="46754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969660" y="2914699"/>
              <a:ext cx="815719" cy="626711"/>
            </a:xfrm>
            <a:custGeom>
              <a:avLst/>
              <a:gdLst/>
              <a:ahLst/>
              <a:cxnLst/>
              <a:rect l="0" t="0" r="0" b="0"/>
              <a:pathLst>
                <a:path w="815719" h="626711">
                  <a:moveTo>
                    <a:pt x="0" y="0"/>
                  </a:moveTo>
                  <a:lnTo>
                    <a:pt x="15843" y="15843"/>
                  </a:lnTo>
                  <a:lnTo>
                    <a:pt x="35411" y="32464"/>
                  </a:lnTo>
                  <a:lnTo>
                    <a:pt x="57740" y="52009"/>
                  </a:lnTo>
                  <a:lnTo>
                    <a:pt x="68337" y="63411"/>
                  </a:lnTo>
                  <a:lnTo>
                    <a:pt x="78717" y="75433"/>
                  </a:lnTo>
                  <a:lnTo>
                    <a:pt x="90059" y="86764"/>
                  </a:lnTo>
                  <a:lnTo>
                    <a:pt x="102041" y="97634"/>
                  </a:lnTo>
                  <a:lnTo>
                    <a:pt x="114450" y="108197"/>
                  </a:lnTo>
                  <a:lnTo>
                    <a:pt x="127144" y="119659"/>
                  </a:lnTo>
                  <a:lnTo>
                    <a:pt x="153039" y="144186"/>
                  </a:lnTo>
                  <a:lnTo>
                    <a:pt x="192474" y="182851"/>
                  </a:lnTo>
                  <a:lnTo>
                    <a:pt x="206793" y="194851"/>
                  </a:lnTo>
                  <a:lnTo>
                    <a:pt x="221865" y="206167"/>
                  </a:lnTo>
                  <a:lnTo>
                    <a:pt x="237440" y="217027"/>
                  </a:lnTo>
                  <a:lnTo>
                    <a:pt x="252245" y="228688"/>
                  </a:lnTo>
                  <a:lnTo>
                    <a:pt x="266536" y="240884"/>
                  </a:lnTo>
                  <a:lnTo>
                    <a:pt x="280484" y="253435"/>
                  </a:lnTo>
                  <a:lnTo>
                    <a:pt x="295310" y="265119"/>
                  </a:lnTo>
                  <a:lnTo>
                    <a:pt x="310720" y="276224"/>
                  </a:lnTo>
                  <a:lnTo>
                    <a:pt x="326520" y="286943"/>
                  </a:lnTo>
                  <a:lnTo>
                    <a:pt x="342580" y="298510"/>
                  </a:lnTo>
                  <a:lnTo>
                    <a:pt x="375162" y="323153"/>
                  </a:lnTo>
                  <a:lnTo>
                    <a:pt x="424576" y="361883"/>
                  </a:lnTo>
                  <a:lnTo>
                    <a:pt x="441110" y="373892"/>
                  </a:lnTo>
                  <a:lnTo>
                    <a:pt x="457659" y="385215"/>
                  </a:lnTo>
                  <a:lnTo>
                    <a:pt x="474218" y="396079"/>
                  </a:lnTo>
                  <a:lnTo>
                    <a:pt x="504407" y="416993"/>
                  </a:lnTo>
                  <a:lnTo>
                    <a:pt x="546260" y="447409"/>
                  </a:lnTo>
                  <a:lnTo>
                    <a:pt x="559813" y="457437"/>
                  </a:lnTo>
                  <a:lnTo>
                    <a:pt x="574375" y="467439"/>
                  </a:lnTo>
                  <a:lnTo>
                    <a:pt x="605292" y="487394"/>
                  </a:lnTo>
                  <a:lnTo>
                    <a:pt x="619063" y="497357"/>
                  </a:lnTo>
                  <a:lnTo>
                    <a:pt x="631560" y="507316"/>
                  </a:lnTo>
                  <a:lnTo>
                    <a:pt x="655393" y="526118"/>
                  </a:lnTo>
                  <a:lnTo>
                    <a:pt x="680723" y="541843"/>
                  </a:lnTo>
                  <a:lnTo>
                    <a:pt x="703771" y="556201"/>
                  </a:lnTo>
                  <a:lnTo>
                    <a:pt x="723962" y="569951"/>
                  </a:lnTo>
                  <a:lnTo>
                    <a:pt x="740305" y="583430"/>
                  </a:lnTo>
                  <a:lnTo>
                    <a:pt x="760832" y="596790"/>
                  </a:lnTo>
                  <a:lnTo>
                    <a:pt x="815718" y="62671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 name="Group 56"/>
          <p:cNvGrpSpPr/>
          <p:nvPr/>
        </p:nvGrpSpPr>
        <p:grpSpPr>
          <a:xfrm>
            <a:off x="3005049" y="3929373"/>
            <a:ext cx="1401819" cy="368069"/>
            <a:chOff x="3005049" y="3929373"/>
            <a:chExt cx="1401819" cy="368069"/>
          </a:xfrm>
        </p:grpSpPr>
        <p:sp>
          <p:nvSpPr>
            <p:cNvPr id="51" name="Freeform 50"/>
            <p:cNvSpPr/>
            <p:nvPr/>
          </p:nvSpPr>
          <p:spPr>
            <a:xfrm>
              <a:off x="3005049" y="3929373"/>
              <a:ext cx="159107" cy="245695"/>
            </a:xfrm>
            <a:custGeom>
              <a:avLst/>
              <a:gdLst/>
              <a:ahLst/>
              <a:cxnLst/>
              <a:rect l="0" t="0" r="0" b="0"/>
              <a:pathLst>
                <a:path w="159107" h="245695">
                  <a:moveTo>
                    <a:pt x="19076" y="0"/>
                  </a:moveTo>
                  <a:lnTo>
                    <a:pt x="8514" y="15843"/>
                  </a:lnTo>
                  <a:lnTo>
                    <a:pt x="5403" y="24931"/>
                  </a:lnTo>
                  <a:lnTo>
                    <a:pt x="3328" y="35411"/>
                  </a:lnTo>
                  <a:lnTo>
                    <a:pt x="1946" y="46819"/>
                  </a:lnTo>
                  <a:lnTo>
                    <a:pt x="1024" y="58845"/>
                  </a:lnTo>
                  <a:lnTo>
                    <a:pt x="409" y="71284"/>
                  </a:lnTo>
                  <a:lnTo>
                    <a:pt x="0" y="83998"/>
                  </a:lnTo>
                  <a:lnTo>
                    <a:pt x="5253" y="93579"/>
                  </a:lnTo>
                  <a:lnTo>
                    <a:pt x="14282" y="101072"/>
                  </a:lnTo>
                  <a:lnTo>
                    <a:pt x="25828" y="107172"/>
                  </a:lnTo>
                  <a:lnTo>
                    <a:pt x="36841" y="112345"/>
                  </a:lnTo>
                  <a:lnTo>
                    <a:pt x="47499" y="116898"/>
                  </a:lnTo>
                  <a:lnTo>
                    <a:pt x="57920" y="121039"/>
                  </a:lnTo>
                  <a:lnTo>
                    <a:pt x="68184" y="127116"/>
                  </a:lnTo>
                  <a:lnTo>
                    <a:pt x="78342" y="134483"/>
                  </a:lnTo>
                  <a:lnTo>
                    <a:pt x="88430" y="142710"/>
                  </a:lnTo>
                  <a:lnTo>
                    <a:pt x="98471" y="151511"/>
                  </a:lnTo>
                  <a:lnTo>
                    <a:pt x="108481" y="160694"/>
                  </a:lnTo>
                  <a:lnTo>
                    <a:pt x="135465" y="186513"/>
                  </a:lnTo>
                  <a:lnTo>
                    <a:pt x="143091" y="193977"/>
                  </a:lnTo>
                  <a:lnTo>
                    <a:pt x="149281" y="202268"/>
                  </a:lnTo>
                  <a:lnTo>
                    <a:pt x="154513" y="211112"/>
                  </a:lnTo>
                  <a:lnTo>
                    <a:pt x="159106" y="220323"/>
                  </a:lnTo>
                  <a:lnTo>
                    <a:pt x="158853" y="227570"/>
                  </a:lnTo>
                  <a:lnTo>
                    <a:pt x="155367" y="233506"/>
                  </a:lnTo>
                  <a:lnTo>
                    <a:pt x="149728" y="238569"/>
                  </a:lnTo>
                  <a:lnTo>
                    <a:pt x="141547" y="241944"/>
                  </a:lnTo>
                  <a:lnTo>
                    <a:pt x="131672" y="244194"/>
                  </a:lnTo>
                  <a:lnTo>
                    <a:pt x="120667" y="245694"/>
                  </a:lnTo>
                  <a:lnTo>
                    <a:pt x="110015" y="245589"/>
                  </a:lnTo>
                  <a:lnTo>
                    <a:pt x="99597" y="244414"/>
                  </a:lnTo>
                  <a:lnTo>
                    <a:pt x="89337" y="242525"/>
                  </a:lnTo>
                  <a:lnTo>
                    <a:pt x="79180" y="239055"/>
                  </a:lnTo>
                  <a:lnTo>
                    <a:pt x="69093" y="234531"/>
                  </a:lnTo>
                  <a:lnTo>
                    <a:pt x="19076" y="20890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3044020" y="3929373"/>
              <a:ext cx="179061" cy="19897"/>
            </a:xfrm>
            <a:custGeom>
              <a:avLst/>
              <a:gdLst/>
              <a:ahLst/>
              <a:cxnLst/>
              <a:rect l="0" t="0" r="0" b="0"/>
              <a:pathLst>
                <a:path w="179061" h="19897">
                  <a:moveTo>
                    <a:pt x="0" y="19896"/>
                  </a:moveTo>
                  <a:lnTo>
                    <a:pt x="10562" y="9334"/>
                  </a:lnTo>
                  <a:lnTo>
                    <a:pt x="19200" y="6222"/>
                  </a:lnTo>
                  <a:lnTo>
                    <a:pt x="30485" y="4148"/>
                  </a:lnTo>
                  <a:lnTo>
                    <a:pt x="43535" y="2765"/>
                  </a:lnTo>
                  <a:lnTo>
                    <a:pt x="56656" y="2949"/>
                  </a:lnTo>
                  <a:lnTo>
                    <a:pt x="69825" y="4177"/>
                  </a:lnTo>
                  <a:lnTo>
                    <a:pt x="83025" y="6100"/>
                  </a:lnTo>
                  <a:lnTo>
                    <a:pt x="96247" y="7383"/>
                  </a:lnTo>
                  <a:lnTo>
                    <a:pt x="109482" y="8238"/>
                  </a:lnTo>
                  <a:lnTo>
                    <a:pt x="122727" y="8808"/>
                  </a:lnTo>
                  <a:lnTo>
                    <a:pt x="134873" y="8082"/>
                  </a:lnTo>
                  <a:lnTo>
                    <a:pt x="146286" y="6493"/>
                  </a:lnTo>
                  <a:lnTo>
                    <a:pt x="17906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3446685" y="4028851"/>
              <a:ext cx="214099" cy="179061"/>
            </a:xfrm>
            <a:custGeom>
              <a:avLst/>
              <a:gdLst/>
              <a:ahLst/>
              <a:cxnLst/>
              <a:rect l="0" t="0" r="0" b="0"/>
              <a:pathLst>
                <a:path w="214099" h="179061">
                  <a:moveTo>
                    <a:pt x="124568" y="0"/>
                  </a:moveTo>
                  <a:lnTo>
                    <a:pt x="114006" y="10562"/>
                  </a:lnTo>
                  <a:lnTo>
                    <a:pt x="107579" y="15883"/>
                  </a:lnTo>
                  <a:lnTo>
                    <a:pt x="99978" y="21642"/>
                  </a:lnTo>
                  <a:lnTo>
                    <a:pt x="82691" y="33935"/>
                  </a:lnTo>
                  <a:lnTo>
                    <a:pt x="63954" y="46768"/>
                  </a:lnTo>
                  <a:lnTo>
                    <a:pt x="54316" y="52179"/>
                  </a:lnTo>
                  <a:lnTo>
                    <a:pt x="44573" y="56892"/>
                  </a:lnTo>
                  <a:lnTo>
                    <a:pt x="34763" y="61140"/>
                  </a:lnTo>
                  <a:lnTo>
                    <a:pt x="24907" y="65077"/>
                  </a:lnTo>
                  <a:lnTo>
                    <a:pt x="5113" y="72398"/>
                  </a:lnTo>
                  <a:lnTo>
                    <a:pt x="719" y="78109"/>
                  </a:lnTo>
                  <a:lnTo>
                    <a:pt x="0" y="85231"/>
                  </a:lnTo>
                  <a:lnTo>
                    <a:pt x="1732" y="93296"/>
                  </a:lnTo>
                  <a:lnTo>
                    <a:pt x="6202" y="99778"/>
                  </a:lnTo>
                  <a:lnTo>
                    <a:pt x="12498" y="105205"/>
                  </a:lnTo>
                  <a:lnTo>
                    <a:pt x="20011" y="109927"/>
                  </a:lnTo>
                  <a:lnTo>
                    <a:pt x="28336" y="114181"/>
                  </a:lnTo>
                  <a:lnTo>
                    <a:pt x="37201" y="118123"/>
                  </a:lnTo>
                  <a:lnTo>
                    <a:pt x="46428" y="121855"/>
                  </a:lnTo>
                  <a:lnTo>
                    <a:pt x="57000" y="125449"/>
                  </a:lnTo>
                  <a:lnTo>
                    <a:pt x="68470" y="128950"/>
                  </a:lnTo>
                  <a:lnTo>
                    <a:pt x="91898" y="135788"/>
                  </a:lnTo>
                  <a:lnTo>
                    <a:pt x="123730" y="145851"/>
                  </a:lnTo>
                  <a:lnTo>
                    <a:pt x="164193" y="159155"/>
                  </a:lnTo>
                  <a:lnTo>
                    <a:pt x="214098" y="17906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3790104" y="4105581"/>
              <a:ext cx="149218" cy="12801"/>
            </a:xfrm>
            <a:custGeom>
              <a:avLst/>
              <a:gdLst/>
              <a:ahLst/>
              <a:cxnLst/>
              <a:rect l="0" t="0" r="0" b="0"/>
              <a:pathLst>
                <a:path w="149218" h="12801">
                  <a:moveTo>
                    <a:pt x="0" y="12800"/>
                  </a:moveTo>
                  <a:lnTo>
                    <a:pt x="10562" y="2238"/>
                  </a:lnTo>
                  <a:lnTo>
                    <a:pt x="18094" y="232"/>
                  </a:lnTo>
                  <a:lnTo>
                    <a:pt x="27537" y="0"/>
                  </a:lnTo>
                  <a:lnTo>
                    <a:pt x="38254" y="951"/>
                  </a:lnTo>
                  <a:lnTo>
                    <a:pt x="49820" y="1584"/>
                  </a:lnTo>
                  <a:lnTo>
                    <a:pt x="74460" y="2289"/>
                  </a:lnTo>
                  <a:lnTo>
                    <a:pt x="88326" y="3582"/>
                  </a:lnTo>
                  <a:lnTo>
                    <a:pt x="103096" y="5549"/>
                  </a:lnTo>
                  <a:lnTo>
                    <a:pt x="149217" y="1280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4009163" y="4038799"/>
              <a:ext cx="228592" cy="234062"/>
            </a:xfrm>
            <a:custGeom>
              <a:avLst/>
              <a:gdLst/>
              <a:ahLst/>
              <a:cxnLst/>
              <a:rect l="0" t="0" r="0" b="0"/>
              <a:pathLst>
                <a:path w="228592" h="234062">
                  <a:moveTo>
                    <a:pt x="49531" y="0"/>
                  </a:moveTo>
                  <a:lnTo>
                    <a:pt x="38969" y="10561"/>
                  </a:lnTo>
                  <a:lnTo>
                    <a:pt x="40279" y="12567"/>
                  </a:lnTo>
                  <a:lnTo>
                    <a:pt x="45574" y="12799"/>
                  </a:lnTo>
                  <a:lnTo>
                    <a:pt x="53525" y="11849"/>
                  </a:lnTo>
                  <a:lnTo>
                    <a:pt x="62141" y="12320"/>
                  </a:lnTo>
                  <a:lnTo>
                    <a:pt x="71202" y="13740"/>
                  </a:lnTo>
                  <a:lnTo>
                    <a:pt x="80558" y="15791"/>
                  </a:lnTo>
                  <a:lnTo>
                    <a:pt x="90111" y="19370"/>
                  </a:lnTo>
                  <a:lnTo>
                    <a:pt x="99796" y="23966"/>
                  </a:lnTo>
                  <a:lnTo>
                    <a:pt x="109568" y="29241"/>
                  </a:lnTo>
                  <a:lnTo>
                    <a:pt x="118294" y="34968"/>
                  </a:lnTo>
                  <a:lnTo>
                    <a:pt x="126322" y="40997"/>
                  </a:lnTo>
                  <a:lnTo>
                    <a:pt x="133884" y="47227"/>
                  </a:lnTo>
                  <a:lnTo>
                    <a:pt x="138926" y="56906"/>
                  </a:lnTo>
                  <a:lnTo>
                    <a:pt x="142287" y="68886"/>
                  </a:lnTo>
                  <a:lnTo>
                    <a:pt x="144528" y="82399"/>
                  </a:lnTo>
                  <a:lnTo>
                    <a:pt x="143811" y="95829"/>
                  </a:lnTo>
                  <a:lnTo>
                    <a:pt x="141122" y="109204"/>
                  </a:lnTo>
                  <a:lnTo>
                    <a:pt x="137119" y="122541"/>
                  </a:lnTo>
                  <a:lnTo>
                    <a:pt x="131135" y="135854"/>
                  </a:lnTo>
                  <a:lnTo>
                    <a:pt x="123829" y="149151"/>
                  </a:lnTo>
                  <a:lnTo>
                    <a:pt x="115642" y="162436"/>
                  </a:lnTo>
                  <a:lnTo>
                    <a:pt x="106869" y="174609"/>
                  </a:lnTo>
                  <a:lnTo>
                    <a:pt x="97704" y="186041"/>
                  </a:lnTo>
                  <a:lnTo>
                    <a:pt x="88278" y="196977"/>
                  </a:lnTo>
                  <a:lnTo>
                    <a:pt x="78678" y="206479"/>
                  </a:lnTo>
                  <a:lnTo>
                    <a:pt x="68963" y="215024"/>
                  </a:lnTo>
                  <a:lnTo>
                    <a:pt x="59170" y="222931"/>
                  </a:lnTo>
                  <a:lnTo>
                    <a:pt x="48219" y="228203"/>
                  </a:lnTo>
                  <a:lnTo>
                    <a:pt x="36498" y="231718"/>
                  </a:lnTo>
                  <a:lnTo>
                    <a:pt x="24263" y="234061"/>
                  </a:lnTo>
                  <a:lnTo>
                    <a:pt x="15001" y="232307"/>
                  </a:lnTo>
                  <a:lnTo>
                    <a:pt x="7721" y="227821"/>
                  </a:lnTo>
                  <a:lnTo>
                    <a:pt x="1762" y="221515"/>
                  </a:lnTo>
                  <a:lnTo>
                    <a:pt x="0" y="215101"/>
                  </a:lnTo>
                  <a:lnTo>
                    <a:pt x="1036" y="208614"/>
                  </a:lnTo>
                  <a:lnTo>
                    <a:pt x="3938" y="202078"/>
                  </a:lnTo>
                  <a:lnTo>
                    <a:pt x="10293" y="197721"/>
                  </a:lnTo>
                  <a:lnTo>
                    <a:pt x="18951" y="194817"/>
                  </a:lnTo>
                  <a:lnTo>
                    <a:pt x="29144" y="192880"/>
                  </a:lnTo>
                  <a:lnTo>
                    <a:pt x="40361" y="192695"/>
                  </a:lnTo>
                  <a:lnTo>
                    <a:pt x="52260" y="193676"/>
                  </a:lnTo>
                  <a:lnTo>
                    <a:pt x="64614" y="195435"/>
                  </a:lnTo>
                  <a:lnTo>
                    <a:pt x="77272" y="197714"/>
                  </a:lnTo>
                  <a:lnTo>
                    <a:pt x="90131" y="200339"/>
                  </a:lnTo>
                  <a:lnTo>
                    <a:pt x="116209" y="206202"/>
                  </a:lnTo>
                  <a:lnTo>
                    <a:pt x="168976" y="218972"/>
                  </a:lnTo>
                  <a:lnTo>
                    <a:pt x="228591" y="22879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4347180" y="4048746"/>
              <a:ext cx="59688" cy="248696"/>
            </a:xfrm>
            <a:custGeom>
              <a:avLst/>
              <a:gdLst/>
              <a:ahLst/>
              <a:cxnLst/>
              <a:rect l="0" t="0" r="0" b="0"/>
              <a:pathLst>
                <a:path w="59688" h="248696">
                  <a:moveTo>
                    <a:pt x="0" y="0"/>
                  </a:moveTo>
                  <a:lnTo>
                    <a:pt x="0" y="60665"/>
                  </a:lnTo>
                  <a:lnTo>
                    <a:pt x="1105" y="74708"/>
                  </a:lnTo>
                  <a:lnTo>
                    <a:pt x="2947" y="88491"/>
                  </a:lnTo>
                  <a:lnTo>
                    <a:pt x="5281" y="102101"/>
                  </a:lnTo>
                  <a:lnTo>
                    <a:pt x="7942" y="115596"/>
                  </a:lnTo>
                  <a:lnTo>
                    <a:pt x="13846" y="142380"/>
                  </a:lnTo>
                  <a:lnTo>
                    <a:pt x="18073" y="154607"/>
                  </a:lnTo>
                  <a:lnTo>
                    <a:pt x="23102" y="166074"/>
                  </a:lnTo>
                  <a:lnTo>
                    <a:pt x="28665" y="177035"/>
                  </a:lnTo>
                  <a:lnTo>
                    <a:pt x="33479" y="187658"/>
                  </a:lnTo>
                  <a:lnTo>
                    <a:pt x="37794" y="198056"/>
                  </a:lnTo>
                  <a:lnTo>
                    <a:pt x="59687" y="24869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5" name="Group 64"/>
          <p:cNvGrpSpPr/>
          <p:nvPr/>
        </p:nvGrpSpPr>
        <p:grpSpPr>
          <a:xfrm>
            <a:off x="812866" y="4158172"/>
            <a:ext cx="987683" cy="565803"/>
            <a:chOff x="812866" y="4158172"/>
            <a:chExt cx="987683" cy="565803"/>
          </a:xfrm>
        </p:grpSpPr>
        <p:sp>
          <p:nvSpPr>
            <p:cNvPr id="58" name="Freeform 57"/>
            <p:cNvSpPr/>
            <p:nvPr/>
          </p:nvSpPr>
          <p:spPr>
            <a:xfrm>
              <a:off x="812866" y="4168120"/>
              <a:ext cx="12800" cy="477494"/>
            </a:xfrm>
            <a:custGeom>
              <a:avLst/>
              <a:gdLst/>
              <a:ahLst/>
              <a:cxnLst/>
              <a:rect l="0" t="0" r="0" b="0"/>
              <a:pathLst>
                <a:path w="12800" h="477494">
                  <a:moveTo>
                    <a:pt x="12799" y="0"/>
                  </a:moveTo>
                  <a:lnTo>
                    <a:pt x="2237" y="21123"/>
                  </a:lnTo>
                  <a:lnTo>
                    <a:pt x="232" y="33978"/>
                  </a:lnTo>
                  <a:lnTo>
                    <a:pt x="0" y="49179"/>
                  </a:lnTo>
                  <a:lnTo>
                    <a:pt x="950" y="65945"/>
                  </a:lnTo>
                  <a:lnTo>
                    <a:pt x="2007" y="105207"/>
                  </a:lnTo>
                  <a:lnTo>
                    <a:pt x="2802" y="220755"/>
                  </a:lnTo>
                  <a:lnTo>
                    <a:pt x="3924" y="234490"/>
                  </a:lnTo>
                  <a:lnTo>
                    <a:pt x="5777" y="248067"/>
                  </a:lnTo>
                  <a:lnTo>
                    <a:pt x="8118" y="261540"/>
                  </a:lnTo>
                  <a:lnTo>
                    <a:pt x="9678" y="274943"/>
                  </a:lnTo>
                  <a:lnTo>
                    <a:pt x="10719" y="288299"/>
                  </a:lnTo>
                  <a:lnTo>
                    <a:pt x="11412" y="301625"/>
                  </a:lnTo>
                  <a:lnTo>
                    <a:pt x="12183" y="328221"/>
                  </a:lnTo>
                  <a:lnTo>
                    <a:pt x="12745" y="423601"/>
                  </a:lnTo>
                  <a:lnTo>
                    <a:pt x="12799" y="47749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825665" y="4158172"/>
              <a:ext cx="179061" cy="59688"/>
            </a:xfrm>
            <a:custGeom>
              <a:avLst/>
              <a:gdLst/>
              <a:ahLst/>
              <a:cxnLst/>
              <a:rect l="0" t="0" r="0" b="0"/>
              <a:pathLst>
                <a:path w="179061" h="59688">
                  <a:moveTo>
                    <a:pt x="0" y="0"/>
                  </a:moveTo>
                  <a:lnTo>
                    <a:pt x="21124" y="5281"/>
                  </a:lnTo>
                  <a:lnTo>
                    <a:pt x="30662" y="7942"/>
                  </a:lnTo>
                  <a:lnTo>
                    <a:pt x="50103" y="13846"/>
                  </a:lnTo>
                  <a:lnTo>
                    <a:pt x="62140" y="18073"/>
                  </a:lnTo>
                  <a:lnTo>
                    <a:pt x="90252" y="28665"/>
                  </a:lnTo>
                  <a:lnTo>
                    <a:pt x="104381" y="34584"/>
                  </a:lnTo>
                  <a:lnTo>
                    <a:pt x="118221" y="40741"/>
                  </a:lnTo>
                  <a:lnTo>
                    <a:pt x="179060" y="5968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845561" y="4529006"/>
              <a:ext cx="119374" cy="17130"/>
            </a:xfrm>
            <a:custGeom>
              <a:avLst/>
              <a:gdLst/>
              <a:ahLst/>
              <a:cxnLst/>
              <a:rect l="0" t="0" r="0" b="0"/>
              <a:pathLst>
                <a:path w="119374" h="17130">
                  <a:moveTo>
                    <a:pt x="0" y="17129"/>
                  </a:moveTo>
                  <a:lnTo>
                    <a:pt x="15843" y="6567"/>
                  </a:lnTo>
                  <a:lnTo>
                    <a:pt x="27141" y="3456"/>
                  </a:lnTo>
                  <a:lnTo>
                    <a:pt x="41306" y="1382"/>
                  </a:lnTo>
                  <a:lnTo>
                    <a:pt x="57380" y="0"/>
                  </a:lnTo>
                  <a:lnTo>
                    <a:pt x="71413" y="183"/>
                  </a:lnTo>
                  <a:lnTo>
                    <a:pt x="84084" y="1410"/>
                  </a:lnTo>
                  <a:lnTo>
                    <a:pt x="119373" y="718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1078524" y="4486778"/>
              <a:ext cx="164949" cy="208575"/>
            </a:xfrm>
            <a:custGeom>
              <a:avLst/>
              <a:gdLst/>
              <a:ahLst/>
              <a:cxnLst/>
              <a:rect l="0" t="0" r="0" b="0"/>
              <a:pathLst>
                <a:path w="164949" h="208575">
                  <a:moveTo>
                    <a:pt x="115209" y="29514"/>
                  </a:moveTo>
                  <a:lnTo>
                    <a:pt x="87517" y="1822"/>
                  </a:lnTo>
                  <a:lnTo>
                    <a:pt x="79063" y="0"/>
                  </a:lnTo>
                  <a:lnTo>
                    <a:pt x="69006" y="996"/>
                  </a:lnTo>
                  <a:lnTo>
                    <a:pt x="57879" y="3870"/>
                  </a:lnTo>
                  <a:lnTo>
                    <a:pt x="48251" y="7996"/>
                  </a:lnTo>
                  <a:lnTo>
                    <a:pt x="39622" y="12958"/>
                  </a:lnTo>
                  <a:lnTo>
                    <a:pt x="31658" y="18477"/>
                  </a:lnTo>
                  <a:lnTo>
                    <a:pt x="24139" y="26577"/>
                  </a:lnTo>
                  <a:lnTo>
                    <a:pt x="16915" y="36399"/>
                  </a:lnTo>
                  <a:lnTo>
                    <a:pt x="9889" y="47368"/>
                  </a:lnTo>
                  <a:lnTo>
                    <a:pt x="5204" y="60206"/>
                  </a:lnTo>
                  <a:lnTo>
                    <a:pt x="2081" y="74292"/>
                  </a:lnTo>
                  <a:lnTo>
                    <a:pt x="0" y="89209"/>
                  </a:lnTo>
                  <a:lnTo>
                    <a:pt x="822" y="102470"/>
                  </a:lnTo>
                  <a:lnTo>
                    <a:pt x="3581" y="114627"/>
                  </a:lnTo>
                  <a:lnTo>
                    <a:pt x="7631" y="126047"/>
                  </a:lnTo>
                  <a:lnTo>
                    <a:pt x="13647" y="134766"/>
                  </a:lnTo>
                  <a:lnTo>
                    <a:pt x="20974" y="141684"/>
                  </a:lnTo>
                  <a:lnTo>
                    <a:pt x="29174" y="147401"/>
                  </a:lnTo>
                  <a:lnTo>
                    <a:pt x="37957" y="150107"/>
                  </a:lnTo>
                  <a:lnTo>
                    <a:pt x="47128" y="150806"/>
                  </a:lnTo>
                  <a:lnTo>
                    <a:pt x="56558" y="150166"/>
                  </a:lnTo>
                  <a:lnTo>
                    <a:pt x="65055" y="147529"/>
                  </a:lnTo>
                  <a:lnTo>
                    <a:pt x="72931" y="143561"/>
                  </a:lnTo>
                  <a:lnTo>
                    <a:pt x="80392" y="138704"/>
                  </a:lnTo>
                  <a:lnTo>
                    <a:pt x="87576" y="131045"/>
                  </a:lnTo>
                  <a:lnTo>
                    <a:pt x="94577" y="121519"/>
                  </a:lnTo>
                  <a:lnTo>
                    <a:pt x="101454" y="110746"/>
                  </a:lnTo>
                  <a:lnTo>
                    <a:pt x="107145" y="100248"/>
                  </a:lnTo>
                  <a:lnTo>
                    <a:pt x="112043" y="89934"/>
                  </a:lnTo>
                  <a:lnTo>
                    <a:pt x="116415" y="79742"/>
                  </a:lnTo>
                  <a:lnTo>
                    <a:pt x="118223" y="76263"/>
                  </a:lnTo>
                  <a:lnTo>
                    <a:pt x="118324" y="77259"/>
                  </a:lnTo>
                  <a:lnTo>
                    <a:pt x="117286" y="81240"/>
                  </a:lnTo>
                  <a:lnTo>
                    <a:pt x="116594" y="88315"/>
                  </a:lnTo>
                  <a:lnTo>
                    <a:pt x="116132" y="97452"/>
                  </a:lnTo>
                  <a:lnTo>
                    <a:pt x="115824" y="107965"/>
                  </a:lnTo>
                  <a:lnTo>
                    <a:pt x="117830" y="119395"/>
                  </a:lnTo>
                  <a:lnTo>
                    <a:pt x="121378" y="131437"/>
                  </a:lnTo>
                  <a:lnTo>
                    <a:pt x="125953" y="143885"/>
                  </a:lnTo>
                  <a:lnTo>
                    <a:pt x="131214" y="155501"/>
                  </a:lnTo>
                  <a:lnTo>
                    <a:pt x="136932" y="166560"/>
                  </a:lnTo>
                  <a:lnTo>
                    <a:pt x="164948" y="20857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1303159" y="4337232"/>
              <a:ext cx="69635" cy="368069"/>
            </a:xfrm>
            <a:custGeom>
              <a:avLst/>
              <a:gdLst/>
              <a:ahLst/>
              <a:cxnLst/>
              <a:rect l="0" t="0" r="0" b="0"/>
              <a:pathLst>
                <a:path w="69635" h="368069">
                  <a:moveTo>
                    <a:pt x="0" y="0"/>
                  </a:moveTo>
                  <a:lnTo>
                    <a:pt x="5281" y="31686"/>
                  </a:lnTo>
                  <a:lnTo>
                    <a:pt x="7942" y="44335"/>
                  </a:lnTo>
                  <a:lnTo>
                    <a:pt x="10821" y="56084"/>
                  </a:lnTo>
                  <a:lnTo>
                    <a:pt x="13846" y="67233"/>
                  </a:lnTo>
                  <a:lnTo>
                    <a:pt x="15862" y="79086"/>
                  </a:lnTo>
                  <a:lnTo>
                    <a:pt x="17207" y="91410"/>
                  </a:lnTo>
                  <a:lnTo>
                    <a:pt x="18103" y="104047"/>
                  </a:lnTo>
                  <a:lnTo>
                    <a:pt x="19806" y="116893"/>
                  </a:lnTo>
                  <a:lnTo>
                    <a:pt x="22046" y="129879"/>
                  </a:lnTo>
                  <a:lnTo>
                    <a:pt x="24645" y="142956"/>
                  </a:lnTo>
                  <a:lnTo>
                    <a:pt x="30480" y="178120"/>
                  </a:lnTo>
                  <a:lnTo>
                    <a:pt x="33584" y="198329"/>
                  </a:lnTo>
                  <a:lnTo>
                    <a:pt x="36758" y="216223"/>
                  </a:lnTo>
                  <a:lnTo>
                    <a:pt x="39980" y="232573"/>
                  </a:lnTo>
                  <a:lnTo>
                    <a:pt x="43233" y="247895"/>
                  </a:lnTo>
                  <a:lnTo>
                    <a:pt x="49795" y="282603"/>
                  </a:lnTo>
                  <a:lnTo>
                    <a:pt x="53092" y="301144"/>
                  </a:lnTo>
                  <a:lnTo>
                    <a:pt x="56395" y="316820"/>
                  </a:lnTo>
                  <a:lnTo>
                    <a:pt x="59703" y="330586"/>
                  </a:lnTo>
                  <a:lnTo>
                    <a:pt x="69634" y="36806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1451549" y="4514432"/>
              <a:ext cx="81377" cy="199578"/>
            </a:xfrm>
            <a:custGeom>
              <a:avLst/>
              <a:gdLst/>
              <a:ahLst/>
              <a:cxnLst/>
              <a:rect l="0" t="0" r="0" b="0"/>
              <a:pathLst>
                <a:path w="81377" h="199578">
                  <a:moveTo>
                    <a:pt x="50565" y="31703"/>
                  </a:moveTo>
                  <a:lnTo>
                    <a:pt x="45285" y="15860"/>
                  </a:lnTo>
                  <a:lnTo>
                    <a:pt x="40413" y="10088"/>
                  </a:lnTo>
                  <a:lnTo>
                    <a:pt x="33849" y="5135"/>
                  </a:lnTo>
                  <a:lnTo>
                    <a:pt x="26158" y="727"/>
                  </a:lnTo>
                  <a:lnTo>
                    <a:pt x="18819" y="0"/>
                  </a:lnTo>
                  <a:lnTo>
                    <a:pt x="11716" y="1725"/>
                  </a:lnTo>
                  <a:lnTo>
                    <a:pt x="4771" y="5086"/>
                  </a:lnTo>
                  <a:lnTo>
                    <a:pt x="1245" y="11748"/>
                  </a:lnTo>
                  <a:lnTo>
                    <a:pt x="0" y="20610"/>
                  </a:lnTo>
                  <a:lnTo>
                    <a:pt x="276" y="30940"/>
                  </a:lnTo>
                  <a:lnTo>
                    <a:pt x="2670" y="42248"/>
                  </a:lnTo>
                  <a:lnTo>
                    <a:pt x="6477" y="54207"/>
                  </a:lnTo>
                  <a:lnTo>
                    <a:pt x="11225" y="66601"/>
                  </a:lnTo>
                  <a:lnTo>
                    <a:pt x="17707" y="78180"/>
                  </a:lnTo>
                  <a:lnTo>
                    <a:pt x="25344" y="89215"/>
                  </a:lnTo>
                  <a:lnTo>
                    <a:pt x="33751" y="99888"/>
                  </a:lnTo>
                  <a:lnTo>
                    <a:pt x="41566" y="110319"/>
                  </a:lnTo>
                  <a:lnTo>
                    <a:pt x="56145" y="130752"/>
                  </a:lnTo>
                  <a:lnTo>
                    <a:pt x="76781" y="160897"/>
                  </a:lnTo>
                  <a:lnTo>
                    <a:pt x="80201" y="170888"/>
                  </a:lnTo>
                  <a:lnTo>
                    <a:pt x="81376" y="180864"/>
                  </a:lnTo>
                  <a:lnTo>
                    <a:pt x="81053" y="190830"/>
                  </a:lnTo>
                  <a:lnTo>
                    <a:pt x="77522" y="196369"/>
                  </a:lnTo>
                  <a:lnTo>
                    <a:pt x="71853" y="198957"/>
                  </a:lnTo>
                  <a:lnTo>
                    <a:pt x="64757" y="199577"/>
                  </a:lnTo>
                  <a:lnTo>
                    <a:pt x="56710" y="197779"/>
                  </a:lnTo>
                  <a:lnTo>
                    <a:pt x="48030" y="194370"/>
                  </a:lnTo>
                  <a:lnTo>
                    <a:pt x="10774" y="17097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1581697" y="4575384"/>
              <a:ext cx="218852" cy="148591"/>
            </a:xfrm>
            <a:custGeom>
              <a:avLst/>
              <a:gdLst/>
              <a:ahLst/>
              <a:cxnLst/>
              <a:rect l="0" t="0" r="0" b="0"/>
              <a:pathLst>
                <a:path w="218852" h="148591">
                  <a:moveTo>
                    <a:pt x="0" y="60281"/>
                  </a:moveTo>
                  <a:lnTo>
                    <a:pt x="21123" y="65562"/>
                  </a:lnTo>
                  <a:lnTo>
                    <a:pt x="32872" y="67118"/>
                  </a:lnTo>
                  <a:lnTo>
                    <a:pt x="46232" y="68155"/>
                  </a:lnTo>
                  <a:lnTo>
                    <a:pt x="60664" y="68847"/>
                  </a:lnTo>
                  <a:lnTo>
                    <a:pt x="74707" y="68202"/>
                  </a:lnTo>
                  <a:lnTo>
                    <a:pt x="88490" y="66667"/>
                  </a:lnTo>
                  <a:lnTo>
                    <a:pt x="102100" y="64539"/>
                  </a:lnTo>
                  <a:lnTo>
                    <a:pt x="113384" y="60909"/>
                  </a:lnTo>
                  <a:lnTo>
                    <a:pt x="123118" y="56279"/>
                  </a:lnTo>
                  <a:lnTo>
                    <a:pt x="131817" y="50981"/>
                  </a:lnTo>
                  <a:lnTo>
                    <a:pt x="136512" y="44134"/>
                  </a:lnTo>
                  <a:lnTo>
                    <a:pt x="138536" y="36252"/>
                  </a:lnTo>
                  <a:lnTo>
                    <a:pt x="138780" y="27683"/>
                  </a:lnTo>
                  <a:lnTo>
                    <a:pt x="136732" y="19759"/>
                  </a:lnTo>
                  <a:lnTo>
                    <a:pt x="133157" y="12265"/>
                  </a:lnTo>
                  <a:lnTo>
                    <a:pt x="128562" y="5059"/>
                  </a:lnTo>
                  <a:lnTo>
                    <a:pt x="121078" y="1360"/>
                  </a:lnTo>
                  <a:lnTo>
                    <a:pt x="111667" y="0"/>
                  </a:lnTo>
                  <a:lnTo>
                    <a:pt x="100972" y="198"/>
                  </a:lnTo>
                  <a:lnTo>
                    <a:pt x="90526" y="2541"/>
                  </a:lnTo>
                  <a:lnTo>
                    <a:pt x="80246" y="6313"/>
                  </a:lnTo>
                  <a:lnTo>
                    <a:pt x="70077" y="11039"/>
                  </a:lnTo>
                  <a:lnTo>
                    <a:pt x="62192" y="17505"/>
                  </a:lnTo>
                  <a:lnTo>
                    <a:pt x="55830" y="25132"/>
                  </a:lnTo>
                  <a:lnTo>
                    <a:pt x="50484" y="33533"/>
                  </a:lnTo>
                  <a:lnTo>
                    <a:pt x="46919" y="43554"/>
                  </a:lnTo>
                  <a:lnTo>
                    <a:pt x="44543" y="54657"/>
                  </a:lnTo>
                  <a:lnTo>
                    <a:pt x="42959" y="66479"/>
                  </a:lnTo>
                  <a:lnTo>
                    <a:pt x="44114" y="77677"/>
                  </a:lnTo>
                  <a:lnTo>
                    <a:pt x="47094" y="88458"/>
                  </a:lnTo>
                  <a:lnTo>
                    <a:pt x="51291" y="98962"/>
                  </a:lnTo>
                  <a:lnTo>
                    <a:pt x="58511" y="108175"/>
                  </a:lnTo>
                  <a:lnTo>
                    <a:pt x="67745" y="116527"/>
                  </a:lnTo>
                  <a:lnTo>
                    <a:pt x="78322" y="124306"/>
                  </a:lnTo>
                  <a:lnTo>
                    <a:pt x="89795" y="130597"/>
                  </a:lnTo>
                  <a:lnTo>
                    <a:pt x="101865" y="135897"/>
                  </a:lnTo>
                  <a:lnTo>
                    <a:pt x="114333" y="140535"/>
                  </a:lnTo>
                  <a:lnTo>
                    <a:pt x="127066" y="143627"/>
                  </a:lnTo>
                  <a:lnTo>
                    <a:pt x="139976" y="145689"/>
                  </a:lnTo>
                  <a:lnTo>
                    <a:pt x="153004" y="147063"/>
                  </a:lnTo>
                  <a:lnTo>
                    <a:pt x="166111" y="147979"/>
                  </a:lnTo>
                  <a:lnTo>
                    <a:pt x="179269" y="148590"/>
                  </a:lnTo>
                  <a:lnTo>
                    <a:pt x="218851" y="13986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9" name="Group 78"/>
          <p:cNvGrpSpPr/>
          <p:nvPr/>
        </p:nvGrpSpPr>
        <p:grpSpPr>
          <a:xfrm>
            <a:off x="6466057" y="2984334"/>
            <a:ext cx="2188513" cy="592001"/>
            <a:chOff x="6466057" y="2984334"/>
            <a:chExt cx="2188513" cy="592001"/>
          </a:xfrm>
        </p:grpSpPr>
        <p:sp>
          <p:nvSpPr>
            <p:cNvPr id="66" name="Freeform 65"/>
            <p:cNvSpPr/>
            <p:nvPr/>
          </p:nvSpPr>
          <p:spPr>
            <a:xfrm>
              <a:off x="6535691" y="3004229"/>
              <a:ext cx="9949" cy="547129"/>
            </a:xfrm>
            <a:custGeom>
              <a:avLst/>
              <a:gdLst/>
              <a:ahLst/>
              <a:cxnLst/>
              <a:rect l="0" t="0" r="0" b="0"/>
              <a:pathLst>
                <a:path w="9949" h="547129">
                  <a:moveTo>
                    <a:pt x="0" y="0"/>
                  </a:moveTo>
                  <a:lnTo>
                    <a:pt x="5281" y="26405"/>
                  </a:lnTo>
                  <a:lnTo>
                    <a:pt x="6837" y="40815"/>
                  </a:lnTo>
                  <a:lnTo>
                    <a:pt x="7875" y="57053"/>
                  </a:lnTo>
                  <a:lnTo>
                    <a:pt x="9027" y="90571"/>
                  </a:lnTo>
                  <a:lnTo>
                    <a:pt x="9676" y="136507"/>
                  </a:lnTo>
                  <a:lnTo>
                    <a:pt x="9948" y="54712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6466057" y="3024125"/>
              <a:ext cx="301417" cy="552210"/>
            </a:xfrm>
            <a:custGeom>
              <a:avLst/>
              <a:gdLst/>
              <a:ahLst/>
              <a:cxnLst/>
              <a:rect l="0" t="0" r="0" b="0"/>
              <a:pathLst>
                <a:path w="301417" h="552210">
                  <a:moveTo>
                    <a:pt x="0" y="0"/>
                  </a:moveTo>
                  <a:lnTo>
                    <a:pt x="5281" y="15843"/>
                  </a:lnTo>
                  <a:lnTo>
                    <a:pt x="10153" y="24931"/>
                  </a:lnTo>
                  <a:lnTo>
                    <a:pt x="16717" y="35411"/>
                  </a:lnTo>
                  <a:lnTo>
                    <a:pt x="24408" y="46819"/>
                  </a:lnTo>
                  <a:lnTo>
                    <a:pt x="31746" y="58845"/>
                  </a:lnTo>
                  <a:lnTo>
                    <a:pt x="38849" y="71284"/>
                  </a:lnTo>
                  <a:lnTo>
                    <a:pt x="45795" y="83998"/>
                  </a:lnTo>
                  <a:lnTo>
                    <a:pt x="52636" y="95789"/>
                  </a:lnTo>
                  <a:lnTo>
                    <a:pt x="66132" y="117734"/>
                  </a:lnTo>
                  <a:lnTo>
                    <a:pt x="72826" y="129334"/>
                  </a:lnTo>
                  <a:lnTo>
                    <a:pt x="86160" y="154012"/>
                  </a:lnTo>
                  <a:lnTo>
                    <a:pt x="93915" y="166782"/>
                  </a:lnTo>
                  <a:lnTo>
                    <a:pt x="102400" y="179717"/>
                  </a:lnTo>
                  <a:lnTo>
                    <a:pt x="111374" y="192762"/>
                  </a:lnTo>
                  <a:lnTo>
                    <a:pt x="130188" y="221993"/>
                  </a:lnTo>
                  <a:lnTo>
                    <a:pt x="139846" y="237525"/>
                  </a:lnTo>
                  <a:lnTo>
                    <a:pt x="148496" y="253407"/>
                  </a:lnTo>
                  <a:lnTo>
                    <a:pt x="156474" y="269521"/>
                  </a:lnTo>
                  <a:lnTo>
                    <a:pt x="164003" y="285790"/>
                  </a:lnTo>
                  <a:lnTo>
                    <a:pt x="172338" y="301058"/>
                  </a:lnTo>
                  <a:lnTo>
                    <a:pt x="181210" y="315657"/>
                  </a:lnTo>
                  <a:lnTo>
                    <a:pt x="190441" y="329812"/>
                  </a:lnTo>
                  <a:lnTo>
                    <a:pt x="198806" y="343669"/>
                  </a:lnTo>
                  <a:lnTo>
                    <a:pt x="206593" y="357329"/>
                  </a:lnTo>
                  <a:lnTo>
                    <a:pt x="213995" y="370856"/>
                  </a:lnTo>
                  <a:lnTo>
                    <a:pt x="222246" y="384296"/>
                  </a:lnTo>
                  <a:lnTo>
                    <a:pt x="231062" y="397676"/>
                  </a:lnTo>
                  <a:lnTo>
                    <a:pt x="240256" y="411019"/>
                  </a:lnTo>
                  <a:lnTo>
                    <a:pt x="247489" y="424335"/>
                  </a:lnTo>
                  <a:lnTo>
                    <a:pt x="253418" y="437633"/>
                  </a:lnTo>
                  <a:lnTo>
                    <a:pt x="258475" y="450920"/>
                  </a:lnTo>
                  <a:lnTo>
                    <a:pt x="264057" y="463093"/>
                  </a:lnTo>
                  <a:lnTo>
                    <a:pt x="269989" y="474525"/>
                  </a:lnTo>
                  <a:lnTo>
                    <a:pt x="276155" y="485463"/>
                  </a:lnTo>
                  <a:lnTo>
                    <a:pt x="281371" y="496070"/>
                  </a:lnTo>
                  <a:lnTo>
                    <a:pt x="285954" y="506457"/>
                  </a:lnTo>
                  <a:lnTo>
                    <a:pt x="290114" y="516698"/>
                  </a:lnTo>
                  <a:lnTo>
                    <a:pt x="297683" y="536920"/>
                  </a:lnTo>
                  <a:lnTo>
                    <a:pt x="301250" y="546954"/>
                  </a:lnTo>
                  <a:lnTo>
                    <a:pt x="301416" y="551433"/>
                  </a:lnTo>
                  <a:lnTo>
                    <a:pt x="299316" y="552209"/>
                  </a:lnTo>
                  <a:lnTo>
                    <a:pt x="295707" y="550515"/>
                  </a:lnTo>
                  <a:lnTo>
                    <a:pt x="292194" y="541649"/>
                  </a:lnTo>
                  <a:lnTo>
                    <a:pt x="288747" y="528001"/>
                  </a:lnTo>
                  <a:lnTo>
                    <a:pt x="285344" y="511165"/>
                  </a:lnTo>
                  <a:lnTo>
                    <a:pt x="283076" y="494414"/>
                  </a:lnTo>
                  <a:lnTo>
                    <a:pt x="281563" y="477721"/>
                  </a:lnTo>
                  <a:lnTo>
                    <a:pt x="280555" y="461066"/>
                  </a:lnTo>
                  <a:lnTo>
                    <a:pt x="279434" y="427822"/>
                  </a:lnTo>
                  <a:lnTo>
                    <a:pt x="278715" y="356169"/>
                  </a:lnTo>
                  <a:lnTo>
                    <a:pt x="278539" y="157849"/>
                  </a:lnTo>
                  <a:lnTo>
                    <a:pt x="279644" y="145024"/>
                  </a:lnTo>
                  <a:lnTo>
                    <a:pt x="281486" y="133158"/>
                  </a:lnTo>
                  <a:lnTo>
                    <a:pt x="283820" y="121931"/>
                  </a:lnTo>
                  <a:lnTo>
                    <a:pt x="285375" y="108920"/>
                  </a:lnTo>
                  <a:lnTo>
                    <a:pt x="286413" y="94719"/>
                  </a:lnTo>
                  <a:lnTo>
                    <a:pt x="298433" y="3979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6907976" y="3272668"/>
              <a:ext cx="113055" cy="215583"/>
            </a:xfrm>
            <a:custGeom>
              <a:avLst/>
              <a:gdLst/>
              <a:ahLst/>
              <a:cxnLst/>
              <a:rect l="0" t="0" r="0" b="0"/>
              <a:pathLst>
                <a:path w="113055" h="215583">
                  <a:moveTo>
                    <a:pt x="5731" y="69786"/>
                  </a:moveTo>
                  <a:lnTo>
                    <a:pt x="5731" y="90910"/>
                  </a:lnTo>
                  <a:lnTo>
                    <a:pt x="4626" y="100448"/>
                  </a:lnTo>
                  <a:lnTo>
                    <a:pt x="2783" y="110123"/>
                  </a:lnTo>
                  <a:lnTo>
                    <a:pt x="450" y="119889"/>
                  </a:lnTo>
                  <a:lnTo>
                    <a:pt x="0" y="131926"/>
                  </a:lnTo>
                  <a:lnTo>
                    <a:pt x="805" y="145478"/>
                  </a:lnTo>
                  <a:lnTo>
                    <a:pt x="2447" y="160038"/>
                  </a:lnTo>
                  <a:lnTo>
                    <a:pt x="4647" y="174166"/>
                  </a:lnTo>
                  <a:lnTo>
                    <a:pt x="7219" y="188006"/>
                  </a:lnTo>
                  <a:lnTo>
                    <a:pt x="10039" y="201654"/>
                  </a:lnTo>
                  <a:lnTo>
                    <a:pt x="15235" y="209648"/>
                  </a:lnTo>
                  <a:lnTo>
                    <a:pt x="22015" y="213871"/>
                  </a:lnTo>
                  <a:lnTo>
                    <a:pt x="29850" y="215582"/>
                  </a:lnTo>
                  <a:lnTo>
                    <a:pt x="37285" y="214512"/>
                  </a:lnTo>
                  <a:lnTo>
                    <a:pt x="44452" y="211587"/>
                  </a:lnTo>
                  <a:lnTo>
                    <a:pt x="51441" y="207427"/>
                  </a:lnTo>
                  <a:lnTo>
                    <a:pt x="57205" y="201338"/>
                  </a:lnTo>
                  <a:lnTo>
                    <a:pt x="62153" y="193963"/>
                  </a:lnTo>
                  <a:lnTo>
                    <a:pt x="66557" y="185730"/>
                  </a:lnTo>
                  <a:lnTo>
                    <a:pt x="71704" y="176925"/>
                  </a:lnTo>
                  <a:lnTo>
                    <a:pt x="83318" y="158300"/>
                  </a:lnTo>
                  <a:lnTo>
                    <a:pt x="88404" y="148691"/>
                  </a:lnTo>
                  <a:lnTo>
                    <a:pt x="92901" y="138969"/>
                  </a:lnTo>
                  <a:lnTo>
                    <a:pt x="97004" y="129172"/>
                  </a:lnTo>
                  <a:lnTo>
                    <a:pt x="100844" y="119324"/>
                  </a:lnTo>
                  <a:lnTo>
                    <a:pt x="108059" y="99540"/>
                  </a:lnTo>
                  <a:lnTo>
                    <a:pt x="110425" y="87411"/>
                  </a:lnTo>
                  <a:lnTo>
                    <a:pt x="112002" y="73799"/>
                  </a:lnTo>
                  <a:lnTo>
                    <a:pt x="113054" y="59198"/>
                  </a:lnTo>
                  <a:lnTo>
                    <a:pt x="112649" y="46148"/>
                  </a:lnTo>
                  <a:lnTo>
                    <a:pt x="111275" y="34131"/>
                  </a:lnTo>
                  <a:lnTo>
                    <a:pt x="109253" y="22805"/>
                  </a:lnTo>
                  <a:lnTo>
                    <a:pt x="104589" y="14148"/>
                  </a:lnTo>
                  <a:lnTo>
                    <a:pt x="98164" y="7272"/>
                  </a:lnTo>
                  <a:lnTo>
                    <a:pt x="90565" y="1582"/>
                  </a:lnTo>
                  <a:lnTo>
                    <a:pt x="81077" y="0"/>
                  </a:lnTo>
                  <a:lnTo>
                    <a:pt x="70331" y="1156"/>
                  </a:lnTo>
                  <a:lnTo>
                    <a:pt x="58746" y="4137"/>
                  </a:lnTo>
                  <a:lnTo>
                    <a:pt x="49917" y="9440"/>
                  </a:lnTo>
                  <a:lnTo>
                    <a:pt x="42926" y="16292"/>
                  </a:lnTo>
                  <a:lnTo>
                    <a:pt x="37159" y="24175"/>
                  </a:lnTo>
                  <a:lnTo>
                    <a:pt x="31105" y="33852"/>
                  </a:lnTo>
                  <a:lnTo>
                    <a:pt x="24857" y="44725"/>
                  </a:lnTo>
                  <a:lnTo>
                    <a:pt x="5731" y="9962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7281775" y="2984334"/>
              <a:ext cx="133629" cy="508682"/>
            </a:xfrm>
            <a:custGeom>
              <a:avLst/>
              <a:gdLst/>
              <a:ahLst/>
              <a:cxnLst/>
              <a:rect l="0" t="0" r="0" b="0"/>
              <a:pathLst>
                <a:path w="133629" h="508682">
                  <a:moveTo>
                    <a:pt x="69635" y="0"/>
                  </a:moveTo>
                  <a:lnTo>
                    <a:pt x="48511" y="10562"/>
                  </a:lnTo>
                  <a:lnTo>
                    <a:pt x="40078" y="18094"/>
                  </a:lnTo>
                  <a:lnTo>
                    <a:pt x="32245" y="27537"/>
                  </a:lnTo>
                  <a:lnTo>
                    <a:pt x="24813" y="38253"/>
                  </a:lnTo>
                  <a:lnTo>
                    <a:pt x="19857" y="50924"/>
                  </a:lnTo>
                  <a:lnTo>
                    <a:pt x="16554" y="64898"/>
                  </a:lnTo>
                  <a:lnTo>
                    <a:pt x="14352" y="79740"/>
                  </a:lnTo>
                  <a:lnTo>
                    <a:pt x="13989" y="92952"/>
                  </a:lnTo>
                  <a:lnTo>
                    <a:pt x="14853" y="105075"/>
                  </a:lnTo>
                  <a:lnTo>
                    <a:pt x="16533" y="116473"/>
                  </a:lnTo>
                  <a:lnTo>
                    <a:pt x="18760" y="127387"/>
                  </a:lnTo>
                  <a:lnTo>
                    <a:pt x="21348" y="137980"/>
                  </a:lnTo>
                  <a:lnTo>
                    <a:pt x="24180" y="148357"/>
                  </a:lnTo>
                  <a:lnTo>
                    <a:pt x="28278" y="158591"/>
                  </a:lnTo>
                  <a:lnTo>
                    <a:pt x="33221" y="168730"/>
                  </a:lnTo>
                  <a:lnTo>
                    <a:pt x="38727" y="178805"/>
                  </a:lnTo>
                  <a:lnTo>
                    <a:pt x="44608" y="188838"/>
                  </a:lnTo>
                  <a:lnTo>
                    <a:pt x="57038" y="208828"/>
                  </a:lnTo>
                  <a:lnTo>
                    <a:pt x="89618" y="258632"/>
                  </a:lnTo>
                  <a:lnTo>
                    <a:pt x="96221" y="268583"/>
                  </a:lnTo>
                  <a:lnTo>
                    <a:pt x="101728" y="278533"/>
                  </a:lnTo>
                  <a:lnTo>
                    <a:pt x="106505" y="288482"/>
                  </a:lnTo>
                  <a:lnTo>
                    <a:pt x="110794" y="298431"/>
                  </a:lnTo>
                  <a:lnTo>
                    <a:pt x="114759" y="309485"/>
                  </a:lnTo>
                  <a:lnTo>
                    <a:pt x="118508" y="321275"/>
                  </a:lnTo>
                  <a:lnTo>
                    <a:pt x="125620" y="346166"/>
                  </a:lnTo>
                  <a:lnTo>
                    <a:pt x="132466" y="371966"/>
                  </a:lnTo>
                  <a:lnTo>
                    <a:pt x="133628" y="387246"/>
                  </a:lnTo>
                  <a:lnTo>
                    <a:pt x="133297" y="404065"/>
                  </a:lnTo>
                  <a:lnTo>
                    <a:pt x="131972" y="421909"/>
                  </a:lnTo>
                  <a:lnTo>
                    <a:pt x="129983" y="437121"/>
                  </a:lnTo>
                  <a:lnTo>
                    <a:pt x="127552" y="450579"/>
                  </a:lnTo>
                  <a:lnTo>
                    <a:pt x="124826" y="462866"/>
                  </a:lnTo>
                  <a:lnTo>
                    <a:pt x="120797" y="473268"/>
                  </a:lnTo>
                  <a:lnTo>
                    <a:pt x="115902" y="482414"/>
                  </a:lnTo>
                  <a:lnTo>
                    <a:pt x="110427" y="490721"/>
                  </a:lnTo>
                  <a:lnTo>
                    <a:pt x="102356" y="497365"/>
                  </a:lnTo>
                  <a:lnTo>
                    <a:pt x="92554" y="502900"/>
                  </a:lnTo>
                  <a:lnTo>
                    <a:pt x="81598" y="507695"/>
                  </a:lnTo>
                  <a:lnTo>
                    <a:pt x="69873" y="508681"/>
                  </a:lnTo>
                  <a:lnTo>
                    <a:pt x="57635" y="507127"/>
                  </a:lnTo>
                  <a:lnTo>
                    <a:pt x="45056" y="503881"/>
                  </a:lnTo>
                  <a:lnTo>
                    <a:pt x="34459" y="499506"/>
                  </a:lnTo>
                  <a:lnTo>
                    <a:pt x="25182" y="494379"/>
                  </a:lnTo>
                  <a:lnTo>
                    <a:pt x="0" y="47749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7497529" y="3302564"/>
              <a:ext cx="131015" cy="149995"/>
            </a:xfrm>
            <a:custGeom>
              <a:avLst/>
              <a:gdLst/>
              <a:ahLst/>
              <a:cxnLst/>
              <a:rect l="0" t="0" r="0" b="0"/>
              <a:pathLst>
                <a:path w="131015" h="149995">
                  <a:moveTo>
                    <a:pt x="13045" y="39890"/>
                  </a:moveTo>
                  <a:lnTo>
                    <a:pt x="13045" y="61014"/>
                  </a:lnTo>
                  <a:lnTo>
                    <a:pt x="15256" y="71657"/>
                  </a:lnTo>
                  <a:lnTo>
                    <a:pt x="18940" y="83175"/>
                  </a:lnTo>
                  <a:lnTo>
                    <a:pt x="23607" y="95273"/>
                  </a:lnTo>
                  <a:lnTo>
                    <a:pt x="28928" y="105550"/>
                  </a:lnTo>
                  <a:lnTo>
                    <a:pt x="34687" y="114612"/>
                  </a:lnTo>
                  <a:lnTo>
                    <a:pt x="40737" y="122864"/>
                  </a:lnTo>
                  <a:lnTo>
                    <a:pt x="46981" y="130576"/>
                  </a:lnTo>
                  <a:lnTo>
                    <a:pt x="53354" y="137928"/>
                  </a:lnTo>
                  <a:lnTo>
                    <a:pt x="59813" y="145039"/>
                  </a:lnTo>
                  <a:lnTo>
                    <a:pt x="68540" y="148676"/>
                  </a:lnTo>
                  <a:lnTo>
                    <a:pt x="78780" y="149994"/>
                  </a:lnTo>
                  <a:lnTo>
                    <a:pt x="90028" y="149768"/>
                  </a:lnTo>
                  <a:lnTo>
                    <a:pt x="99737" y="146301"/>
                  </a:lnTo>
                  <a:lnTo>
                    <a:pt x="108420" y="140674"/>
                  </a:lnTo>
                  <a:lnTo>
                    <a:pt x="116420" y="133607"/>
                  </a:lnTo>
                  <a:lnTo>
                    <a:pt x="121753" y="124474"/>
                  </a:lnTo>
                  <a:lnTo>
                    <a:pt x="125308" y="113964"/>
                  </a:lnTo>
                  <a:lnTo>
                    <a:pt x="127678" y="102537"/>
                  </a:lnTo>
                  <a:lnTo>
                    <a:pt x="129258" y="89392"/>
                  </a:lnTo>
                  <a:lnTo>
                    <a:pt x="130312" y="75101"/>
                  </a:lnTo>
                  <a:lnTo>
                    <a:pt x="131014" y="60048"/>
                  </a:lnTo>
                  <a:lnTo>
                    <a:pt x="129272" y="46697"/>
                  </a:lnTo>
                  <a:lnTo>
                    <a:pt x="125899" y="34480"/>
                  </a:lnTo>
                  <a:lnTo>
                    <a:pt x="121440" y="23020"/>
                  </a:lnTo>
                  <a:lnTo>
                    <a:pt x="114047" y="14274"/>
                  </a:lnTo>
                  <a:lnTo>
                    <a:pt x="104696" y="7338"/>
                  </a:lnTo>
                  <a:lnTo>
                    <a:pt x="94041" y="1609"/>
                  </a:lnTo>
                  <a:lnTo>
                    <a:pt x="83622" y="0"/>
                  </a:lnTo>
                  <a:lnTo>
                    <a:pt x="73360" y="1138"/>
                  </a:lnTo>
                  <a:lnTo>
                    <a:pt x="63204" y="4108"/>
                  </a:lnTo>
                  <a:lnTo>
                    <a:pt x="54221" y="8298"/>
                  </a:lnTo>
                  <a:lnTo>
                    <a:pt x="46022" y="13302"/>
                  </a:lnTo>
                  <a:lnTo>
                    <a:pt x="38346" y="18849"/>
                  </a:lnTo>
                  <a:lnTo>
                    <a:pt x="31017" y="25863"/>
                  </a:lnTo>
                  <a:lnTo>
                    <a:pt x="23921" y="33854"/>
                  </a:lnTo>
                  <a:lnTo>
                    <a:pt x="16980" y="42498"/>
                  </a:lnTo>
                  <a:lnTo>
                    <a:pt x="11247" y="51576"/>
                  </a:lnTo>
                  <a:lnTo>
                    <a:pt x="6319" y="60945"/>
                  </a:lnTo>
                  <a:lnTo>
                    <a:pt x="1930" y="70506"/>
                  </a:lnTo>
                  <a:lnTo>
                    <a:pt x="108" y="81301"/>
                  </a:lnTo>
                  <a:lnTo>
                    <a:pt x="0" y="92920"/>
                  </a:lnTo>
                  <a:lnTo>
                    <a:pt x="13045" y="14931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7729425" y="3004229"/>
              <a:ext cx="39793" cy="457599"/>
            </a:xfrm>
            <a:custGeom>
              <a:avLst/>
              <a:gdLst/>
              <a:ahLst/>
              <a:cxnLst/>
              <a:rect l="0" t="0" r="0" b="0"/>
              <a:pathLst>
                <a:path w="39793" h="457599">
                  <a:moveTo>
                    <a:pt x="0" y="0"/>
                  </a:moveTo>
                  <a:lnTo>
                    <a:pt x="0" y="190698"/>
                  </a:lnTo>
                  <a:lnTo>
                    <a:pt x="1106" y="210030"/>
                  </a:lnTo>
                  <a:lnTo>
                    <a:pt x="2948" y="229550"/>
                  </a:lnTo>
                  <a:lnTo>
                    <a:pt x="5281" y="249196"/>
                  </a:lnTo>
                  <a:lnTo>
                    <a:pt x="7942" y="267819"/>
                  </a:lnTo>
                  <a:lnTo>
                    <a:pt x="13846" y="303249"/>
                  </a:lnTo>
                  <a:lnTo>
                    <a:pt x="15863" y="320434"/>
                  </a:lnTo>
                  <a:lnTo>
                    <a:pt x="17207" y="337417"/>
                  </a:lnTo>
                  <a:lnTo>
                    <a:pt x="18103" y="354266"/>
                  </a:lnTo>
                  <a:lnTo>
                    <a:pt x="19806" y="368815"/>
                  </a:lnTo>
                  <a:lnTo>
                    <a:pt x="22046" y="381829"/>
                  </a:lnTo>
                  <a:lnTo>
                    <a:pt x="24645" y="393822"/>
                  </a:lnTo>
                  <a:lnTo>
                    <a:pt x="27483" y="405133"/>
                  </a:lnTo>
                  <a:lnTo>
                    <a:pt x="30481" y="415989"/>
                  </a:lnTo>
                  <a:lnTo>
                    <a:pt x="39792" y="45759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7833120" y="3234962"/>
              <a:ext cx="135053" cy="226866"/>
            </a:xfrm>
            <a:custGeom>
              <a:avLst/>
              <a:gdLst/>
              <a:ahLst/>
              <a:cxnLst/>
              <a:rect l="0" t="0" r="0" b="0"/>
              <a:pathLst>
                <a:path w="135053" h="226866">
                  <a:moveTo>
                    <a:pt x="5730" y="17962"/>
                  </a:moveTo>
                  <a:lnTo>
                    <a:pt x="449" y="33805"/>
                  </a:lnTo>
                  <a:lnTo>
                    <a:pt x="0" y="42893"/>
                  </a:lnTo>
                  <a:lnTo>
                    <a:pt x="804" y="53373"/>
                  </a:lnTo>
                  <a:lnTo>
                    <a:pt x="2447" y="64781"/>
                  </a:lnTo>
                  <a:lnTo>
                    <a:pt x="3541" y="76807"/>
                  </a:lnTo>
                  <a:lnTo>
                    <a:pt x="4271" y="89246"/>
                  </a:lnTo>
                  <a:lnTo>
                    <a:pt x="4758" y="101960"/>
                  </a:lnTo>
                  <a:lnTo>
                    <a:pt x="6187" y="117067"/>
                  </a:lnTo>
                  <a:lnTo>
                    <a:pt x="8246" y="133771"/>
                  </a:lnTo>
                  <a:lnTo>
                    <a:pt x="10723" y="151539"/>
                  </a:lnTo>
                  <a:lnTo>
                    <a:pt x="14586" y="165594"/>
                  </a:lnTo>
                  <a:lnTo>
                    <a:pt x="19371" y="177175"/>
                  </a:lnTo>
                  <a:lnTo>
                    <a:pt x="24772" y="187107"/>
                  </a:lnTo>
                  <a:lnTo>
                    <a:pt x="31689" y="190412"/>
                  </a:lnTo>
                  <a:lnTo>
                    <a:pt x="39616" y="189299"/>
                  </a:lnTo>
                  <a:lnTo>
                    <a:pt x="48216" y="185242"/>
                  </a:lnTo>
                  <a:lnTo>
                    <a:pt x="56161" y="177010"/>
                  </a:lnTo>
                  <a:lnTo>
                    <a:pt x="63667" y="165996"/>
                  </a:lnTo>
                  <a:lnTo>
                    <a:pt x="70882" y="153126"/>
                  </a:lnTo>
                  <a:lnTo>
                    <a:pt x="76798" y="140125"/>
                  </a:lnTo>
                  <a:lnTo>
                    <a:pt x="81848" y="127037"/>
                  </a:lnTo>
                  <a:lnTo>
                    <a:pt x="97892" y="79544"/>
                  </a:lnTo>
                  <a:lnTo>
                    <a:pt x="101437" y="67859"/>
                  </a:lnTo>
                  <a:lnTo>
                    <a:pt x="108322" y="43086"/>
                  </a:lnTo>
                  <a:lnTo>
                    <a:pt x="110600" y="30290"/>
                  </a:lnTo>
                  <a:lnTo>
                    <a:pt x="112119" y="17338"/>
                  </a:lnTo>
                  <a:lnTo>
                    <a:pt x="113131" y="4282"/>
                  </a:lnTo>
                  <a:lnTo>
                    <a:pt x="113806" y="0"/>
                  </a:lnTo>
                  <a:lnTo>
                    <a:pt x="114256" y="1566"/>
                  </a:lnTo>
                  <a:lnTo>
                    <a:pt x="114556" y="7031"/>
                  </a:lnTo>
                  <a:lnTo>
                    <a:pt x="113651" y="17306"/>
                  </a:lnTo>
                  <a:lnTo>
                    <a:pt x="111942" y="30789"/>
                  </a:lnTo>
                  <a:lnTo>
                    <a:pt x="109698" y="46409"/>
                  </a:lnTo>
                  <a:lnTo>
                    <a:pt x="109307" y="61243"/>
                  </a:lnTo>
                  <a:lnTo>
                    <a:pt x="110151" y="75554"/>
                  </a:lnTo>
                  <a:lnTo>
                    <a:pt x="111820" y="89516"/>
                  </a:lnTo>
                  <a:lnTo>
                    <a:pt x="112932" y="103245"/>
                  </a:lnTo>
                  <a:lnTo>
                    <a:pt x="113674" y="116819"/>
                  </a:lnTo>
                  <a:lnTo>
                    <a:pt x="114168" y="130290"/>
                  </a:lnTo>
                  <a:lnTo>
                    <a:pt x="115603" y="144797"/>
                  </a:lnTo>
                  <a:lnTo>
                    <a:pt x="117665" y="159995"/>
                  </a:lnTo>
                  <a:lnTo>
                    <a:pt x="135052" y="22686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8087545" y="3223080"/>
              <a:ext cx="9949" cy="248696"/>
            </a:xfrm>
            <a:custGeom>
              <a:avLst/>
              <a:gdLst/>
              <a:ahLst/>
              <a:cxnLst/>
              <a:rect l="0" t="0" r="0" b="0"/>
              <a:pathLst>
                <a:path w="9949" h="248696">
                  <a:moveTo>
                    <a:pt x="0" y="0"/>
                  </a:moveTo>
                  <a:lnTo>
                    <a:pt x="0" y="71227"/>
                  </a:lnTo>
                  <a:lnTo>
                    <a:pt x="1106" y="88381"/>
                  </a:lnTo>
                  <a:lnTo>
                    <a:pt x="2947" y="104238"/>
                  </a:lnTo>
                  <a:lnTo>
                    <a:pt x="5281" y="119231"/>
                  </a:lnTo>
                  <a:lnTo>
                    <a:pt x="6836" y="133648"/>
                  </a:lnTo>
                  <a:lnTo>
                    <a:pt x="7874" y="147680"/>
                  </a:lnTo>
                  <a:lnTo>
                    <a:pt x="8565" y="161456"/>
                  </a:lnTo>
                  <a:lnTo>
                    <a:pt x="9333" y="194448"/>
                  </a:lnTo>
                  <a:lnTo>
                    <a:pt x="9948" y="24869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8037807" y="3322558"/>
              <a:ext cx="139270" cy="9949"/>
            </a:xfrm>
            <a:custGeom>
              <a:avLst/>
              <a:gdLst/>
              <a:ahLst/>
              <a:cxnLst/>
              <a:rect l="0" t="0" r="0" b="0"/>
              <a:pathLst>
                <a:path w="139270" h="9949">
                  <a:moveTo>
                    <a:pt x="0" y="9948"/>
                  </a:moveTo>
                  <a:lnTo>
                    <a:pt x="15842" y="4667"/>
                  </a:lnTo>
                  <a:lnTo>
                    <a:pt x="26036" y="3112"/>
                  </a:lnTo>
                  <a:lnTo>
                    <a:pt x="38358" y="2074"/>
                  </a:lnTo>
                  <a:lnTo>
                    <a:pt x="52099" y="1383"/>
                  </a:lnTo>
                  <a:lnTo>
                    <a:pt x="85053" y="615"/>
                  </a:lnTo>
                  <a:lnTo>
                    <a:pt x="13926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8280770" y="3233028"/>
              <a:ext cx="25627" cy="218852"/>
            </a:xfrm>
            <a:custGeom>
              <a:avLst/>
              <a:gdLst/>
              <a:ahLst/>
              <a:cxnLst/>
              <a:rect l="0" t="0" r="0" b="0"/>
              <a:pathLst>
                <a:path w="25627" h="218852">
                  <a:moveTo>
                    <a:pt x="5731" y="0"/>
                  </a:moveTo>
                  <a:lnTo>
                    <a:pt x="450" y="26405"/>
                  </a:lnTo>
                  <a:lnTo>
                    <a:pt x="0" y="37499"/>
                  </a:lnTo>
                  <a:lnTo>
                    <a:pt x="805" y="48211"/>
                  </a:lnTo>
                  <a:lnTo>
                    <a:pt x="10039" y="110352"/>
                  </a:lnTo>
                  <a:lnTo>
                    <a:pt x="11919" y="128834"/>
                  </a:lnTo>
                  <a:lnTo>
                    <a:pt x="13172" y="146681"/>
                  </a:lnTo>
                  <a:lnTo>
                    <a:pt x="25626" y="21885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8366493" y="3203185"/>
              <a:ext cx="97335" cy="245912"/>
            </a:xfrm>
            <a:custGeom>
              <a:avLst/>
              <a:gdLst/>
              <a:ahLst/>
              <a:cxnLst/>
              <a:rect l="0" t="0" r="0" b="0"/>
              <a:pathLst>
                <a:path w="97335" h="245912">
                  <a:moveTo>
                    <a:pt x="9538" y="29843"/>
                  </a:moveTo>
                  <a:lnTo>
                    <a:pt x="4257" y="45686"/>
                  </a:lnTo>
                  <a:lnTo>
                    <a:pt x="2701" y="54774"/>
                  </a:lnTo>
                  <a:lnTo>
                    <a:pt x="1664" y="65254"/>
                  </a:lnTo>
                  <a:lnTo>
                    <a:pt x="973" y="76662"/>
                  </a:lnTo>
                  <a:lnTo>
                    <a:pt x="205" y="107023"/>
                  </a:lnTo>
                  <a:lnTo>
                    <a:pt x="0" y="124403"/>
                  </a:lnTo>
                  <a:lnTo>
                    <a:pt x="969" y="140412"/>
                  </a:lnTo>
                  <a:lnTo>
                    <a:pt x="2720" y="155505"/>
                  </a:lnTo>
                  <a:lnTo>
                    <a:pt x="4992" y="169988"/>
                  </a:lnTo>
                  <a:lnTo>
                    <a:pt x="10466" y="200819"/>
                  </a:lnTo>
                  <a:lnTo>
                    <a:pt x="13473" y="216777"/>
                  </a:lnTo>
                  <a:lnTo>
                    <a:pt x="18793" y="228522"/>
                  </a:lnTo>
                  <a:lnTo>
                    <a:pt x="25655" y="237456"/>
                  </a:lnTo>
                  <a:lnTo>
                    <a:pt x="33546" y="244518"/>
                  </a:lnTo>
                  <a:lnTo>
                    <a:pt x="41018" y="245911"/>
                  </a:lnTo>
                  <a:lnTo>
                    <a:pt x="48210" y="243523"/>
                  </a:lnTo>
                  <a:lnTo>
                    <a:pt x="55215" y="238614"/>
                  </a:lnTo>
                  <a:lnTo>
                    <a:pt x="62096" y="229816"/>
                  </a:lnTo>
                  <a:lnTo>
                    <a:pt x="68894" y="218424"/>
                  </a:lnTo>
                  <a:lnTo>
                    <a:pt x="75636" y="205303"/>
                  </a:lnTo>
                  <a:lnTo>
                    <a:pt x="80131" y="192134"/>
                  </a:lnTo>
                  <a:lnTo>
                    <a:pt x="83127" y="178934"/>
                  </a:lnTo>
                  <a:lnTo>
                    <a:pt x="85126" y="165712"/>
                  </a:lnTo>
                  <a:lnTo>
                    <a:pt x="87563" y="153582"/>
                  </a:lnTo>
                  <a:lnTo>
                    <a:pt x="90292" y="142179"/>
                  </a:lnTo>
                  <a:lnTo>
                    <a:pt x="93217" y="131261"/>
                  </a:lnTo>
                  <a:lnTo>
                    <a:pt x="95168" y="116245"/>
                  </a:lnTo>
                  <a:lnTo>
                    <a:pt x="96467" y="98498"/>
                  </a:lnTo>
                  <a:lnTo>
                    <a:pt x="97334" y="78929"/>
                  </a:lnTo>
                  <a:lnTo>
                    <a:pt x="96807" y="62567"/>
                  </a:lnTo>
                  <a:lnTo>
                    <a:pt x="95350" y="48343"/>
                  </a:lnTo>
                  <a:lnTo>
                    <a:pt x="93274" y="35545"/>
                  </a:lnTo>
                  <a:lnTo>
                    <a:pt x="88573" y="25907"/>
                  </a:lnTo>
                  <a:lnTo>
                    <a:pt x="82123" y="18377"/>
                  </a:lnTo>
                  <a:lnTo>
                    <a:pt x="39381"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8519966" y="3252924"/>
              <a:ext cx="134604" cy="202900"/>
            </a:xfrm>
            <a:custGeom>
              <a:avLst/>
              <a:gdLst/>
              <a:ahLst/>
              <a:cxnLst/>
              <a:rect l="0" t="0" r="0" b="0"/>
              <a:pathLst>
                <a:path w="134604" h="202900">
                  <a:moveTo>
                    <a:pt x="5281" y="0"/>
                  </a:moveTo>
                  <a:lnTo>
                    <a:pt x="5281" y="148869"/>
                  </a:lnTo>
                  <a:lnTo>
                    <a:pt x="4176" y="166670"/>
                  </a:lnTo>
                  <a:lnTo>
                    <a:pt x="2333" y="182958"/>
                  </a:lnTo>
                  <a:lnTo>
                    <a:pt x="0" y="198238"/>
                  </a:lnTo>
                  <a:lnTo>
                    <a:pt x="655" y="202899"/>
                  </a:lnTo>
                  <a:lnTo>
                    <a:pt x="3303" y="200479"/>
                  </a:lnTo>
                  <a:lnTo>
                    <a:pt x="7278" y="193339"/>
                  </a:lnTo>
                  <a:lnTo>
                    <a:pt x="11034" y="184158"/>
                  </a:lnTo>
                  <a:lnTo>
                    <a:pt x="14643" y="173616"/>
                  </a:lnTo>
                  <a:lnTo>
                    <a:pt x="18154" y="162167"/>
                  </a:lnTo>
                  <a:lnTo>
                    <a:pt x="21601" y="149008"/>
                  </a:lnTo>
                  <a:lnTo>
                    <a:pt x="38406" y="77330"/>
                  </a:lnTo>
                  <a:lnTo>
                    <a:pt x="41734" y="64817"/>
                  </a:lnTo>
                  <a:lnTo>
                    <a:pt x="48379" y="42071"/>
                  </a:lnTo>
                  <a:lnTo>
                    <a:pt x="58333" y="10624"/>
                  </a:lnTo>
                  <a:lnTo>
                    <a:pt x="63861" y="4872"/>
                  </a:lnTo>
                  <a:lnTo>
                    <a:pt x="70862" y="2142"/>
                  </a:lnTo>
                  <a:lnTo>
                    <a:pt x="78845" y="1428"/>
                  </a:lnTo>
                  <a:lnTo>
                    <a:pt x="86378" y="6478"/>
                  </a:lnTo>
                  <a:lnTo>
                    <a:pt x="93611" y="15372"/>
                  </a:lnTo>
                  <a:lnTo>
                    <a:pt x="100643" y="26828"/>
                  </a:lnTo>
                  <a:lnTo>
                    <a:pt x="106436" y="41097"/>
                  </a:lnTo>
                  <a:lnTo>
                    <a:pt x="111404" y="57241"/>
                  </a:lnTo>
                  <a:lnTo>
                    <a:pt x="115821" y="74636"/>
                  </a:lnTo>
                  <a:lnTo>
                    <a:pt x="118766" y="91759"/>
                  </a:lnTo>
                  <a:lnTo>
                    <a:pt x="120729" y="108701"/>
                  </a:lnTo>
                  <a:lnTo>
                    <a:pt x="122038" y="125522"/>
                  </a:lnTo>
                  <a:lnTo>
                    <a:pt x="124015" y="140052"/>
                  </a:lnTo>
                  <a:lnTo>
                    <a:pt x="126439" y="153055"/>
                  </a:lnTo>
                  <a:lnTo>
                    <a:pt x="134603" y="17906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8326292" y="3014177"/>
              <a:ext cx="12701" cy="12701"/>
            </a:xfrm>
            <a:custGeom>
              <a:avLst/>
              <a:gdLst/>
              <a:ahLst/>
              <a:cxnLst/>
              <a:rect l="0" t="0" r="0" b="0"/>
              <a:pathLst>
                <a:path w="12701" h="12701">
                  <a:moveTo>
                    <a:pt x="0" y="0"/>
                  </a:moveTo>
                  <a:lnTo>
                    <a:pt x="12700" y="1270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5" name="Group 84"/>
          <p:cNvGrpSpPr/>
          <p:nvPr/>
        </p:nvGrpSpPr>
        <p:grpSpPr>
          <a:xfrm>
            <a:off x="2044267" y="2148720"/>
            <a:ext cx="658063" cy="281291"/>
            <a:chOff x="2044267" y="2148720"/>
            <a:chExt cx="658063" cy="281291"/>
          </a:xfrm>
        </p:grpSpPr>
        <p:sp>
          <p:nvSpPr>
            <p:cNvPr id="80" name="Freeform 79"/>
            <p:cNvSpPr/>
            <p:nvPr/>
          </p:nvSpPr>
          <p:spPr>
            <a:xfrm>
              <a:off x="2044267" y="2148720"/>
              <a:ext cx="64663" cy="228800"/>
            </a:xfrm>
            <a:custGeom>
              <a:avLst/>
              <a:gdLst/>
              <a:ahLst/>
              <a:cxnLst/>
              <a:rect l="0" t="0" r="0" b="0"/>
              <a:pathLst>
                <a:path w="64663" h="228800">
                  <a:moveTo>
                    <a:pt x="64662" y="0"/>
                  </a:moveTo>
                  <a:lnTo>
                    <a:pt x="36970" y="27692"/>
                  </a:lnTo>
                  <a:lnTo>
                    <a:pt x="30726" y="35041"/>
                  </a:lnTo>
                  <a:lnTo>
                    <a:pt x="24353" y="43256"/>
                  </a:lnTo>
                  <a:lnTo>
                    <a:pt x="17894" y="52049"/>
                  </a:lnTo>
                  <a:lnTo>
                    <a:pt x="13588" y="62332"/>
                  </a:lnTo>
                  <a:lnTo>
                    <a:pt x="10717" y="73609"/>
                  </a:lnTo>
                  <a:lnTo>
                    <a:pt x="8803" y="85548"/>
                  </a:lnTo>
                  <a:lnTo>
                    <a:pt x="6422" y="97928"/>
                  </a:lnTo>
                  <a:lnTo>
                    <a:pt x="829" y="123475"/>
                  </a:lnTo>
                  <a:lnTo>
                    <a:pt x="0" y="135371"/>
                  </a:lnTo>
                  <a:lnTo>
                    <a:pt x="553" y="146618"/>
                  </a:lnTo>
                  <a:lnTo>
                    <a:pt x="2027" y="157432"/>
                  </a:lnTo>
                  <a:lnTo>
                    <a:pt x="5221" y="167957"/>
                  </a:lnTo>
                  <a:lnTo>
                    <a:pt x="9560" y="178290"/>
                  </a:lnTo>
                  <a:lnTo>
                    <a:pt x="14664" y="188495"/>
                  </a:lnTo>
                  <a:lnTo>
                    <a:pt x="20277" y="197508"/>
                  </a:lnTo>
                  <a:lnTo>
                    <a:pt x="26229" y="205728"/>
                  </a:lnTo>
                  <a:lnTo>
                    <a:pt x="44766" y="22879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2228302" y="2238250"/>
              <a:ext cx="39793" cy="169113"/>
            </a:xfrm>
            <a:custGeom>
              <a:avLst/>
              <a:gdLst/>
              <a:ahLst/>
              <a:cxnLst/>
              <a:rect l="0" t="0" r="0" b="0"/>
              <a:pathLst>
                <a:path w="39793" h="169113">
                  <a:moveTo>
                    <a:pt x="0" y="0"/>
                  </a:moveTo>
                  <a:lnTo>
                    <a:pt x="5281" y="15843"/>
                  </a:lnTo>
                  <a:lnTo>
                    <a:pt x="7942" y="24931"/>
                  </a:lnTo>
                  <a:lnTo>
                    <a:pt x="13846" y="46819"/>
                  </a:lnTo>
                  <a:lnTo>
                    <a:pt x="20155" y="74232"/>
                  </a:lnTo>
                  <a:lnTo>
                    <a:pt x="26643" y="103732"/>
                  </a:lnTo>
                  <a:lnTo>
                    <a:pt x="29920" y="117788"/>
                  </a:lnTo>
                  <a:lnTo>
                    <a:pt x="39792" y="1691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2377526" y="2250963"/>
              <a:ext cx="119367" cy="166348"/>
            </a:xfrm>
            <a:custGeom>
              <a:avLst/>
              <a:gdLst/>
              <a:ahLst/>
              <a:cxnLst/>
              <a:rect l="0" t="0" r="0" b="0"/>
              <a:pathLst>
                <a:path w="119367" h="166348">
                  <a:moveTo>
                    <a:pt x="109419" y="17131"/>
                  </a:moveTo>
                  <a:lnTo>
                    <a:pt x="98857" y="6569"/>
                  </a:lnTo>
                  <a:lnTo>
                    <a:pt x="90219" y="3457"/>
                  </a:lnTo>
                  <a:lnTo>
                    <a:pt x="78934" y="1383"/>
                  </a:lnTo>
                  <a:lnTo>
                    <a:pt x="65884" y="0"/>
                  </a:lnTo>
                  <a:lnTo>
                    <a:pt x="53868" y="1289"/>
                  </a:lnTo>
                  <a:lnTo>
                    <a:pt x="42542" y="4359"/>
                  </a:lnTo>
                  <a:lnTo>
                    <a:pt x="31675" y="8616"/>
                  </a:lnTo>
                  <a:lnTo>
                    <a:pt x="22219" y="13665"/>
                  </a:lnTo>
                  <a:lnTo>
                    <a:pt x="13705" y="19241"/>
                  </a:lnTo>
                  <a:lnTo>
                    <a:pt x="5819" y="25170"/>
                  </a:lnTo>
                  <a:lnTo>
                    <a:pt x="1666" y="33543"/>
                  </a:lnTo>
                  <a:lnTo>
                    <a:pt x="3" y="43547"/>
                  </a:lnTo>
                  <a:lnTo>
                    <a:pt x="0" y="54637"/>
                  </a:lnTo>
                  <a:lnTo>
                    <a:pt x="3313" y="60925"/>
                  </a:lnTo>
                  <a:lnTo>
                    <a:pt x="8839" y="64012"/>
                  </a:lnTo>
                  <a:lnTo>
                    <a:pt x="15838" y="64964"/>
                  </a:lnTo>
                  <a:lnTo>
                    <a:pt x="23820" y="64494"/>
                  </a:lnTo>
                  <a:lnTo>
                    <a:pt x="32457" y="63075"/>
                  </a:lnTo>
                  <a:lnTo>
                    <a:pt x="41531" y="61024"/>
                  </a:lnTo>
                  <a:lnTo>
                    <a:pt x="49792" y="57446"/>
                  </a:lnTo>
                  <a:lnTo>
                    <a:pt x="57509" y="52850"/>
                  </a:lnTo>
                  <a:lnTo>
                    <a:pt x="64864" y="47575"/>
                  </a:lnTo>
                  <a:lnTo>
                    <a:pt x="71979" y="41848"/>
                  </a:lnTo>
                  <a:lnTo>
                    <a:pt x="78932" y="35820"/>
                  </a:lnTo>
                  <a:lnTo>
                    <a:pt x="85778" y="29590"/>
                  </a:lnTo>
                  <a:lnTo>
                    <a:pt x="91448" y="28753"/>
                  </a:lnTo>
                  <a:lnTo>
                    <a:pt x="96333" y="31511"/>
                  </a:lnTo>
                  <a:lnTo>
                    <a:pt x="100695" y="36665"/>
                  </a:lnTo>
                  <a:lnTo>
                    <a:pt x="103603" y="45628"/>
                  </a:lnTo>
                  <a:lnTo>
                    <a:pt x="105542" y="57130"/>
                  </a:lnTo>
                  <a:lnTo>
                    <a:pt x="106834" y="70324"/>
                  </a:lnTo>
                  <a:lnTo>
                    <a:pt x="107696" y="83541"/>
                  </a:lnTo>
                  <a:lnTo>
                    <a:pt x="108270" y="96775"/>
                  </a:lnTo>
                  <a:lnTo>
                    <a:pt x="108653" y="110018"/>
                  </a:lnTo>
                  <a:lnTo>
                    <a:pt x="110014" y="122162"/>
                  </a:lnTo>
                  <a:lnTo>
                    <a:pt x="112026" y="133575"/>
                  </a:lnTo>
                  <a:lnTo>
                    <a:pt x="119366" y="16634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2496892" y="2417310"/>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2566527" y="2168616"/>
              <a:ext cx="135803" cy="248695"/>
            </a:xfrm>
            <a:custGeom>
              <a:avLst/>
              <a:gdLst/>
              <a:ahLst/>
              <a:cxnLst/>
              <a:rect l="0" t="0" r="0" b="0"/>
              <a:pathLst>
                <a:path w="135803" h="248695">
                  <a:moveTo>
                    <a:pt x="0" y="0"/>
                  </a:moveTo>
                  <a:lnTo>
                    <a:pt x="15843" y="10562"/>
                  </a:lnTo>
                  <a:lnTo>
                    <a:pt x="35411" y="24589"/>
                  </a:lnTo>
                  <a:lnTo>
                    <a:pt x="46819" y="32972"/>
                  </a:lnTo>
                  <a:lnTo>
                    <a:pt x="56634" y="40772"/>
                  </a:lnTo>
                  <a:lnTo>
                    <a:pt x="65389" y="48182"/>
                  </a:lnTo>
                  <a:lnTo>
                    <a:pt x="73436" y="55333"/>
                  </a:lnTo>
                  <a:lnTo>
                    <a:pt x="88272" y="69173"/>
                  </a:lnTo>
                  <a:lnTo>
                    <a:pt x="95323" y="75959"/>
                  </a:lnTo>
                  <a:lnTo>
                    <a:pt x="101129" y="83798"/>
                  </a:lnTo>
                  <a:lnTo>
                    <a:pt x="106105" y="92341"/>
                  </a:lnTo>
                  <a:lnTo>
                    <a:pt x="127314" y="135157"/>
                  </a:lnTo>
                  <a:lnTo>
                    <a:pt x="131299" y="148686"/>
                  </a:lnTo>
                  <a:lnTo>
                    <a:pt x="133956" y="163232"/>
                  </a:lnTo>
                  <a:lnTo>
                    <a:pt x="135727" y="178456"/>
                  </a:lnTo>
                  <a:lnTo>
                    <a:pt x="135802" y="193026"/>
                  </a:lnTo>
                  <a:lnTo>
                    <a:pt x="134747" y="207161"/>
                  </a:lnTo>
                  <a:lnTo>
                    <a:pt x="129321" y="24869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 name="Group 90"/>
          <p:cNvGrpSpPr/>
          <p:nvPr/>
        </p:nvGrpSpPr>
        <p:grpSpPr>
          <a:xfrm>
            <a:off x="4291117" y="2138772"/>
            <a:ext cx="653435" cy="288487"/>
            <a:chOff x="4291117" y="2138772"/>
            <a:chExt cx="653435" cy="288487"/>
          </a:xfrm>
        </p:grpSpPr>
        <p:sp>
          <p:nvSpPr>
            <p:cNvPr id="86" name="Freeform 85"/>
            <p:cNvSpPr/>
            <p:nvPr/>
          </p:nvSpPr>
          <p:spPr>
            <a:xfrm>
              <a:off x="4291117" y="2138772"/>
              <a:ext cx="75959" cy="278539"/>
            </a:xfrm>
            <a:custGeom>
              <a:avLst/>
              <a:gdLst/>
              <a:ahLst/>
              <a:cxnLst/>
              <a:rect l="0" t="0" r="0" b="0"/>
              <a:pathLst>
                <a:path w="75959" h="278539">
                  <a:moveTo>
                    <a:pt x="66010" y="0"/>
                  </a:moveTo>
                  <a:lnTo>
                    <a:pt x="55449" y="10562"/>
                  </a:lnTo>
                  <a:lnTo>
                    <a:pt x="51232" y="18095"/>
                  </a:lnTo>
                  <a:lnTo>
                    <a:pt x="47316" y="27538"/>
                  </a:lnTo>
                  <a:lnTo>
                    <a:pt x="43599" y="38254"/>
                  </a:lnTo>
                  <a:lnTo>
                    <a:pt x="38911" y="49820"/>
                  </a:lnTo>
                  <a:lnTo>
                    <a:pt x="33575" y="61951"/>
                  </a:lnTo>
                  <a:lnTo>
                    <a:pt x="27807" y="74460"/>
                  </a:lnTo>
                  <a:lnTo>
                    <a:pt x="15504" y="103097"/>
                  </a:lnTo>
                  <a:lnTo>
                    <a:pt x="9128" y="118470"/>
                  </a:lnTo>
                  <a:lnTo>
                    <a:pt x="4877" y="133140"/>
                  </a:lnTo>
                  <a:lnTo>
                    <a:pt x="2044" y="147342"/>
                  </a:lnTo>
                  <a:lnTo>
                    <a:pt x="155" y="161231"/>
                  </a:lnTo>
                  <a:lnTo>
                    <a:pt x="0" y="174911"/>
                  </a:lnTo>
                  <a:lnTo>
                    <a:pt x="1003" y="188453"/>
                  </a:lnTo>
                  <a:lnTo>
                    <a:pt x="2777" y="201901"/>
                  </a:lnTo>
                  <a:lnTo>
                    <a:pt x="6169" y="214183"/>
                  </a:lnTo>
                  <a:lnTo>
                    <a:pt x="10642" y="225687"/>
                  </a:lnTo>
                  <a:lnTo>
                    <a:pt x="15834" y="236672"/>
                  </a:lnTo>
                  <a:lnTo>
                    <a:pt x="23717" y="246206"/>
                  </a:lnTo>
                  <a:lnTo>
                    <a:pt x="33394" y="254773"/>
                  </a:lnTo>
                  <a:lnTo>
                    <a:pt x="75958" y="27853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4426762" y="2278041"/>
              <a:ext cx="99479" cy="1"/>
            </a:xfrm>
            <a:custGeom>
              <a:avLst/>
              <a:gdLst/>
              <a:ahLst/>
              <a:cxnLst/>
              <a:rect l="0" t="0" r="0" b="0"/>
              <a:pathLst>
                <a:path w="99479" h="1">
                  <a:moveTo>
                    <a:pt x="0" y="0"/>
                  </a:moveTo>
                  <a:lnTo>
                    <a:pt x="9947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4605822" y="2214467"/>
              <a:ext cx="88047" cy="163053"/>
            </a:xfrm>
            <a:custGeom>
              <a:avLst/>
              <a:gdLst/>
              <a:ahLst/>
              <a:cxnLst/>
              <a:rect l="0" t="0" r="0" b="0"/>
              <a:pathLst>
                <a:path w="88047" h="163053">
                  <a:moveTo>
                    <a:pt x="0" y="23783"/>
                  </a:moveTo>
                  <a:lnTo>
                    <a:pt x="15843" y="13221"/>
                  </a:lnTo>
                  <a:lnTo>
                    <a:pt x="24931" y="9005"/>
                  </a:lnTo>
                  <a:lnTo>
                    <a:pt x="35411" y="5088"/>
                  </a:lnTo>
                  <a:lnTo>
                    <a:pt x="46819" y="1372"/>
                  </a:lnTo>
                  <a:lnTo>
                    <a:pt x="57740" y="0"/>
                  </a:lnTo>
                  <a:lnTo>
                    <a:pt x="68337" y="191"/>
                  </a:lnTo>
                  <a:lnTo>
                    <a:pt x="78717" y="1423"/>
                  </a:lnTo>
                  <a:lnTo>
                    <a:pt x="84532" y="5560"/>
                  </a:lnTo>
                  <a:lnTo>
                    <a:pt x="87303" y="11635"/>
                  </a:lnTo>
                  <a:lnTo>
                    <a:pt x="88046" y="19000"/>
                  </a:lnTo>
                  <a:lnTo>
                    <a:pt x="87435" y="28332"/>
                  </a:lnTo>
                  <a:lnTo>
                    <a:pt x="85923" y="38974"/>
                  </a:lnTo>
                  <a:lnTo>
                    <a:pt x="83809" y="50490"/>
                  </a:lnTo>
                  <a:lnTo>
                    <a:pt x="82400" y="63694"/>
                  </a:lnTo>
                  <a:lnTo>
                    <a:pt x="81461" y="78023"/>
                  </a:lnTo>
                  <a:lnTo>
                    <a:pt x="80417" y="107576"/>
                  </a:lnTo>
                  <a:lnTo>
                    <a:pt x="79582" y="16305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4645613" y="2307885"/>
              <a:ext cx="109427" cy="1"/>
            </a:xfrm>
            <a:custGeom>
              <a:avLst/>
              <a:gdLst/>
              <a:ahLst/>
              <a:cxnLst/>
              <a:rect l="0" t="0" r="0" b="0"/>
              <a:pathLst>
                <a:path w="109427" h="1">
                  <a:moveTo>
                    <a:pt x="0" y="0"/>
                  </a:moveTo>
                  <a:lnTo>
                    <a:pt x="109426"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4844569" y="2188511"/>
              <a:ext cx="99983" cy="238748"/>
            </a:xfrm>
            <a:custGeom>
              <a:avLst/>
              <a:gdLst/>
              <a:ahLst/>
              <a:cxnLst/>
              <a:rect l="0" t="0" r="0" b="0"/>
              <a:pathLst>
                <a:path w="99983" h="238748">
                  <a:moveTo>
                    <a:pt x="0" y="0"/>
                  </a:moveTo>
                  <a:lnTo>
                    <a:pt x="10562" y="10562"/>
                  </a:lnTo>
                  <a:lnTo>
                    <a:pt x="15883" y="18095"/>
                  </a:lnTo>
                  <a:lnTo>
                    <a:pt x="21642" y="27538"/>
                  </a:lnTo>
                  <a:lnTo>
                    <a:pt x="27692" y="38254"/>
                  </a:lnTo>
                  <a:lnTo>
                    <a:pt x="33935" y="47609"/>
                  </a:lnTo>
                  <a:lnTo>
                    <a:pt x="40309" y="56056"/>
                  </a:lnTo>
                  <a:lnTo>
                    <a:pt x="46768" y="63898"/>
                  </a:lnTo>
                  <a:lnTo>
                    <a:pt x="54390" y="74653"/>
                  </a:lnTo>
                  <a:lnTo>
                    <a:pt x="62788" y="87349"/>
                  </a:lnTo>
                  <a:lnTo>
                    <a:pt x="71701" y="101340"/>
                  </a:lnTo>
                  <a:lnTo>
                    <a:pt x="79855" y="115088"/>
                  </a:lnTo>
                  <a:lnTo>
                    <a:pt x="87501" y="128675"/>
                  </a:lnTo>
                  <a:lnTo>
                    <a:pt x="94809" y="142154"/>
                  </a:lnTo>
                  <a:lnTo>
                    <a:pt x="98576" y="155562"/>
                  </a:lnTo>
                  <a:lnTo>
                    <a:pt x="99982" y="168921"/>
                  </a:lnTo>
                  <a:lnTo>
                    <a:pt x="99814" y="182248"/>
                  </a:lnTo>
                  <a:lnTo>
                    <a:pt x="98596" y="194449"/>
                  </a:lnTo>
                  <a:lnTo>
                    <a:pt x="96679" y="205900"/>
                  </a:lnTo>
                  <a:lnTo>
                    <a:pt x="89530" y="23874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7" name="Group 106"/>
          <p:cNvGrpSpPr/>
          <p:nvPr/>
        </p:nvGrpSpPr>
        <p:grpSpPr>
          <a:xfrm>
            <a:off x="5133054" y="4078590"/>
            <a:ext cx="3559211" cy="905249"/>
            <a:chOff x="5133054" y="4078590"/>
            <a:chExt cx="3559211" cy="905249"/>
          </a:xfrm>
        </p:grpSpPr>
        <p:sp>
          <p:nvSpPr>
            <p:cNvPr id="92" name="Freeform 91"/>
            <p:cNvSpPr/>
            <p:nvPr/>
          </p:nvSpPr>
          <p:spPr>
            <a:xfrm>
              <a:off x="5133054" y="4695352"/>
              <a:ext cx="39792" cy="288487"/>
            </a:xfrm>
            <a:custGeom>
              <a:avLst/>
              <a:gdLst/>
              <a:ahLst/>
              <a:cxnLst/>
              <a:rect l="0" t="0" r="0" b="0"/>
              <a:pathLst>
                <a:path w="39792" h="288487">
                  <a:moveTo>
                    <a:pt x="0" y="0"/>
                  </a:moveTo>
                  <a:lnTo>
                    <a:pt x="5281" y="21124"/>
                  </a:lnTo>
                  <a:lnTo>
                    <a:pt x="6837" y="35083"/>
                  </a:lnTo>
                  <a:lnTo>
                    <a:pt x="7874" y="52127"/>
                  </a:lnTo>
                  <a:lnTo>
                    <a:pt x="8565" y="71226"/>
                  </a:lnTo>
                  <a:lnTo>
                    <a:pt x="10132" y="88381"/>
                  </a:lnTo>
                  <a:lnTo>
                    <a:pt x="12281" y="104238"/>
                  </a:lnTo>
                  <a:lnTo>
                    <a:pt x="14820" y="119231"/>
                  </a:lnTo>
                  <a:lnTo>
                    <a:pt x="17617" y="132542"/>
                  </a:lnTo>
                  <a:lnTo>
                    <a:pt x="20588" y="144732"/>
                  </a:lnTo>
                  <a:lnTo>
                    <a:pt x="23673" y="156175"/>
                  </a:lnTo>
                  <a:lnTo>
                    <a:pt x="25730" y="168225"/>
                  </a:lnTo>
                  <a:lnTo>
                    <a:pt x="27101" y="180679"/>
                  </a:lnTo>
                  <a:lnTo>
                    <a:pt x="28015" y="193403"/>
                  </a:lnTo>
                  <a:lnTo>
                    <a:pt x="29730" y="205202"/>
                  </a:lnTo>
                  <a:lnTo>
                    <a:pt x="31979" y="216383"/>
                  </a:lnTo>
                  <a:lnTo>
                    <a:pt x="34583" y="227154"/>
                  </a:lnTo>
                  <a:lnTo>
                    <a:pt x="36319" y="238755"/>
                  </a:lnTo>
                  <a:lnTo>
                    <a:pt x="37477" y="250911"/>
                  </a:lnTo>
                  <a:lnTo>
                    <a:pt x="39791" y="28848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5306833" y="4654531"/>
              <a:ext cx="154499" cy="286628"/>
            </a:xfrm>
            <a:custGeom>
              <a:avLst/>
              <a:gdLst/>
              <a:ahLst/>
              <a:cxnLst/>
              <a:rect l="0" t="0" r="0" b="0"/>
              <a:pathLst>
                <a:path w="154499" h="286628">
                  <a:moveTo>
                    <a:pt x="5281" y="50769"/>
                  </a:moveTo>
                  <a:lnTo>
                    <a:pt x="0" y="66612"/>
                  </a:lnTo>
                  <a:lnTo>
                    <a:pt x="655" y="67962"/>
                  </a:lnTo>
                  <a:lnTo>
                    <a:pt x="3303" y="65547"/>
                  </a:lnTo>
                  <a:lnTo>
                    <a:pt x="7278" y="60621"/>
                  </a:lnTo>
                  <a:lnTo>
                    <a:pt x="11034" y="54021"/>
                  </a:lnTo>
                  <a:lnTo>
                    <a:pt x="14643" y="46305"/>
                  </a:lnTo>
                  <a:lnTo>
                    <a:pt x="18154" y="37845"/>
                  </a:lnTo>
                  <a:lnTo>
                    <a:pt x="22706" y="29995"/>
                  </a:lnTo>
                  <a:lnTo>
                    <a:pt x="27951" y="22550"/>
                  </a:lnTo>
                  <a:lnTo>
                    <a:pt x="33658" y="15377"/>
                  </a:lnTo>
                  <a:lnTo>
                    <a:pt x="40779" y="9489"/>
                  </a:lnTo>
                  <a:lnTo>
                    <a:pt x="48842" y="4459"/>
                  </a:lnTo>
                  <a:lnTo>
                    <a:pt x="57533" y="0"/>
                  </a:lnTo>
                  <a:lnTo>
                    <a:pt x="66644" y="343"/>
                  </a:lnTo>
                  <a:lnTo>
                    <a:pt x="76033" y="3888"/>
                  </a:lnTo>
                  <a:lnTo>
                    <a:pt x="85608" y="9567"/>
                  </a:lnTo>
                  <a:lnTo>
                    <a:pt x="93097" y="18880"/>
                  </a:lnTo>
                  <a:lnTo>
                    <a:pt x="99195" y="30615"/>
                  </a:lnTo>
                  <a:lnTo>
                    <a:pt x="104366" y="43965"/>
                  </a:lnTo>
                  <a:lnTo>
                    <a:pt x="107813" y="59497"/>
                  </a:lnTo>
                  <a:lnTo>
                    <a:pt x="110111" y="76483"/>
                  </a:lnTo>
                  <a:lnTo>
                    <a:pt x="111643" y="94439"/>
                  </a:lnTo>
                  <a:lnTo>
                    <a:pt x="112664" y="110831"/>
                  </a:lnTo>
                  <a:lnTo>
                    <a:pt x="113799" y="140834"/>
                  </a:lnTo>
                  <a:lnTo>
                    <a:pt x="112997" y="153920"/>
                  </a:lnTo>
                  <a:lnTo>
                    <a:pt x="111356" y="165959"/>
                  </a:lnTo>
                  <a:lnTo>
                    <a:pt x="100781" y="219669"/>
                  </a:lnTo>
                  <a:lnTo>
                    <a:pt x="96581" y="234108"/>
                  </a:lnTo>
                  <a:lnTo>
                    <a:pt x="91570" y="248156"/>
                  </a:lnTo>
                  <a:lnTo>
                    <a:pt x="86018" y="261943"/>
                  </a:lnTo>
                  <a:lnTo>
                    <a:pt x="79002" y="272239"/>
                  </a:lnTo>
                  <a:lnTo>
                    <a:pt x="71008" y="280208"/>
                  </a:lnTo>
                  <a:lnTo>
                    <a:pt x="62363" y="286627"/>
                  </a:lnTo>
                  <a:lnTo>
                    <a:pt x="55494" y="286484"/>
                  </a:lnTo>
                  <a:lnTo>
                    <a:pt x="49810" y="281968"/>
                  </a:lnTo>
                  <a:lnTo>
                    <a:pt x="44915" y="274536"/>
                  </a:lnTo>
                  <a:lnTo>
                    <a:pt x="41652" y="265160"/>
                  </a:lnTo>
                  <a:lnTo>
                    <a:pt x="39476" y="254489"/>
                  </a:lnTo>
                  <a:lnTo>
                    <a:pt x="38026" y="242953"/>
                  </a:lnTo>
                  <a:lnTo>
                    <a:pt x="39269" y="230841"/>
                  </a:lnTo>
                  <a:lnTo>
                    <a:pt x="42309" y="218345"/>
                  </a:lnTo>
                  <a:lnTo>
                    <a:pt x="46546" y="205594"/>
                  </a:lnTo>
                  <a:lnTo>
                    <a:pt x="52687" y="194882"/>
                  </a:lnTo>
                  <a:lnTo>
                    <a:pt x="60096" y="185530"/>
                  </a:lnTo>
                  <a:lnTo>
                    <a:pt x="68352" y="177085"/>
                  </a:lnTo>
                  <a:lnTo>
                    <a:pt x="78277" y="172560"/>
                  </a:lnTo>
                  <a:lnTo>
                    <a:pt x="89315" y="170648"/>
                  </a:lnTo>
                  <a:lnTo>
                    <a:pt x="101095" y="170480"/>
                  </a:lnTo>
                  <a:lnTo>
                    <a:pt x="110054" y="174788"/>
                  </a:lnTo>
                  <a:lnTo>
                    <a:pt x="117131" y="182082"/>
                  </a:lnTo>
                  <a:lnTo>
                    <a:pt x="122955" y="191366"/>
                  </a:lnTo>
                  <a:lnTo>
                    <a:pt x="127943" y="201976"/>
                  </a:lnTo>
                  <a:lnTo>
                    <a:pt x="132373" y="213471"/>
                  </a:lnTo>
                  <a:lnTo>
                    <a:pt x="154498" y="25967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5560809" y="4693492"/>
              <a:ext cx="198957" cy="190869"/>
            </a:xfrm>
            <a:custGeom>
              <a:avLst/>
              <a:gdLst/>
              <a:ahLst/>
              <a:cxnLst/>
              <a:rect l="0" t="0" r="0" b="0"/>
              <a:pathLst>
                <a:path w="198957" h="190869">
                  <a:moveTo>
                    <a:pt x="0" y="31704"/>
                  </a:moveTo>
                  <a:lnTo>
                    <a:pt x="5281" y="15861"/>
                  </a:lnTo>
                  <a:lnTo>
                    <a:pt x="10152" y="10089"/>
                  </a:lnTo>
                  <a:lnTo>
                    <a:pt x="16716" y="5135"/>
                  </a:lnTo>
                  <a:lnTo>
                    <a:pt x="24408" y="728"/>
                  </a:lnTo>
                  <a:lnTo>
                    <a:pt x="33957" y="0"/>
                  </a:lnTo>
                  <a:lnTo>
                    <a:pt x="44744" y="1725"/>
                  </a:lnTo>
                  <a:lnTo>
                    <a:pt x="56357" y="5086"/>
                  </a:lnTo>
                  <a:lnTo>
                    <a:pt x="67414" y="11748"/>
                  </a:lnTo>
                  <a:lnTo>
                    <a:pt x="78102" y="20610"/>
                  </a:lnTo>
                  <a:lnTo>
                    <a:pt x="88543" y="30940"/>
                  </a:lnTo>
                  <a:lnTo>
                    <a:pt x="96610" y="41142"/>
                  </a:lnTo>
                  <a:lnTo>
                    <a:pt x="103092" y="51259"/>
                  </a:lnTo>
                  <a:lnTo>
                    <a:pt x="108519" y="61320"/>
                  </a:lnTo>
                  <a:lnTo>
                    <a:pt x="113243" y="71343"/>
                  </a:lnTo>
                  <a:lnTo>
                    <a:pt x="117497" y="81342"/>
                  </a:lnTo>
                  <a:lnTo>
                    <a:pt x="121438" y="91323"/>
                  </a:lnTo>
                  <a:lnTo>
                    <a:pt x="126276" y="101293"/>
                  </a:lnTo>
                  <a:lnTo>
                    <a:pt x="131713" y="111256"/>
                  </a:lnTo>
                  <a:lnTo>
                    <a:pt x="137547" y="121214"/>
                  </a:lnTo>
                  <a:lnTo>
                    <a:pt x="143648" y="130063"/>
                  </a:lnTo>
                  <a:lnTo>
                    <a:pt x="149926" y="138173"/>
                  </a:lnTo>
                  <a:lnTo>
                    <a:pt x="156321" y="145790"/>
                  </a:lnTo>
                  <a:lnTo>
                    <a:pt x="162795" y="154184"/>
                  </a:lnTo>
                  <a:lnTo>
                    <a:pt x="169323" y="163096"/>
                  </a:lnTo>
                  <a:lnTo>
                    <a:pt x="198956" y="19086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5640391" y="4665509"/>
              <a:ext cx="119375" cy="268591"/>
            </a:xfrm>
            <a:custGeom>
              <a:avLst/>
              <a:gdLst/>
              <a:ahLst/>
              <a:cxnLst/>
              <a:rect l="0" t="0" r="0" b="0"/>
              <a:pathLst>
                <a:path w="119375" h="268591">
                  <a:moveTo>
                    <a:pt x="119374" y="0"/>
                  </a:moveTo>
                  <a:lnTo>
                    <a:pt x="108812" y="10562"/>
                  </a:lnTo>
                  <a:lnTo>
                    <a:pt x="103490" y="16989"/>
                  </a:lnTo>
                  <a:lnTo>
                    <a:pt x="97731" y="24589"/>
                  </a:lnTo>
                  <a:lnTo>
                    <a:pt x="91682" y="32972"/>
                  </a:lnTo>
                  <a:lnTo>
                    <a:pt x="86543" y="41877"/>
                  </a:lnTo>
                  <a:lnTo>
                    <a:pt x="82012" y="51129"/>
                  </a:lnTo>
                  <a:lnTo>
                    <a:pt x="77887" y="60614"/>
                  </a:lnTo>
                  <a:lnTo>
                    <a:pt x="74031" y="71358"/>
                  </a:lnTo>
                  <a:lnTo>
                    <a:pt x="70355" y="82941"/>
                  </a:lnTo>
                  <a:lnTo>
                    <a:pt x="66799" y="95085"/>
                  </a:lnTo>
                  <a:lnTo>
                    <a:pt x="62218" y="107603"/>
                  </a:lnTo>
                  <a:lnTo>
                    <a:pt x="56953" y="120369"/>
                  </a:lnTo>
                  <a:lnTo>
                    <a:pt x="51232" y="133300"/>
                  </a:lnTo>
                  <a:lnTo>
                    <a:pt x="46313" y="145238"/>
                  </a:lnTo>
                  <a:lnTo>
                    <a:pt x="41929" y="156512"/>
                  </a:lnTo>
                  <a:lnTo>
                    <a:pt x="34109" y="177881"/>
                  </a:lnTo>
                  <a:lnTo>
                    <a:pt x="20084" y="218618"/>
                  </a:lnTo>
                  <a:lnTo>
                    <a:pt x="0" y="26859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5899034" y="4764987"/>
              <a:ext cx="139270" cy="19896"/>
            </a:xfrm>
            <a:custGeom>
              <a:avLst/>
              <a:gdLst/>
              <a:ahLst/>
              <a:cxnLst/>
              <a:rect l="0" t="0" r="0" b="0"/>
              <a:pathLst>
                <a:path w="139270" h="19896">
                  <a:moveTo>
                    <a:pt x="0" y="19895"/>
                  </a:moveTo>
                  <a:lnTo>
                    <a:pt x="21123" y="14614"/>
                  </a:lnTo>
                  <a:lnTo>
                    <a:pt x="31767" y="13058"/>
                  </a:lnTo>
                  <a:lnTo>
                    <a:pt x="43284" y="12022"/>
                  </a:lnTo>
                  <a:lnTo>
                    <a:pt x="55383" y="11330"/>
                  </a:lnTo>
                  <a:lnTo>
                    <a:pt x="80617" y="10562"/>
                  </a:lnTo>
                  <a:lnTo>
                    <a:pt x="13926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6237258" y="4556083"/>
              <a:ext cx="9949" cy="248696"/>
            </a:xfrm>
            <a:custGeom>
              <a:avLst/>
              <a:gdLst/>
              <a:ahLst/>
              <a:cxnLst/>
              <a:rect l="0" t="0" r="0" b="0"/>
              <a:pathLst>
                <a:path w="9949" h="248696">
                  <a:moveTo>
                    <a:pt x="9948" y="0"/>
                  </a:moveTo>
                  <a:lnTo>
                    <a:pt x="9948" y="21124"/>
                  </a:lnTo>
                  <a:lnTo>
                    <a:pt x="8843" y="33978"/>
                  </a:lnTo>
                  <a:lnTo>
                    <a:pt x="7001" y="49180"/>
                  </a:lnTo>
                  <a:lnTo>
                    <a:pt x="4667" y="65946"/>
                  </a:lnTo>
                  <a:lnTo>
                    <a:pt x="3111" y="81544"/>
                  </a:lnTo>
                  <a:lnTo>
                    <a:pt x="2074" y="96365"/>
                  </a:lnTo>
                  <a:lnTo>
                    <a:pt x="1383" y="110666"/>
                  </a:lnTo>
                  <a:lnTo>
                    <a:pt x="615" y="144242"/>
                  </a:lnTo>
                  <a:lnTo>
                    <a:pt x="0" y="24869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6585430" y="4506344"/>
              <a:ext cx="176638" cy="288487"/>
            </a:xfrm>
            <a:custGeom>
              <a:avLst/>
              <a:gdLst/>
              <a:ahLst/>
              <a:cxnLst/>
              <a:rect l="0" t="0" r="0" b="0"/>
              <a:pathLst>
                <a:path w="176638" h="288487">
                  <a:moveTo>
                    <a:pt x="19896" y="0"/>
                  </a:moveTo>
                  <a:lnTo>
                    <a:pt x="30458" y="10562"/>
                  </a:lnTo>
                  <a:lnTo>
                    <a:pt x="37990" y="14779"/>
                  </a:lnTo>
                  <a:lnTo>
                    <a:pt x="47433" y="18695"/>
                  </a:lnTo>
                  <a:lnTo>
                    <a:pt x="58150" y="22411"/>
                  </a:lnTo>
                  <a:lnTo>
                    <a:pt x="68610" y="27099"/>
                  </a:lnTo>
                  <a:lnTo>
                    <a:pt x="78899" y="32435"/>
                  </a:lnTo>
                  <a:lnTo>
                    <a:pt x="89075" y="38203"/>
                  </a:lnTo>
                  <a:lnTo>
                    <a:pt x="99175" y="44259"/>
                  </a:lnTo>
                  <a:lnTo>
                    <a:pt x="119239" y="56883"/>
                  </a:lnTo>
                  <a:lnTo>
                    <a:pt x="129232" y="62239"/>
                  </a:lnTo>
                  <a:lnTo>
                    <a:pt x="139209" y="66915"/>
                  </a:lnTo>
                  <a:lnTo>
                    <a:pt x="149177" y="71137"/>
                  </a:lnTo>
                  <a:lnTo>
                    <a:pt x="158033" y="76163"/>
                  </a:lnTo>
                  <a:lnTo>
                    <a:pt x="166148" y="81724"/>
                  </a:lnTo>
                  <a:lnTo>
                    <a:pt x="173768" y="87642"/>
                  </a:lnTo>
                  <a:lnTo>
                    <a:pt x="176637" y="93798"/>
                  </a:lnTo>
                  <a:lnTo>
                    <a:pt x="176340" y="100112"/>
                  </a:lnTo>
                  <a:lnTo>
                    <a:pt x="173931" y="106533"/>
                  </a:lnTo>
                  <a:lnTo>
                    <a:pt x="170115" y="113024"/>
                  </a:lnTo>
                  <a:lnTo>
                    <a:pt x="165360" y="119562"/>
                  </a:lnTo>
                  <a:lnTo>
                    <a:pt x="159979" y="126131"/>
                  </a:lnTo>
                  <a:lnTo>
                    <a:pt x="154181" y="132721"/>
                  </a:lnTo>
                  <a:lnTo>
                    <a:pt x="148105" y="139325"/>
                  </a:lnTo>
                  <a:lnTo>
                    <a:pt x="135459" y="152558"/>
                  </a:lnTo>
                  <a:lnTo>
                    <a:pt x="122470" y="165808"/>
                  </a:lnTo>
                  <a:lnTo>
                    <a:pt x="113701" y="173541"/>
                  </a:lnTo>
                  <a:lnTo>
                    <a:pt x="103434" y="182013"/>
                  </a:lnTo>
                  <a:lnTo>
                    <a:pt x="92167" y="190976"/>
                  </a:lnTo>
                  <a:lnTo>
                    <a:pt x="82446" y="199162"/>
                  </a:lnTo>
                  <a:lnTo>
                    <a:pt x="73755" y="206831"/>
                  </a:lnTo>
                  <a:lnTo>
                    <a:pt x="65750" y="214153"/>
                  </a:lnTo>
                  <a:lnTo>
                    <a:pt x="55991" y="222351"/>
                  </a:lnTo>
                  <a:lnTo>
                    <a:pt x="33359" y="240303"/>
                  </a:lnTo>
                  <a:lnTo>
                    <a:pt x="24451" y="249732"/>
                  </a:lnTo>
                  <a:lnTo>
                    <a:pt x="17406" y="259334"/>
                  </a:lnTo>
                  <a:lnTo>
                    <a:pt x="0" y="28848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7013716" y="4406867"/>
              <a:ext cx="131737" cy="348173"/>
            </a:xfrm>
            <a:custGeom>
              <a:avLst/>
              <a:gdLst/>
              <a:ahLst/>
              <a:cxnLst/>
              <a:rect l="0" t="0" r="0" b="0"/>
              <a:pathLst>
                <a:path w="131737" h="348173">
                  <a:moveTo>
                    <a:pt x="19364" y="0"/>
                  </a:moveTo>
                  <a:lnTo>
                    <a:pt x="14083" y="26404"/>
                  </a:lnTo>
                  <a:lnTo>
                    <a:pt x="8543" y="60000"/>
                  </a:lnTo>
                  <a:lnTo>
                    <a:pt x="5519" y="79791"/>
                  </a:lnTo>
                  <a:lnTo>
                    <a:pt x="3502" y="100722"/>
                  </a:lnTo>
                  <a:lnTo>
                    <a:pt x="2158" y="122413"/>
                  </a:lnTo>
                  <a:lnTo>
                    <a:pt x="664" y="163831"/>
                  </a:lnTo>
                  <a:lnTo>
                    <a:pt x="0" y="196977"/>
                  </a:lnTo>
                  <a:lnTo>
                    <a:pt x="928" y="210900"/>
                  </a:lnTo>
                  <a:lnTo>
                    <a:pt x="2652" y="223498"/>
                  </a:lnTo>
                  <a:lnTo>
                    <a:pt x="4907" y="235213"/>
                  </a:lnTo>
                  <a:lnTo>
                    <a:pt x="8621" y="247444"/>
                  </a:lnTo>
                  <a:lnTo>
                    <a:pt x="13307" y="260019"/>
                  </a:lnTo>
                  <a:lnTo>
                    <a:pt x="18643" y="272824"/>
                  </a:lnTo>
                  <a:lnTo>
                    <a:pt x="24410" y="283571"/>
                  </a:lnTo>
                  <a:lnTo>
                    <a:pt x="30465" y="292946"/>
                  </a:lnTo>
                  <a:lnTo>
                    <a:pt x="36713" y="301407"/>
                  </a:lnTo>
                  <a:lnTo>
                    <a:pt x="44194" y="305942"/>
                  </a:lnTo>
                  <a:lnTo>
                    <a:pt x="52497" y="307860"/>
                  </a:lnTo>
                  <a:lnTo>
                    <a:pt x="61349" y="308034"/>
                  </a:lnTo>
                  <a:lnTo>
                    <a:pt x="70566" y="305939"/>
                  </a:lnTo>
                  <a:lnTo>
                    <a:pt x="80026" y="302331"/>
                  </a:lnTo>
                  <a:lnTo>
                    <a:pt x="89648" y="297716"/>
                  </a:lnTo>
                  <a:lnTo>
                    <a:pt x="98275" y="291323"/>
                  </a:lnTo>
                  <a:lnTo>
                    <a:pt x="106237" y="283745"/>
                  </a:lnTo>
                  <a:lnTo>
                    <a:pt x="113755" y="275378"/>
                  </a:lnTo>
                  <a:lnTo>
                    <a:pt x="119871" y="266483"/>
                  </a:lnTo>
                  <a:lnTo>
                    <a:pt x="125056" y="257237"/>
                  </a:lnTo>
                  <a:lnTo>
                    <a:pt x="129616" y="247758"/>
                  </a:lnTo>
                  <a:lnTo>
                    <a:pt x="131551" y="238122"/>
                  </a:lnTo>
                  <a:lnTo>
                    <a:pt x="131736" y="228383"/>
                  </a:lnTo>
                  <a:lnTo>
                    <a:pt x="130754" y="218573"/>
                  </a:lnTo>
                  <a:lnTo>
                    <a:pt x="126784" y="213139"/>
                  </a:lnTo>
                  <a:lnTo>
                    <a:pt x="120821" y="210622"/>
                  </a:lnTo>
                  <a:lnTo>
                    <a:pt x="113529" y="210049"/>
                  </a:lnTo>
                  <a:lnTo>
                    <a:pt x="106458" y="212983"/>
                  </a:lnTo>
                  <a:lnTo>
                    <a:pt x="99533" y="218254"/>
                  </a:lnTo>
                  <a:lnTo>
                    <a:pt x="92706" y="225085"/>
                  </a:lnTo>
                  <a:lnTo>
                    <a:pt x="87049" y="232955"/>
                  </a:lnTo>
                  <a:lnTo>
                    <a:pt x="82172" y="241517"/>
                  </a:lnTo>
                  <a:lnTo>
                    <a:pt x="77816" y="250541"/>
                  </a:lnTo>
                  <a:lnTo>
                    <a:pt x="72701" y="262084"/>
                  </a:lnTo>
                  <a:lnTo>
                    <a:pt x="67081" y="275306"/>
                  </a:lnTo>
                  <a:lnTo>
                    <a:pt x="49208" y="34817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7343428" y="4307389"/>
              <a:ext cx="67669" cy="397912"/>
            </a:xfrm>
            <a:custGeom>
              <a:avLst/>
              <a:gdLst/>
              <a:ahLst/>
              <a:cxnLst/>
              <a:rect l="0" t="0" r="0" b="0"/>
              <a:pathLst>
                <a:path w="67669" h="397912">
                  <a:moveTo>
                    <a:pt x="67668" y="0"/>
                  </a:moveTo>
                  <a:lnTo>
                    <a:pt x="57107" y="15842"/>
                  </a:lnTo>
                  <a:lnTo>
                    <a:pt x="52890" y="27141"/>
                  </a:lnTo>
                  <a:lnTo>
                    <a:pt x="48974" y="41306"/>
                  </a:lnTo>
                  <a:lnTo>
                    <a:pt x="45258" y="57380"/>
                  </a:lnTo>
                  <a:lnTo>
                    <a:pt x="41675" y="71413"/>
                  </a:lnTo>
                  <a:lnTo>
                    <a:pt x="38181" y="84084"/>
                  </a:lnTo>
                  <a:lnTo>
                    <a:pt x="31352" y="108110"/>
                  </a:lnTo>
                  <a:lnTo>
                    <a:pt x="21293" y="145388"/>
                  </a:lnTo>
                  <a:lnTo>
                    <a:pt x="11311" y="179030"/>
                  </a:lnTo>
                  <a:lnTo>
                    <a:pt x="4672" y="203732"/>
                  </a:lnTo>
                  <a:lnTo>
                    <a:pt x="2459" y="216509"/>
                  </a:lnTo>
                  <a:lnTo>
                    <a:pt x="984" y="229448"/>
                  </a:lnTo>
                  <a:lnTo>
                    <a:pt x="0" y="242495"/>
                  </a:lnTo>
                  <a:lnTo>
                    <a:pt x="450" y="254509"/>
                  </a:lnTo>
                  <a:lnTo>
                    <a:pt x="1856" y="265834"/>
                  </a:lnTo>
                  <a:lnTo>
                    <a:pt x="12052" y="318398"/>
                  </a:lnTo>
                  <a:lnTo>
                    <a:pt x="15116" y="331639"/>
                  </a:lnTo>
                  <a:lnTo>
                    <a:pt x="18265" y="343782"/>
                  </a:lnTo>
                  <a:lnTo>
                    <a:pt x="37825" y="39791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7537842" y="4425824"/>
              <a:ext cx="102054" cy="259519"/>
            </a:xfrm>
            <a:custGeom>
              <a:avLst/>
              <a:gdLst/>
              <a:ahLst/>
              <a:cxnLst/>
              <a:rect l="0" t="0" r="0" b="0"/>
              <a:pathLst>
                <a:path w="102054" h="259519">
                  <a:moveTo>
                    <a:pt x="2576" y="40729"/>
                  </a:moveTo>
                  <a:lnTo>
                    <a:pt x="7857" y="19605"/>
                  </a:lnTo>
                  <a:lnTo>
                    <a:pt x="12728" y="12277"/>
                  </a:lnTo>
                  <a:lnTo>
                    <a:pt x="19292" y="6287"/>
                  </a:lnTo>
                  <a:lnTo>
                    <a:pt x="26983" y="1188"/>
                  </a:lnTo>
                  <a:lnTo>
                    <a:pt x="34322" y="0"/>
                  </a:lnTo>
                  <a:lnTo>
                    <a:pt x="41425" y="1418"/>
                  </a:lnTo>
                  <a:lnTo>
                    <a:pt x="48370" y="4574"/>
                  </a:lnTo>
                  <a:lnTo>
                    <a:pt x="54106" y="9994"/>
                  </a:lnTo>
                  <a:lnTo>
                    <a:pt x="59036" y="16923"/>
                  </a:lnTo>
                  <a:lnTo>
                    <a:pt x="63427" y="24858"/>
                  </a:lnTo>
                  <a:lnTo>
                    <a:pt x="74201" y="45465"/>
                  </a:lnTo>
                  <a:lnTo>
                    <a:pt x="80169" y="57150"/>
                  </a:lnTo>
                  <a:lnTo>
                    <a:pt x="85253" y="70467"/>
                  </a:lnTo>
                  <a:lnTo>
                    <a:pt x="89748" y="84871"/>
                  </a:lnTo>
                  <a:lnTo>
                    <a:pt x="93850" y="100000"/>
                  </a:lnTo>
                  <a:lnTo>
                    <a:pt x="95478" y="115613"/>
                  </a:lnTo>
                  <a:lnTo>
                    <a:pt x="95460" y="131548"/>
                  </a:lnTo>
                  <a:lnTo>
                    <a:pt x="94342" y="147698"/>
                  </a:lnTo>
                  <a:lnTo>
                    <a:pt x="91386" y="162886"/>
                  </a:lnTo>
                  <a:lnTo>
                    <a:pt x="87204" y="177433"/>
                  </a:lnTo>
                  <a:lnTo>
                    <a:pt x="82206" y="191551"/>
                  </a:lnTo>
                  <a:lnTo>
                    <a:pt x="76664" y="204280"/>
                  </a:lnTo>
                  <a:lnTo>
                    <a:pt x="70757" y="216082"/>
                  </a:lnTo>
                  <a:lnTo>
                    <a:pt x="64610" y="227265"/>
                  </a:lnTo>
                  <a:lnTo>
                    <a:pt x="58301" y="236932"/>
                  </a:lnTo>
                  <a:lnTo>
                    <a:pt x="51884" y="245586"/>
                  </a:lnTo>
                  <a:lnTo>
                    <a:pt x="45395" y="253567"/>
                  </a:lnTo>
                  <a:lnTo>
                    <a:pt x="37754" y="257782"/>
                  </a:lnTo>
                  <a:lnTo>
                    <a:pt x="29344" y="259487"/>
                  </a:lnTo>
                  <a:lnTo>
                    <a:pt x="20421" y="259518"/>
                  </a:lnTo>
                  <a:lnTo>
                    <a:pt x="13367" y="256223"/>
                  </a:lnTo>
                  <a:lnTo>
                    <a:pt x="7560" y="250710"/>
                  </a:lnTo>
                  <a:lnTo>
                    <a:pt x="2582" y="243719"/>
                  </a:lnTo>
                  <a:lnTo>
                    <a:pt x="369" y="235743"/>
                  </a:lnTo>
                  <a:lnTo>
                    <a:pt x="0" y="227109"/>
                  </a:lnTo>
                  <a:lnTo>
                    <a:pt x="859" y="218037"/>
                  </a:lnTo>
                  <a:lnTo>
                    <a:pt x="3641" y="209779"/>
                  </a:lnTo>
                  <a:lnTo>
                    <a:pt x="7708" y="202062"/>
                  </a:lnTo>
                  <a:lnTo>
                    <a:pt x="12629" y="194707"/>
                  </a:lnTo>
                  <a:lnTo>
                    <a:pt x="19226" y="188699"/>
                  </a:lnTo>
                  <a:lnTo>
                    <a:pt x="26939" y="183588"/>
                  </a:lnTo>
                  <a:lnTo>
                    <a:pt x="35398" y="179075"/>
                  </a:lnTo>
                  <a:lnTo>
                    <a:pt x="44353" y="177172"/>
                  </a:lnTo>
                  <a:lnTo>
                    <a:pt x="53638" y="177009"/>
                  </a:lnTo>
                  <a:lnTo>
                    <a:pt x="63145" y="178005"/>
                  </a:lnTo>
                  <a:lnTo>
                    <a:pt x="71693" y="180880"/>
                  </a:lnTo>
                  <a:lnTo>
                    <a:pt x="79603" y="185007"/>
                  </a:lnTo>
                  <a:lnTo>
                    <a:pt x="102053" y="20984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7729425" y="4483597"/>
              <a:ext cx="169114" cy="171965"/>
            </a:xfrm>
            <a:custGeom>
              <a:avLst/>
              <a:gdLst/>
              <a:ahLst/>
              <a:cxnLst/>
              <a:rect l="0" t="0" r="0" b="0"/>
              <a:pathLst>
                <a:path w="169114" h="171965">
                  <a:moveTo>
                    <a:pt x="0" y="12799"/>
                  </a:moveTo>
                  <a:lnTo>
                    <a:pt x="10563" y="2238"/>
                  </a:lnTo>
                  <a:lnTo>
                    <a:pt x="16989" y="232"/>
                  </a:lnTo>
                  <a:lnTo>
                    <a:pt x="24590" y="0"/>
                  </a:lnTo>
                  <a:lnTo>
                    <a:pt x="32973" y="950"/>
                  </a:lnTo>
                  <a:lnTo>
                    <a:pt x="40772" y="4900"/>
                  </a:lnTo>
                  <a:lnTo>
                    <a:pt x="48183" y="10849"/>
                  </a:lnTo>
                  <a:lnTo>
                    <a:pt x="55333" y="18131"/>
                  </a:lnTo>
                  <a:lnTo>
                    <a:pt x="62311" y="26302"/>
                  </a:lnTo>
                  <a:lnTo>
                    <a:pt x="69174" y="35065"/>
                  </a:lnTo>
                  <a:lnTo>
                    <a:pt x="109570" y="89583"/>
                  </a:lnTo>
                  <a:lnTo>
                    <a:pt x="124596" y="111033"/>
                  </a:lnTo>
                  <a:lnTo>
                    <a:pt x="138643" y="131620"/>
                  </a:lnTo>
                  <a:lnTo>
                    <a:pt x="169113" y="17196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7769217" y="4446658"/>
              <a:ext cx="109426" cy="198956"/>
            </a:xfrm>
            <a:custGeom>
              <a:avLst/>
              <a:gdLst/>
              <a:ahLst/>
              <a:cxnLst/>
              <a:rect l="0" t="0" r="0" b="0"/>
              <a:pathLst>
                <a:path w="109426" h="198956">
                  <a:moveTo>
                    <a:pt x="109425" y="0"/>
                  </a:moveTo>
                  <a:lnTo>
                    <a:pt x="98863" y="10561"/>
                  </a:lnTo>
                  <a:lnTo>
                    <a:pt x="93541" y="16989"/>
                  </a:lnTo>
                  <a:lnTo>
                    <a:pt x="87782" y="24590"/>
                  </a:lnTo>
                  <a:lnTo>
                    <a:pt x="81733" y="32972"/>
                  </a:lnTo>
                  <a:lnTo>
                    <a:pt x="76594" y="41877"/>
                  </a:lnTo>
                  <a:lnTo>
                    <a:pt x="72064" y="51129"/>
                  </a:lnTo>
                  <a:lnTo>
                    <a:pt x="67938" y="60614"/>
                  </a:lnTo>
                  <a:lnTo>
                    <a:pt x="62977" y="70252"/>
                  </a:lnTo>
                  <a:lnTo>
                    <a:pt x="57458" y="79994"/>
                  </a:lnTo>
                  <a:lnTo>
                    <a:pt x="51569" y="89805"/>
                  </a:lnTo>
                  <a:lnTo>
                    <a:pt x="46537" y="99661"/>
                  </a:lnTo>
                  <a:lnTo>
                    <a:pt x="42078" y="109548"/>
                  </a:lnTo>
                  <a:lnTo>
                    <a:pt x="37999" y="119455"/>
                  </a:lnTo>
                  <a:lnTo>
                    <a:pt x="33070" y="130480"/>
                  </a:lnTo>
                  <a:lnTo>
                    <a:pt x="27573" y="142252"/>
                  </a:lnTo>
                  <a:lnTo>
                    <a:pt x="0" y="19895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8137284" y="4377023"/>
              <a:ext cx="99479" cy="19897"/>
            </a:xfrm>
            <a:custGeom>
              <a:avLst/>
              <a:gdLst/>
              <a:ahLst/>
              <a:cxnLst/>
              <a:rect l="0" t="0" r="0" b="0"/>
              <a:pathLst>
                <a:path w="99479" h="19897">
                  <a:moveTo>
                    <a:pt x="0" y="0"/>
                  </a:moveTo>
                  <a:lnTo>
                    <a:pt x="21124" y="0"/>
                  </a:lnTo>
                  <a:lnTo>
                    <a:pt x="30662" y="1105"/>
                  </a:lnTo>
                  <a:lnTo>
                    <a:pt x="40337" y="2948"/>
                  </a:lnTo>
                  <a:lnTo>
                    <a:pt x="50103" y="5281"/>
                  </a:lnTo>
                  <a:lnTo>
                    <a:pt x="59929" y="7942"/>
                  </a:lnTo>
                  <a:lnTo>
                    <a:pt x="99478" y="1989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8425770" y="4247702"/>
              <a:ext cx="19896" cy="228800"/>
            </a:xfrm>
            <a:custGeom>
              <a:avLst/>
              <a:gdLst/>
              <a:ahLst/>
              <a:cxnLst/>
              <a:rect l="0" t="0" r="0" b="0"/>
              <a:pathLst>
                <a:path w="19896" h="228800">
                  <a:moveTo>
                    <a:pt x="19895" y="0"/>
                  </a:moveTo>
                  <a:lnTo>
                    <a:pt x="19895" y="21124"/>
                  </a:lnTo>
                  <a:lnTo>
                    <a:pt x="18790" y="30662"/>
                  </a:lnTo>
                  <a:lnTo>
                    <a:pt x="16948" y="40337"/>
                  </a:lnTo>
                  <a:lnTo>
                    <a:pt x="14614" y="50103"/>
                  </a:lnTo>
                  <a:lnTo>
                    <a:pt x="13059" y="61034"/>
                  </a:lnTo>
                  <a:lnTo>
                    <a:pt x="12022" y="72743"/>
                  </a:lnTo>
                  <a:lnTo>
                    <a:pt x="11331" y="84971"/>
                  </a:lnTo>
                  <a:lnTo>
                    <a:pt x="10563" y="110347"/>
                  </a:lnTo>
                  <a:lnTo>
                    <a:pt x="10358" y="123304"/>
                  </a:lnTo>
                  <a:lnTo>
                    <a:pt x="9116" y="135257"/>
                  </a:lnTo>
                  <a:lnTo>
                    <a:pt x="7182" y="146542"/>
                  </a:lnTo>
                  <a:lnTo>
                    <a:pt x="4788" y="157381"/>
                  </a:lnTo>
                  <a:lnTo>
                    <a:pt x="3192" y="169029"/>
                  </a:lnTo>
                  <a:lnTo>
                    <a:pt x="2127" y="181215"/>
                  </a:lnTo>
                  <a:lnTo>
                    <a:pt x="0" y="22879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8614778" y="4078590"/>
              <a:ext cx="77487" cy="487442"/>
            </a:xfrm>
            <a:custGeom>
              <a:avLst/>
              <a:gdLst/>
              <a:ahLst/>
              <a:cxnLst/>
              <a:rect l="0" t="0" r="0" b="0"/>
              <a:pathLst>
                <a:path w="77487" h="487442">
                  <a:moveTo>
                    <a:pt x="0" y="0"/>
                  </a:moveTo>
                  <a:lnTo>
                    <a:pt x="5281" y="15843"/>
                  </a:lnTo>
                  <a:lnTo>
                    <a:pt x="9047" y="24931"/>
                  </a:lnTo>
                  <a:lnTo>
                    <a:pt x="13768" y="35411"/>
                  </a:lnTo>
                  <a:lnTo>
                    <a:pt x="19126" y="46819"/>
                  </a:lnTo>
                  <a:lnTo>
                    <a:pt x="23804" y="57740"/>
                  </a:lnTo>
                  <a:lnTo>
                    <a:pt x="28027" y="68336"/>
                  </a:lnTo>
                  <a:lnTo>
                    <a:pt x="31949" y="78717"/>
                  </a:lnTo>
                  <a:lnTo>
                    <a:pt x="36773" y="90058"/>
                  </a:lnTo>
                  <a:lnTo>
                    <a:pt x="48029" y="114450"/>
                  </a:lnTo>
                  <a:lnTo>
                    <a:pt x="53020" y="127144"/>
                  </a:lnTo>
                  <a:lnTo>
                    <a:pt x="57453" y="140028"/>
                  </a:lnTo>
                  <a:lnTo>
                    <a:pt x="61514" y="153039"/>
                  </a:lnTo>
                  <a:lnTo>
                    <a:pt x="68973" y="179284"/>
                  </a:lnTo>
                  <a:lnTo>
                    <a:pt x="72509" y="192473"/>
                  </a:lnTo>
                  <a:lnTo>
                    <a:pt x="74867" y="209003"/>
                  </a:lnTo>
                  <a:lnTo>
                    <a:pt x="76439" y="227760"/>
                  </a:lnTo>
                  <a:lnTo>
                    <a:pt x="77486" y="248002"/>
                  </a:lnTo>
                  <a:lnTo>
                    <a:pt x="77080" y="268128"/>
                  </a:lnTo>
                  <a:lnTo>
                    <a:pt x="75703" y="288177"/>
                  </a:lnTo>
                  <a:lnTo>
                    <a:pt x="73680" y="308176"/>
                  </a:lnTo>
                  <a:lnTo>
                    <a:pt x="72332" y="325929"/>
                  </a:lnTo>
                  <a:lnTo>
                    <a:pt x="71432" y="342186"/>
                  </a:lnTo>
                  <a:lnTo>
                    <a:pt x="70833" y="357445"/>
                  </a:lnTo>
                  <a:lnTo>
                    <a:pt x="68223" y="370934"/>
                  </a:lnTo>
                  <a:lnTo>
                    <a:pt x="64272" y="383242"/>
                  </a:lnTo>
                  <a:lnTo>
                    <a:pt x="42047" y="437383"/>
                  </a:lnTo>
                  <a:lnTo>
                    <a:pt x="35769" y="449648"/>
                  </a:lnTo>
                  <a:lnTo>
                    <a:pt x="29373" y="460035"/>
                  </a:lnTo>
                  <a:lnTo>
                    <a:pt x="9948" y="48744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5" name="Group 114"/>
          <p:cNvGrpSpPr/>
          <p:nvPr/>
        </p:nvGrpSpPr>
        <p:grpSpPr>
          <a:xfrm>
            <a:off x="5272323" y="5152950"/>
            <a:ext cx="1358046" cy="268591"/>
            <a:chOff x="5272323" y="5152950"/>
            <a:chExt cx="1358046" cy="268591"/>
          </a:xfrm>
        </p:grpSpPr>
        <p:sp>
          <p:nvSpPr>
            <p:cNvPr id="108" name="Freeform 107"/>
            <p:cNvSpPr/>
            <p:nvPr/>
          </p:nvSpPr>
          <p:spPr>
            <a:xfrm>
              <a:off x="5272323" y="5162898"/>
              <a:ext cx="49740" cy="248695"/>
            </a:xfrm>
            <a:custGeom>
              <a:avLst/>
              <a:gdLst/>
              <a:ahLst/>
              <a:cxnLst/>
              <a:rect l="0" t="0" r="0" b="0"/>
              <a:pathLst>
                <a:path w="49740" h="248695">
                  <a:moveTo>
                    <a:pt x="0" y="0"/>
                  </a:moveTo>
                  <a:lnTo>
                    <a:pt x="13846" y="55383"/>
                  </a:lnTo>
                  <a:lnTo>
                    <a:pt x="20155" y="83565"/>
                  </a:lnTo>
                  <a:lnTo>
                    <a:pt x="33211" y="146687"/>
                  </a:lnTo>
                  <a:lnTo>
                    <a:pt x="35404" y="161899"/>
                  </a:lnTo>
                  <a:lnTo>
                    <a:pt x="36867" y="176462"/>
                  </a:lnTo>
                  <a:lnTo>
                    <a:pt x="37842" y="190592"/>
                  </a:lnTo>
                  <a:lnTo>
                    <a:pt x="39597" y="203327"/>
                  </a:lnTo>
                  <a:lnTo>
                    <a:pt x="41872" y="215134"/>
                  </a:lnTo>
                  <a:lnTo>
                    <a:pt x="49739" y="24869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5399054" y="5174228"/>
              <a:ext cx="141861" cy="227418"/>
            </a:xfrm>
            <a:custGeom>
              <a:avLst/>
              <a:gdLst/>
              <a:ahLst/>
              <a:cxnLst/>
              <a:rect l="0" t="0" r="0" b="0"/>
              <a:pathLst>
                <a:path w="141861" h="227418">
                  <a:moveTo>
                    <a:pt x="2591" y="8565"/>
                  </a:moveTo>
                  <a:lnTo>
                    <a:pt x="18433" y="3284"/>
                  </a:lnTo>
                  <a:lnTo>
                    <a:pt x="27521" y="1729"/>
                  </a:lnTo>
                  <a:lnTo>
                    <a:pt x="38001" y="691"/>
                  </a:lnTo>
                  <a:lnTo>
                    <a:pt x="49409" y="0"/>
                  </a:lnTo>
                  <a:lnTo>
                    <a:pt x="59225" y="1750"/>
                  </a:lnTo>
                  <a:lnTo>
                    <a:pt x="67980" y="5127"/>
                  </a:lnTo>
                  <a:lnTo>
                    <a:pt x="76026" y="9589"/>
                  </a:lnTo>
                  <a:lnTo>
                    <a:pt x="83602" y="15880"/>
                  </a:lnTo>
                  <a:lnTo>
                    <a:pt x="90863" y="23389"/>
                  </a:lnTo>
                  <a:lnTo>
                    <a:pt x="97914" y="31711"/>
                  </a:lnTo>
                  <a:lnTo>
                    <a:pt x="103720" y="40576"/>
                  </a:lnTo>
                  <a:lnTo>
                    <a:pt x="108696" y="49801"/>
                  </a:lnTo>
                  <a:lnTo>
                    <a:pt x="113118" y="59268"/>
                  </a:lnTo>
                  <a:lnTo>
                    <a:pt x="117172" y="68894"/>
                  </a:lnTo>
                  <a:lnTo>
                    <a:pt x="120980" y="78628"/>
                  </a:lnTo>
                  <a:lnTo>
                    <a:pt x="124624" y="88433"/>
                  </a:lnTo>
                  <a:lnTo>
                    <a:pt x="125948" y="99391"/>
                  </a:lnTo>
                  <a:lnTo>
                    <a:pt x="125725" y="111118"/>
                  </a:lnTo>
                  <a:lnTo>
                    <a:pt x="124472" y="123357"/>
                  </a:lnTo>
                  <a:lnTo>
                    <a:pt x="121425" y="134832"/>
                  </a:lnTo>
                  <a:lnTo>
                    <a:pt x="117184" y="145798"/>
                  </a:lnTo>
                  <a:lnTo>
                    <a:pt x="112145" y="156424"/>
                  </a:lnTo>
                  <a:lnTo>
                    <a:pt x="105470" y="165720"/>
                  </a:lnTo>
                  <a:lnTo>
                    <a:pt x="97704" y="174127"/>
                  </a:lnTo>
                  <a:lnTo>
                    <a:pt x="89211" y="181942"/>
                  </a:lnTo>
                  <a:lnTo>
                    <a:pt x="78022" y="187153"/>
                  </a:lnTo>
                  <a:lnTo>
                    <a:pt x="65037" y="190626"/>
                  </a:lnTo>
                  <a:lnTo>
                    <a:pt x="50853" y="192942"/>
                  </a:lnTo>
                  <a:lnTo>
                    <a:pt x="39187" y="192275"/>
                  </a:lnTo>
                  <a:lnTo>
                    <a:pt x="29199" y="189620"/>
                  </a:lnTo>
                  <a:lnTo>
                    <a:pt x="20329" y="185639"/>
                  </a:lnTo>
                  <a:lnTo>
                    <a:pt x="13311" y="179670"/>
                  </a:lnTo>
                  <a:lnTo>
                    <a:pt x="7527" y="172374"/>
                  </a:lnTo>
                  <a:lnTo>
                    <a:pt x="2566" y="164194"/>
                  </a:lnTo>
                  <a:lnTo>
                    <a:pt x="363" y="155425"/>
                  </a:lnTo>
                  <a:lnTo>
                    <a:pt x="0" y="146263"/>
                  </a:lnTo>
                  <a:lnTo>
                    <a:pt x="864" y="136839"/>
                  </a:lnTo>
                  <a:lnTo>
                    <a:pt x="4755" y="131662"/>
                  </a:lnTo>
                  <a:lnTo>
                    <a:pt x="10666" y="129316"/>
                  </a:lnTo>
                  <a:lnTo>
                    <a:pt x="17922" y="128856"/>
                  </a:lnTo>
                  <a:lnTo>
                    <a:pt x="26075" y="130761"/>
                  </a:lnTo>
                  <a:lnTo>
                    <a:pt x="34826" y="134242"/>
                  </a:lnTo>
                  <a:lnTo>
                    <a:pt x="43977" y="138772"/>
                  </a:lnTo>
                  <a:lnTo>
                    <a:pt x="53393" y="144004"/>
                  </a:lnTo>
                  <a:lnTo>
                    <a:pt x="62986" y="149702"/>
                  </a:lnTo>
                  <a:lnTo>
                    <a:pt x="82488" y="161928"/>
                  </a:lnTo>
                  <a:lnTo>
                    <a:pt x="102208" y="174731"/>
                  </a:lnTo>
                  <a:lnTo>
                    <a:pt x="111004" y="182345"/>
                  </a:lnTo>
                  <a:lnTo>
                    <a:pt x="119078" y="190737"/>
                  </a:lnTo>
                  <a:lnTo>
                    <a:pt x="141860" y="22741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5600600" y="5229680"/>
              <a:ext cx="228800" cy="162018"/>
            </a:xfrm>
            <a:custGeom>
              <a:avLst/>
              <a:gdLst/>
              <a:ahLst/>
              <a:cxnLst/>
              <a:rect l="0" t="0" r="0" b="0"/>
              <a:pathLst>
                <a:path w="228800" h="162018">
                  <a:moveTo>
                    <a:pt x="0" y="12800"/>
                  </a:moveTo>
                  <a:lnTo>
                    <a:pt x="15843" y="2238"/>
                  </a:lnTo>
                  <a:lnTo>
                    <a:pt x="23826" y="232"/>
                  </a:lnTo>
                  <a:lnTo>
                    <a:pt x="32463" y="0"/>
                  </a:lnTo>
                  <a:lnTo>
                    <a:pt x="41538" y="951"/>
                  </a:lnTo>
                  <a:lnTo>
                    <a:pt x="50903" y="3795"/>
                  </a:lnTo>
                  <a:lnTo>
                    <a:pt x="60463" y="7902"/>
                  </a:lnTo>
                  <a:lnTo>
                    <a:pt x="70152" y="12851"/>
                  </a:lnTo>
                  <a:lnTo>
                    <a:pt x="78822" y="18360"/>
                  </a:lnTo>
                  <a:lnTo>
                    <a:pt x="86812" y="24244"/>
                  </a:lnTo>
                  <a:lnTo>
                    <a:pt x="94350" y="30377"/>
                  </a:lnTo>
                  <a:lnTo>
                    <a:pt x="100481" y="37782"/>
                  </a:lnTo>
                  <a:lnTo>
                    <a:pt x="105673" y="46034"/>
                  </a:lnTo>
                  <a:lnTo>
                    <a:pt x="110240" y="54852"/>
                  </a:lnTo>
                  <a:lnTo>
                    <a:pt x="115495" y="64046"/>
                  </a:lnTo>
                  <a:lnTo>
                    <a:pt x="121209" y="73491"/>
                  </a:lnTo>
                  <a:lnTo>
                    <a:pt x="127229" y="83104"/>
                  </a:lnTo>
                  <a:lnTo>
                    <a:pt x="134558" y="92829"/>
                  </a:lnTo>
                  <a:lnTo>
                    <a:pt x="142761" y="102628"/>
                  </a:lnTo>
                  <a:lnTo>
                    <a:pt x="151545" y="112476"/>
                  </a:lnTo>
                  <a:lnTo>
                    <a:pt x="167199" y="129314"/>
                  </a:lnTo>
                  <a:lnTo>
                    <a:pt x="174469" y="136899"/>
                  </a:lnTo>
                  <a:lnTo>
                    <a:pt x="182631" y="143061"/>
                  </a:lnTo>
                  <a:lnTo>
                    <a:pt x="191389" y="148274"/>
                  </a:lnTo>
                  <a:lnTo>
                    <a:pt x="228799" y="16201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a:off x="5690130" y="5202689"/>
              <a:ext cx="79583" cy="208904"/>
            </a:xfrm>
            <a:custGeom>
              <a:avLst/>
              <a:gdLst/>
              <a:ahLst/>
              <a:cxnLst/>
              <a:rect l="0" t="0" r="0" b="0"/>
              <a:pathLst>
                <a:path w="79583" h="208904">
                  <a:moveTo>
                    <a:pt x="79582" y="0"/>
                  </a:moveTo>
                  <a:lnTo>
                    <a:pt x="56198" y="70152"/>
                  </a:lnTo>
                  <a:lnTo>
                    <a:pt x="51835" y="81033"/>
                  </a:lnTo>
                  <a:lnTo>
                    <a:pt x="46715" y="92707"/>
                  </a:lnTo>
                  <a:lnTo>
                    <a:pt x="41091" y="104912"/>
                  </a:lnTo>
                  <a:lnTo>
                    <a:pt x="36237" y="117469"/>
                  </a:lnTo>
                  <a:lnTo>
                    <a:pt x="31895" y="130263"/>
                  </a:lnTo>
                  <a:lnTo>
                    <a:pt x="20503" y="166444"/>
                  </a:lnTo>
                  <a:lnTo>
                    <a:pt x="0" y="20890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5948772" y="5272323"/>
              <a:ext cx="109427" cy="9949"/>
            </a:xfrm>
            <a:custGeom>
              <a:avLst/>
              <a:gdLst/>
              <a:ahLst/>
              <a:cxnLst/>
              <a:rect l="0" t="0" r="0" b="0"/>
              <a:pathLst>
                <a:path w="109427" h="9949">
                  <a:moveTo>
                    <a:pt x="0" y="0"/>
                  </a:moveTo>
                  <a:lnTo>
                    <a:pt x="21124" y="0"/>
                  </a:lnTo>
                  <a:lnTo>
                    <a:pt x="30663" y="1106"/>
                  </a:lnTo>
                  <a:lnTo>
                    <a:pt x="40337" y="2948"/>
                  </a:lnTo>
                  <a:lnTo>
                    <a:pt x="50103" y="5281"/>
                  </a:lnTo>
                  <a:lnTo>
                    <a:pt x="61035" y="6837"/>
                  </a:lnTo>
                  <a:lnTo>
                    <a:pt x="72744" y="7874"/>
                  </a:lnTo>
                  <a:lnTo>
                    <a:pt x="109426" y="99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6227310" y="5152950"/>
              <a:ext cx="9949" cy="268591"/>
            </a:xfrm>
            <a:custGeom>
              <a:avLst/>
              <a:gdLst/>
              <a:ahLst/>
              <a:cxnLst/>
              <a:rect l="0" t="0" r="0" b="0"/>
              <a:pathLst>
                <a:path w="9949" h="268591">
                  <a:moveTo>
                    <a:pt x="0" y="0"/>
                  </a:moveTo>
                  <a:lnTo>
                    <a:pt x="1" y="21124"/>
                  </a:lnTo>
                  <a:lnTo>
                    <a:pt x="1106" y="31767"/>
                  </a:lnTo>
                  <a:lnTo>
                    <a:pt x="2948" y="43284"/>
                  </a:lnTo>
                  <a:lnTo>
                    <a:pt x="5282" y="55384"/>
                  </a:lnTo>
                  <a:lnTo>
                    <a:pt x="6837" y="68976"/>
                  </a:lnTo>
                  <a:lnTo>
                    <a:pt x="7874" y="83565"/>
                  </a:lnTo>
                  <a:lnTo>
                    <a:pt x="9026" y="113406"/>
                  </a:lnTo>
                  <a:lnTo>
                    <a:pt x="9675" y="157274"/>
                  </a:lnTo>
                  <a:lnTo>
                    <a:pt x="9948" y="26859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6476005" y="5152950"/>
              <a:ext cx="154364" cy="198957"/>
            </a:xfrm>
            <a:custGeom>
              <a:avLst/>
              <a:gdLst/>
              <a:ahLst/>
              <a:cxnLst/>
              <a:rect l="0" t="0" r="0" b="0"/>
              <a:pathLst>
                <a:path w="154364" h="198957">
                  <a:moveTo>
                    <a:pt x="0" y="0"/>
                  </a:moveTo>
                  <a:lnTo>
                    <a:pt x="26405" y="5281"/>
                  </a:lnTo>
                  <a:lnTo>
                    <a:pt x="37498" y="9047"/>
                  </a:lnTo>
                  <a:lnTo>
                    <a:pt x="48210" y="13769"/>
                  </a:lnTo>
                  <a:lnTo>
                    <a:pt x="58668" y="19127"/>
                  </a:lnTo>
                  <a:lnTo>
                    <a:pt x="68955" y="24910"/>
                  </a:lnTo>
                  <a:lnTo>
                    <a:pt x="79129" y="30976"/>
                  </a:lnTo>
                  <a:lnTo>
                    <a:pt x="89228" y="37230"/>
                  </a:lnTo>
                  <a:lnTo>
                    <a:pt x="99276" y="42505"/>
                  </a:lnTo>
                  <a:lnTo>
                    <a:pt x="109291" y="47127"/>
                  </a:lnTo>
                  <a:lnTo>
                    <a:pt x="119283" y="51314"/>
                  </a:lnTo>
                  <a:lnTo>
                    <a:pt x="129261" y="55210"/>
                  </a:lnTo>
                  <a:lnTo>
                    <a:pt x="149190" y="62487"/>
                  </a:lnTo>
                  <a:lnTo>
                    <a:pt x="153620" y="69290"/>
                  </a:lnTo>
                  <a:lnTo>
                    <a:pt x="154363" y="78248"/>
                  </a:lnTo>
                  <a:lnTo>
                    <a:pt x="152647" y="88640"/>
                  </a:lnTo>
                  <a:lnTo>
                    <a:pt x="149293" y="97779"/>
                  </a:lnTo>
                  <a:lnTo>
                    <a:pt x="144846" y="106083"/>
                  </a:lnTo>
                  <a:lnTo>
                    <a:pt x="139671" y="113829"/>
                  </a:lnTo>
                  <a:lnTo>
                    <a:pt x="134010" y="121204"/>
                  </a:lnTo>
                  <a:lnTo>
                    <a:pt x="128026" y="128331"/>
                  </a:lnTo>
                  <a:lnTo>
                    <a:pt x="121826" y="135293"/>
                  </a:lnTo>
                  <a:lnTo>
                    <a:pt x="115482" y="143250"/>
                  </a:lnTo>
                  <a:lnTo>
                    <a:pt x="109041" y="151871"/>
                  </a:lnTo>
                  <a:lnTo>
                    <a:pt x="79582" y="19895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p:cNvGrpSpPr/>
          <p:nvPr/>
        </p:nvGrpSpPr>
        <p:grpSpPr>
          <a:xfrm>
            <a:off x="6804282" y="3721424"/>
            <a:ext cx="1385093" cy="526632"/>
            <a:chOff x="6804282" y="3721424"/>
            <a:chExt cx="1385093" cy="526632"/>
          </a:xfrm>
        </p:grpSpPr>
        <p:sp>
          <p:nvSpPr>
            <p:cNvPr id="116" name="Freeform 115"/>
            <p:cNvSpPr/>
            <p:nvPr/>
          </p:nvSpPr>
          <p:spPr>
            <a:xfrm>
              <a:off x="6873916" y="3971195"/>
              <a:ext cx="667354" cy="276861"/>
            </a:xfrm>
            <a:custGeom>
              <a:avLst/>
              <a:gdLst/>
              <a:ahLst/>
              <a:cxnLst/>
              <a:rect l="0" t="0" r="0" b="0"/>
              <a:pathLst>
                <a:path w="667354" h="276861">
                  <a:moveTo>
                    <a:pt x="0" y="196925"/>
                  </a:moveTo>
                  <a:lnTo>
                    <a:pt x="27692" y="155387"/>
                  </a:lnTo>
                  <a:lnTo>
                    <a:pt x="32830" y="146021"/>
                  </a:lnTo>
                  <a:lnTo>
                    <a:pt x="37361" y="136462"/>
                  </a:lnTo>
                  <a:lnTo>
                    <a:pt x="41487" y="126773"/>
                  </a:lnTo>
                  <a:lnTo>
                    <a:pt x="46449" y="116998"/>
                  </a:lnTo>
                  <a:lnTo>
                    <a:pt x="51967" y="107165"/>
                  </a:lnTo>
                  <a:lnTo>
                    <a:pt x="57857" y="97293"/>
                  </a:lnTo>
                  <a:lnTo>
                    <a:pt x="65099" y="87397"/>
                  </a:lnTo>
                  <a:lnTo>
                    <a:pt x="73242" y="77483"/>
                  </a:lnTo>
                  <a:lnTo>
                    <a:pt x="81988" y="67558"/>
                  </a:lnTo>
                  <a:lnTo>
                    <a:pt x="92239" y="58731"/>
                  </a:lnTo>
                  <a:lnTo>
                    <a:pt x="103495" y="50635"/>
                  </a:lnTo>
                  <a:lnTo>
                    <a:pt x="115420" y="43028"/>
                  </a:lnTo>
                  <a:lnTo>
                    <a:pt x="127790" y="36851"/>
                  </a:lnTo>
                  <a:lnTo>
                    <a:pt x="140459" y="31627"/>
                  </a:lnTo>
                  <a:lnTo>
                    <a:pt x="153326" y="27040"/>
                  </a:lnTo>
                  <a:lnTo>
                    <a:pt x="167430" y="22876"/>
                  </a:lnTo>
                  <a:lnTo>
                    <a:pt x="182361" y="18995"/>
                  </a:lnTo>
                  <a:lnTo>
                    <a:pt x="197840" y="15302"/>
                  </a:lnTo>
                  <a:lnTo>
                    <a:pt x="211476" y="11735"/>
                  </a:lnTo>
                  <a:lnTo>
                    <a:pt x="235469" y="4824"/>
                  </a:lnTo>
                  <a:lnTo>
                    <a:pt x="248720" y="2539"/>
                  </a:lnTo>
                  <a:lnTo>
                    <a:pt x="263080" y="1016"/>
                  </a:lnTo>
                  <a:lnTo>
                    <a:pt x="278181" y="0"/>
                  </a:lnTo>
                  <a:lnTo>
                    <a:pt x="294879" y="429"/>
                  </a:lnTo>
                  <a:lnTo>
                    <a:pt x="312643" y="1819"/>
                  </a:lnTo>
                  <a:lnTo>
                    <a:pt x="331118" y="3852"/>
                  </a:lnTo>
                  <a:lnTo>
                    <a:pt x="348961" y="6312"/>
                  </a:lnTo>
                  <a:lnTo>
                    <a:pt x="383524" y="11993"/>
                  </a:lnTo>
                  <a:lnTo>
                    <a:pt x="398268" y="16161"/>
                  </a:lnTo>
                  <a:lnTo>
                    <a:pt x="411412" y="21150"/>
                  </a:lnTo>
                  <a:lnTo>
                    <a:pt x="423492" y="26687"/>
                  </a:lnTo>
                  <a:lnTo>
                    <a:pt x="437071" y="33694"/>
                  </a:lnTo>
                  <a:lnTo>
                    <a:pt x="451651" y="41681"/>
                  </a:lnTo>
                  <a:lnTo>
                    <a:pt x="466897" y="50322"/>
                  </a:lnTo>
                  <a:lnTo>
                    <a:pt x="479272" y="58293"/>
                  </a:lnTo>
                  <a:lnTo>
                    <a:pt x="489732" y="65818"/>
                  </a:lnTo>
                  <a:lnTo>
                    <a:pt x="498916" y="73045"/>
                  </a:lnTo>
                  <a:lnTo>
                    <a:pt x="507250" y="80073"/>
                  </a:lnTo>
                  <a:lnTo>
                    <a:pt x="515016" y="86970"/>
                  </a:lnTo>
                  <a:lnTo>
                    <a:pt x="522404" y="93778"/>
                  </a:lnTo>
                  <a:lnTo>
                    <a:pt x="529540" y="101633"/>
                  </a:lnTo>
                  <a:lnTo>
                    <a:pt x="536508" y="110185"/>
                  </a:lnTo>
                  <a:lnTo>
                    <a:pt x="568856" y="153018"/>
                  </a:lnTo>
                  <a:lnTo>
                    <a:pt x="575981" y="164338"/>
                  </a:lnTo>
                  <a:lnTo>
                    <a:pt x="581838" y="175200"/>
                  </a:lnTo>
                  <a:lnTo>
                    <a:pt x="586847" y="185757"/>
                  </a:lnTo>
                  <a:lnTo>
                    <a:pt x="591293" y="197217"/>
                  </a:lnTo>
                  <a:lnTo>
                    <a:pt x="595361" y="209278"/>
                  </a:lnTo>
                  <a:lnTo>
                    <a:pt x="606369" y="244429"/>
                  </a:lnTo>
                  <a:lnTo>
                    <a:pt x="609834" y="255122"/>
                  </a:lnTo>
                  <a:lnTo>
                    <a:pt x="612144" y="256724"/>
                  </a:lnTo>
                  <a:lnTo>
                    <a:pt x="613683" y="252265"/>
                  </a:lnTo>
                  <a:lnTo>
                    <a:pt x="614709" y="243766"/>
                  </a:lnTo>
                  <a:lnTo>
                    <a:pt x="616499" y="234784"/>
                  </a:lnTo>
                  <a:lnTo>
                    <a:pt x="618797" y="225480"/>
                  </a:lnTo>
                  <a:lnTo>
                    <a:pt x="621435" y="215962"/>
                  </a:lnTo>
                  <a:lnTo>
                    <a:pt x="627313" y="196543"/>
                  </a:lnTo>
                  <a:lnTo>
                    <a:pt x="630429" y="186723"/>
                  </a:lnTo>
                  <a:lnTo>
                    <a:pt x="630294" y="183492"/>
                  </a:lnTo>
                  <a:lnTo>
                    <a:pt x="627995" y="184653"/>
                  </a:lnTo>
                  <a:lnTo>
                    <a:pt x="624251" y="188744"/>
                  </a:lnTo>
                  <a:lnTo>
                    <a:pt x="621755" y="196997"/>
                  </a:lnTo>
                  <a:lnTo>
                    <a:pt x="620091" y="208026"/>
                  </a:lnTo>
                  <a:lnTo>
                    <a:pt x="618981" y="220905"/>
                  </a:lnTo>
                  <a:lnTo>
                    <a:pt x="619347" y="232808"/>
                  </a:lnTo>
                  <a:lnTo>
                    <a:pt x="620697" y="244058"/>
                  </a:lnTo>
                  <a:lnTo>
                    <a:pt x="622701" y="254874"/>
                  </a:lnTo>
                  <a:lnTo>
                    <a:pt x="627354" y="263191"/>
                  </a:lnTo>
                  <a:lnTo>
                    <a:pt x="633771" y="269840"/>
                  </a:lnTo>
                  <a:lnTo>
                    <a:pt x="641365" y="275378"/>
                  </a:lnTo>
                  <a:lnTo>
                    <a:pt x="648638" y="276860"/>
                  </a:lnTo>
                  <a:lnTo>
                    <a:pt x="655698" y="275637"/>
                  </a:lnTo>
                  <a:lnTo>
                    <a:pt x="662615" y="272611"/>
                  </a:lnTo>
                  <a:lnTo>
                    <a:pt x="666121" y="267278"/>
                  </a:lnTo>
                  <a:lnTo>
                    <a:pt x="667353" y="260406"/>
                  </a:lnTo>
                  <a:lnTo>
                    <a:pt x="667070" y="252509"/>
                  </a:lnTo>
                  <a:lnTo>
                    <a:pt x="662459" y="245034"/>
                  </a:lnTo>
                  <a:lnTo>
                    <a:pt x="654964" y="237840"/>
                  </a:lnTo>
                  <a:lnTo>
                    <a:pt x="645546" y="230834"/>
                  </a:lnTo>
                  <a:lnTo>
                    <a:pt x="634846" y="226163"/>
                  </a:lnTo>
                  <a:lnTo>
                    <a:pt x="623292" y="223048"/>
                  </a:lnTo>
                  <a:lnTo>
                    <a:pt x="576971" y="21682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a:off x="6804282" y="3721424"/>
              <a:ext cx="1385093" cy="517738"/>
            </a:xfrm>
            <a:custGeom>
              <a:avLst/>
              <a:gdLst/>
              <a:ahLst/>
              <a:cxnLst/>
              <a:rect l="0" t="0" r="0" b="0"/>
              <a:pathLst>
                <a:path w="1385093" h="517738">
                  <a:moveTo>
                    <a:pt x="0" y="247740"/>
                  </a:moveTo>
                  <a:lnTo>
                    <a:pt x="5281" y="221336"/>
                  </a:lnTo>
                  <a:lnTo>
                    <a:pt x="9047" y="210241"/>
                  </a:lnTo>
                  <a:lnTo>
                    <a:pt x="13768" y="199530"/>
                  </a:lnTo>
                  <a:lnTo>
                    <a:pt x="19127" y="189072"/>
                  </a:lnTo>
                  <a:lnTo>
                    <a:pt x="27120" y="179890"/>
                  </a:lnTo>
                  <a:lnTo>
                    <a:pt x="47792" y="163793"/>
                  </a:lnTo>
                  <a:lnTo>
                    <a:pt x="71716" y="149270"/>
                  </a:lnTo>
                  <a:lnTo>
                    <a:pt x="95982" y="136552"/>
                  </a:lnTo>
                  <a:lnTo>
                    <a:pt x="128285" y="123178"/>
                  </a:lnTo>
                  <a:lnTo>
                    <a:pt x="168907" y="108756"/>
                  </a:lnTo>
                  <a:lnTo>
                    <a:pt x="208862" y="95263"/>
                  </a:lnTo>
                  <a:lnTo>
                    <a:pt x="238735" y="79995"/>
                  </a:lnTo>
                  <a:lnTo>
                    <a:pt x="268587" y="66752"/>
                  </a:lnTo>
                  <a:lnTo>
                    <a:pt x="303713" y="55827"/>
                  </a:lnTo>
                  <a:lnTo>
                    <a:pt x="336841" y="45591"/>
                  </a:lnTo>
                  <a:lnTo>
                    <a:pt x="378219" y="40838"/>
                  </a:lnTo>
                  <a:lnTo>
                    <a:pt x="433772" y="32395"/>
                  </a:lnTo>
                  <a:lnTo>
                    <a:pt x="475100" y="28823"/>
                  </a:lnTo>
                  <a:lnTo>
                    <a:pt x="505905" y="24070"/>
                  </a:lnTo>
                  <a:lnTo>
                    <a:pt x="549037" y="15180"/>
                  </a:lnTo>
                  <a:lnTo>
                    <a:pt x="589817" y="10826"/>
                  </a:lnTo>
                  <a:lnTo>
                    <a:pt x="629902" y="9536"/>
                  </a:lnTo>
                  <a:lnTo>
                    <a:pt x="669780" y="3873"/>
                  </a:lnTo>
                  <a:lnTo>
                    <a:pt x="699275" y="1191"/>
                  </a:lnTo>
                  <a:lnTo>
                    <a:pt x="729701" y="0"/>
                  </a:lnTo>
                  <a:lnTo>
                    <a:pt x="771687" y="434"/>
                  </a:lnTo>
                  <a:lnTo>
                    <a:pt x="812128" y="5966"/>
                  </a:lnTo>
                  <a:lnTo>
                    <a:pt x="852111" y="10307"/>
                  </a:lnTo>
                  <a:lnTo>
                    <a:pt x="918501" y="31286"/>
                  </a:lnTo>
                  <a:lnTo>
                    <a:pt x="947982" y="38428"/>
                  </a:lnTo>
                  <a:lnTo>
                    <a:pt x="977295" y="46392"/>
                  </a:lnTo>
                  <a:lnTo>
                    <a:pt x="1013547" y="62199"/>
                  </a:lnTo>
                  <a:lnTo>
                    <a:pt x="1050692" y="75479"/>
                  </a:lnTo>
                  <a:lnTo>
                    <a:pt x="1072683" y="86808"/>
                  </a:lnTo>
                  <a:lnTo>
                    <a:pt x="1093511" y="99212"/>
                  </a:lnTo>
                  <a:lnTo>
                    <a:pt x="1113820" y="112093"/>
                  </a:lnTo>
                  <a:lnTo>
                    <a:pt x="1133899" y="125187"/>
                  </a:lnTo>
                  <a:lnTo>
                    <a:pt x="1150929" y="141322"/>
                  </a:lnTo>
                  <a:lnTo>
                    <a:pt x="1158565" y="150267"/>
                  </a:lnTo>
                  <a:lnTo>
                    <a:pt x="1175892" y="166101"/>
                  </a:lnTo>
                  <a:lnTo>
                    <a:pt x="1193542" y="181613"/>
                  </a:lnTo>
                  <a:lnTo>
                    <a:pt x="1201342" y="190392"/>
                  </a:lnTo>
                  <a:lnTo>
                    <a:pt x="1208753" y="199560"/>
                  </a:lnTo>
                  <a:lnTo>
                    <a:pt x="1215905" y="208988"/>
                  </a:lnTo>
                  <a:lnTo>
                    <a:pt x="1229746" y="228307"/>
                  </a:lnTo>
                  <a:lnTo>
                    <a:pt x="1237637" y="238100"/>
                  </a:lnTo>
                  <a:lnTo>
                    <a:pt x="1246214" y="247946"/>
                  </a:lnTo>
                  <a:lnTo>
                    <a:pt x="1255248" y="257825"/>
                  </a:lnTo>
                  <a:lnTo>
                    <a:pt x="1262376" y="267727"/>
                  </a:lnTo>
                  <a:lnTo>
                    <a:pt x="1268233" y="277645"/>
                  </a:lnTo>
                  <a:lnTo>
                    <a:pt x="1273243" y="287572"/>
                  </a:lnTo>
                  <a:lnTo>
                    <a:pt x="1278794" y="297506"/>
                  </a:lnTo>
                  <a:lnTo>
                    <a:pt x="1284704" y="307445"/>
                  </a:lnTo>
                  <a:lnTo>
                    <a:pt x="1290856" y="317387"/>
                  </a:lnTo>
                  <a:lnTo>
                    <a:pt x="1296063" y="327330"/>
                  </a:lnTo>
                  <a:lnTo>
                    <a:pt x="1300639" y="337275"/>
                  </a:lnTo>
                  <a:lnTo>
                    <a:pt x="1327348" y="401788"/>
                  </a:lnTo>
                  <a:lnTo>
                    <a:pt x="1340069" y="429316"/>
                  </a:lnTo>
                  <a:lnTo>
                    <a:pt x="1346556" y="441741"/>
                  </a:lnTo>
                  <a:lnTo>
                    <a:pt x="1353091" y="453340"/>
                  </a:lnTo>
                  <a:lnTo>
                    <a:pt x="1359659" y="464389"/>
                  </a:lnTo>
                  <a:lnTo>
                    <a:pt x="1365142" y="468439"/>
                  </a:lnTo>
                  <a:lnTo>
                    <a:pt x="1369903" y="467823"/>
                  </a:lnTo>
                  <a:lnTo>
                    <a:pt x="1374183" y="464096"/>
                  </a:lnTo>
                  <a:lnTo>
                    <a:pt x="1374824" y="458296"/>
                  </a:lnTo>
                  <a:lnTo>
                    <a:pt x="1373042" y="451113"/>
                  </a:lnTo>
                  <a:lnTo>
                    <a:pt x="1369643" y="443009"/>
                  </a:lnTo>
                  <a:lnTo>
                    <a:pt x="1366272" y="434290"/>
                  </a:lnTo>
                  <a:lnTo>
                    <a:pt x="1359579" y="415760"/>
                  </a:lnTo>
                  <a:lnTo>
                    <a:pt x="1356247" y="413913"/>
                  </a:lnTo>
                  <a:lnTo>
                    <a:pt x="1352920" y="417104"/>
                  </a:lnTo>
                  <a:lnTo>
                    <a:pt x="1349596" y="423652"/>
                  </a:lnTo>
                  <a:lnTo>
                    <a:pt x="1349591" y="431333"/>
                  </a:lnTo>
                  <a:lnTo>
                    <a:pt x="1351799" y="439770"/>
                  </a:lnTo>
                  <a:lnTo>
                    <a:pt x="1355481" y="448710"/>
                  </a:lnTo>
                  <a:lnTo>
                    <a:pt x="1360146" y="459092"/>
                  </a:lnTo>
                  <a:lnTo>
                    <a:pt x="1371225" y="482417"/>
                  </a:lnTo>
                  <a:lnTo>
                    <a:pt x="1376169" y="493721"/>
                  </a:lnTo>
                  <a:lnTo>
                    <a:pt x="1380571" y="504573"/>
                  </a:lnTo>
                  <a:lnTo>
                    <a:pt x="1384610" y="515124"/>
                  </a:lnTo>
                  <a:lnTo>
                    <a:pt x="1385092" y="517737"/>
                  </a:lnTo>
                  <a:lnTo>
                    <a:pt x="1379733" y="508850"/>
                  </a:lnTo>
                  <a:lnTo>
                    <a:pt x="1367036" y="493110"/>
                  </a:lnTo>
                  <a:lnTo>
                    <a:pt x="1351444" y="476167"/>
                  </a:lnTo>
                  <a:lnTo>
                    <a:pt x="1330238" y="454200"/>
                  </a:lnTo>
                  <a:lnTo>
                    <a:pt x="1303159" y="4268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5" name="Group 124"/>
          <p:cNvGrpSpPr/>
          <p:nvPr/>
        </p:nvGrpSpPr>
        <p:grpSpPr>
          <a:xfrm>
            <a:off x="6804282" y="4914203"/>
            <a:ext cx="1159476" cy="397912"/>
            <a:chOff x="6804282" y="4914203"/>
            <a:chExt cx="1159476" cy="397912"/>
          </a:xfrm>
        </p:grpSpPr>
        <p:sp>
          <p:nvSpPr>
            <p:cNvPr id="119" name="Freeform 118"/>
            <p:cNvSpPr/>
            <p:nvPr/>
          </p:nvSpPr>
          <p:spPr>
            <a:xfrm>
              <a:off x="6804282" y="4953994"/>
              <a:ext cx="29192" cy="318330"/>
            </a:xfrm>
            <a:custGeom>
              <a:avLst/>
              <a:gdLst/>
              <a:ahLst/>
              <a:cxnLst/>
              <a:rect l="0" t="0" r="0" b="0"/>
              <a:pathLst>
                <a:path w="29192" h="318330">
                  <a:moveTo>
                    <a:pt x="0" y="0"/>
                  </a:moveTo>
                  <a:lnTo>
                    <a:pt x="10562" y="10562"/>
                  </a:lnTo>
                  <a:lnTo>
                    <a:pt x="14779" y="18095"/>
                  </a:lnTo>
                  <a:lnTo>
                    <a:pt x="18695" y="27538"/>
                  </a:lnTo>
                  <a:lnTo>
                    <a:pt x="22411" y="38254"/>
                  </a:lnTo>
                  <a:lnTo>
                    <a:pt x="24888" y="52030"/>
                  </a:lnTo>
                  <a:lnTo>
                    <a:pt x="26540" y="67846"/>
                  </a:lnTo>
                  <a:lnTo>
                    <a:pt x="27641" y="85022"/>
                  </a:lnTo>
                  <a:lnTo>
                    <a:pt x="28375" y="103105"/>
                  </a:lnTo>
                  <a:lnTo>
                    <a:pt x="29191" y="140881"/>
                  </a:lnTo>
                  <a:lnTo>
                    <a:pt x="28303" y="160239"/>
                  </a:lnTo>
                  <a:lnTo>
                    <a:pt x="26606" y="179777"/>
                  </a:lnTo>
                  <a:lnTo>
                    <a:pt x="24369" y="199433"/>
                  </a:lnTo>
                  <a:lnTo>
                    <a:pt x="22878" y="218065"/>
                  </a:lnTo>
                  <a:lnTo>
                    <a:pt x="21884" y="236012"/>
                  </a:lnTo>
                  <a:lnTo>
                    <a:pt x="19896" y="31832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6923655" y="5006755"/>
              <a:ext cx="159165" cy="255622"/>
            </a:xfrm>
            <a:custGeom>
              <a:avLst/>
              <a:gdLst/>
              <a:ahLst/>
              <a:cxnLst/>
              <a:rect l="0" t="0" r="0" b="0"/>
              <a:pathLst>
                <a:path w="159165" h="255622">
                  <a:moveTo>
                    <a:pt x="0" y="46717"/>
                  </a:moveTo>
                  <a:lnTo>
                    <a:pt x="15843" y="25594"/>
                  </a:lnTo>
                  <a:lnTo>
                    <a:pt x="24931" y="18266"/>
                  </a:lnTo>
                  <a:lnTo>
                    <a:pt x="35411" y="12275"/>
                  </a:lnTo>
                  <a:lnTo>
                    <a:pt x="46819" y="7176"/>
                  </a:lnTo>
                  <a:lnTo>
                    <a:pt x="58845" y="3777"/>
                  </a:lnTo>
                  <a:lnTo>
                    <a:pt x="71284" y="1511"/>
                  </a:lnTo>
                  <a:lnTo>
                    <a:pt x="83998" y="0"/>
                  </a:lnTo>
                  <a:lnTo>
                    <a:pt x="94684" y="2309"/>
                  </a:lnTo>
                  <a:lnTo>
                    <a:pt x="104019" y="7164"/>
                  </a:lnTo>
                  <a:lnTo>
                    <a:pt x="112454" y="13716"/>
                  </a:lnTo>
                  <a:lnTo>
                    <a:pt x="119181" y="22506"/>
                  </a:lnTo>
                  <a:lnTo>
                    <a:pt x="124772" y="32787"/>
                  </a:lnTo>
                  <a:lnTo>
                    <a:pt x="129605" y="44062"/>
                  </a:lnTo>
                  <a:lnTo>
                    <a:pt x="132826" y="57106"/>
                  </a:lnTo>
                  <a:lnTo>
                    <a:pt x="134974" y="71328"/>
                  </a:lnTo>
                  <a:lnTo>
                    <a:pt x="136406" y="86336"/>
                  </a:lnTo>
                  <a:lnTo>
                    <a:pt x="137360" y="101868"/>
                  </a:lnTo>
                  <a:lnTo>
                    <a:pt x="138420" y="133863"/>
                  </a:lnTo>
                  <a:lnTo>
                    <a:pt x="137598" y="149026"/>
                  </a:lnTo>
                  <a:lnTo>
                    <a:pt x="135945" y="163557"/>
                  </a:lnTo>
                  <a:lnTo>
                    <a:pt x="133737" y="177665"/>
                  </a:lnTo>
                  <a:lnTo>
                    <a:pt x="130054" y="190387"/>
                  </a:lnTo>
                  <a:lnTo>
                    <a:pt x="125389" y="202184"/>
                  </a:lnTo>
                  <a:lnTo>
                    <a:pt x="120068" y="213364"/>
                  </a:lnTo>
                  <a:lnTo>
                    <a:pt x="113204" y="221923"/>
                  </a:lnTo>
                  <a:lnTo>
                    <a:pt x="105313" y="228734"/>
                  </a:lnTo>
                  <a:lnTo>
                    <a:pt x="96736" y="234380"/>
                  </a:lnTo>
                  <a:lnTo>
                    <a:pt x="86596" y="237039"/>
                  </a:lnTo>
                  <a:lnTo>
                    <a:pt x="75416" y="237707"/>
                  </a:lnTo>
                  <a:lnTo>
                    <a:pt x="63540" y="237046"/>
                  </a:lnTo>
                  <a:lnTo>
                    <a:pt x="53413" y="234395"/>
                  </a:lnTo>
                  <a:lnTo>
                    <a:pt x="44451" y="230417"/>
                  </a:lnTo>
                  <a:lnTo>
                    <a:pt x="36266" y="225555"/>
                  </a:lnTo>
                  <a:lnTo>
                    <a:pt x="29704" y="218997"/>
                  </a:lnTo>
                  <a:lnTo>
                    <a:pt x="24224" y="211309"/>
                  </a:lnTo>
                  <a:lnTo>
                    <a:pt x="19465" y="202868"/>
                  </a:lnTo>
                  <a:lnTo>
                    <a:pt x="18503" y="193925"/>
                  </a:lnTo>
                  <a:lnTo>
                    <a:pt x="20073" y="184647"/>
                  </a:lnTo>
                  <a:lnTo>
                    <a:pt x="23330" y="175146"/>
                  </a:lnTo>
                  <a:lnTo>
                    <a:pt x="31028" y="168811"/>
                  </a:lnTo>
                  <a:lnTo>
                    <a:pt x="41686" y="164589"/>
                  </a:lnTo>
                  <a:lnTo>
                    <a:pt x="54318" y="161773"/>
                  </a:lnTo>
                  <a:lnTo>
                    <a:pt x="66055" y="162107"/>
                  </a:lnTo>
                  <a:lnTo>
                    <a:pt x="77196" y="164540"/>
                  </a:lnTo>
                  <a:lnTo>
                    <a:pt x="87939" y="168373"/>
                  </a:lnTo>
                  <a:lnTo>
                    <a:pt x="97312" y="173139"/>
                  </a:lnTo>
                  <a:lnTo>
                    <a:pt x="105771" y="178526"/>
                  </a:lnTo>
                  <a:lnTo>
                    <a:pt x="113621" y="184329"/>
                  </a:lnTo>
                  <a:lnTo>
                    <a:pt x="119960" y="191513"/>
                  </a:lnTo>
                  <a:lnTo>
                    <a:pt x="125291" y="199619"/>
                  </a:lnTo>
                  <a:lnTo>
                    <a:pt x="129950" y="208338"/>
                  </a:lnTo>
                  <a:lnTo>
                    <a:pt x="135267" y="216362"/>
                  </a:lnTo>
                  <a:lnTo>
                    <a:pt x="141022" y="223922"/>
                  </a:lnTo>
                  <a:lnTo>
                    <a:pt x="159164" y="25562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120"/>
            <p:cNvSpPr/>
            <p:nvPr/>
          </p:nvSpPr>
          <p:spPr>
            <a:xfrm>
              <a:off x="7172349" y="5114542"/>
              <a:ext cx="258644" cy="117991"/>
            </a:xfrm>
            <a:custGeom>
              <a:avLst/>
              <a:gdLst/>
              <a:ahLst/>
              <a:cxnLst/>
              <a:rect l="0" t="0" r="0" b="0"/>
              <a:pathLst>
                <a:path w="258644" h="117991">
                  <a:moveTo>
                    <a:pt x="0" y="8565"/>
                  </a:moveTo>
                  <a:lnTo>
                    <a:pt x="15844" y="3283"/>
                  </a:lnTo>
                  <a:lnTo>
                    <a:pt x="24931" y="1728"/>
                  </a:lnTo>
                  <a:lnTo>
                    <a:pt x="35412" y="691"/>
                  </a:lnTo>
                  <a:lnTo>
                    <a:pt x="46819" y="0"/>
                  </a:lnTo>
                  <a:lnTo>
                    <a:pt x="56635" y="1749"/>
                  </a:lnTo>
                  <a:lnTo>
                    <a:pt x="65389" y="5126"/>
                  </a:lnTo>
                  <a:lnTo>
                    <a:pt x="73437" y="9588"/>
                  </a:lnTo>
                  <a:lnTo>
                    <a:pt x="81012" y="14773"/>
                  </a:lnTo>
                  <a:lnTo>
                    <a:pt x="88272" y="20441"/>
                  </a:lnTo>
                  <a:lnTo>
                    <a:pt x="95324" y="26430"/>
                  </a:lnTo>
                  <a:lnTo>
                    <a:pt x="102235" y="33739"/>
                  </a:lnTo>
                  <a:lnTo>
                    <a:pt x="109053" y="41927"/>
                  </a:lnTo>
                  <a:lnTo>
                    <a:pt x="115810" y="50702"/>
                  </a:lnTo>
                  <a:lnTo>
                    <a:pt x="122524" y="58762"/>
                  </a:lnTo>
                  <a:lnTo>
                    <a:pt x="129211" y="66346"/>
                  </a:lnTo>
                  <a:lnTo>
                    <a:pt x="135880" y="73613"/>
                  </a:lnTo>
                  <a:lnTo>
                    <a:pt x="143642" y="80668"/>
                  </a:lnTo>
                  <a:lnTo>
                    <a:pt x="152132" y="87582"/>
                  </a:lnTo>
                  <a:lnTo>
                    <a:pt x="161108" y="94402"/>
                  </a:lnTo>
                  <a:lnTo>
                    <a:pt x="170409" y="100054"/>
                  </a:lnTo>
                  <a:lnTo>
                    <a:pt x="179924" y="104928"/>
                  </a:lnTo>
                  <a:lnTo>
                    <a:pt x="189584" y="109282"/>
                  </a:lnTo>
                  <a:lnTo>
                    <a:pt x="200445" y="112185"/>
                  </a:lnTo>
                  <a:lnTo>
                    <a:pt x="212108" y="114120"/>
                  </a:lnTo>
                  <a:lnTo>
                    <a:pt x="258643" y="11799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a:off x="7232036" y="5033577"/>
              <a:ext cx="139270" cy="278538"/>
            </a:xfrm>
            <a:custGeom>
              <a:avLst/>
              <a:gdLst/>
              <a:ahLst/>
              <a:cxnLst/>
              <a:rect l="0" t="0" r="0" b="0"/>
              <a:pathLst>
                <a:path w="139270" h="278538">
                  <a:moveTo>
                    <a:pt x="139269" y="0"/>
                  </a:moveTo>
                  <a:lnTo>
                    <a:pt x="128707" y="15843"/>
                  </a:lnTo>
                  <a:lnTo>
                    <a:pt x="124490" y="23825"/>
                  </a:lnTo>
                  <a:lnTo>
                    <a:pt x="120574" y="32463"/>
                  </a:lnTo>
                  <a:lnTo>
                    <a:pt x="116858" y="41538"/>
                  </a:lnTo>
                  <a:lnTo>
                    <a:pt x="113276" y="52008"/>
                  </a:lnTo>
                  <a:lnTo>
                    <a:pt x="109782" y="63410"/>
                  </a:lnTo>
                  <a:lnTo>
                    <a:pt x="106347" y="75433"/>
                  </a:lnTo>
                  <a:lnTo>
                    <a:pt x="101847" y="87869"/>
                  </a:lnTo>
                  <a:lnTo>
                    <a:pt x="96636" y="100581"/>
                  </a:lnTo>
                  <a:lnTo>
                    <a:pt x="90951" y="113477"/>
                  </a:lnTo>
                  <a:lnTo>
                    <a:pt x="86056" y="125390"/>
                  </a:lnTo>
                  <a:lnTo>
                    <a:pt x="81688" y="136648"/>
                  </a:lnTo>
                  <a:lnTo>
                    <a:pt x="77670" y="147469"/>
                  </a:lnTo>
                  <a:lnTo>
                    <a:pt x="72781" y="157999"/>
                  </a:lnTo>
                  <a:lnTo>
                    <a:pt x="67311" y="168336"/>
                  </a:lnTo>
                  <a:lnTo>
                    <a:pt x="61454" y="178542"/>
                  </a:lnTo>
                  <a:lnTo>
                    <a:pt x="55338" y="188662"/>
                  </a:lnTo>
                  <a:lnTo>
                    <a:pt x="42648" y="208749"/>
                  </a:lnTo>
                  <a:lnTo>
                    <a:pt x="37275" y="218748"/>
                  </a:lnTo>
                  <a:lnTo>
                    <a:pt x="32588" y="228730"/>
                  </a:lnTo>
                  <a:lnTo>
                    <a:pt x="28357" y="238701"/>
                  </a:lnTo>
                  <a:lnTo>
                    <a:pt x="23326" y="247559"/>
                  </a:lnTo>
                  <a:lnTo>
                    <a:pt x="17762" y="255674"/>
                  </a:lnTo>
                  <a:lnTo>
                    <a:pt x="0" y="27853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Freeform 122"/>
            <p:cNvSpPr/>
            <p:nvPr/>
          </p:nvSpPr>
          <p:spPr>
            <a:xfrm>
              <a:off x="7600104" y="5113159"/>
              <a:ext cx="159166" cy="19896"/>
            </a:xfrm>
            <a:custGeom>
              <a:avLst/>
              <a:gdLst/>
              <a:ahLst/>
              <a:cxnLst/>
              <a:rect l="0" t="0" r="0" b="0"/>
              <a:pathLst>
                <a:path w="159166" h="19896">
                  <a:moveTo>
                    <a:pt x="0" y="19895"/>
                  </a:moveTo>
                  <a:lnTo>
                    <a:pt x="15843" y="14614"/>
                  </a:lnTo>
                  <a:lnTo>
                    <a:pt x="24931" y="13059"/>
                  </a:lnTo>
                  <a:lnTo>
                    <a:pt x="35411" y="12021"/>
                  </a:lnTo>
                  <a:lnTo>
                    <a:pt x="46819" y="11330"/>
                  </a:lnTo>
                  <a:lnTo>
                    <a:pt x="57740" y="9764"/>
                  </a:lnTo>
                  <a:lnTo>
                    <a:pt x="68337" y="7615"/>
                  </a:lnTo>
                  <a:lnTo>
                    <a:pt x="78717" y="5076"/>
                  </a:lnTo>
                  <a:lnTo>
                    <a:pt x="90059" y="3384"/>
                  </a:lnTo>
                  <a:lnTo>
                    <a:pt x="102041" y="2256"/>
                  </a:lnTo>
                  <a:lnTo>
                    <a:pt x="15916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Freeform 123"/>
            <p:cNvSpPr/>
            <p:nvPr/>
          </p:nvSpPr>
          <p:spPr>
            <a:xfrm>
              <a:off x="7860696" y="4914203"/>
              <a:ext cx="103062" cy="347381"/>
            </a:xfrm>
            <a:custGeom>
              <a:avLst/>
              <a:gdLst/>
              <a:ahLst/>
              <a:cxnLst/>
              <a:rect l="0" t="0" r="0" b="0"/>
              <a:pathLst>
                <a:path w="103062" h="347381">
                  <a:moveTo>
                    <a:pt x="37842" y="0"/>
                  </a:moveTo>
                  <a:lnTo>
                    <a:pt x="37842" y="21124"/>
                  </a:lnTo>
                  <a:lnTo>
                    <a:pt x="36736" y="32873"/>
                  </a:lnTo>
                  <a:lnTo>
                    <a:pt x="34894" y="46232"/>
                  </a:lnTo>
                  <a:lnTo>
                    <a:pt x="32560" y="60665"/>
                  </a:lnTo>
                  <a:lnTo>
                    <a:pt x="29900" y="74708"/>
                  </a:lnTo>
                  <a:lnTo>
                    <a:pt x="23996" y="102102"/>
                  </a:lnTo>
                  <a:lnTo>
                    <a:pt x="20874" y="114491"/>
                  </a:lnTo>
                  <a:lnTo>
                    <a:pt x="17687" y="126066"/>
                  </a:lnTo>
                  <a:lnTo>
                    <a:pt x="14458" y="137099"/>
                  </a:lnTo>
                  <a:lnTo>
                    <a:pt x="11199" y="149981"/>
                  </a:lnTo>
                  <a:lnTo>
                    <a:pt x="4631" y="179031"/>
                  </a:lnTo>
                  <a:lnTo>
                    <a:pt x="2437" y="195621"/>
                  </a:lnTo>
                  <a:lnTo>
                    <a:pt x="975" y="213312"/>
                  </a:lnTo>
                  <a:lnTo>
                    <a:pt x="0" y="231738"/>
                  </a:lnTo>
                  <a:lnTo>
                    <a:pt x="1561" y="248443"/>
                  </a:lnTo>
                  <a:lnTo>
                    <a:pt x="4812" y="264001"/>
                  </a:lnTo>
                  <a:lnTo>
                    <a:pt x="13214" y="293078"/>
                  </a:lnTo>
                  <a:lnTo>
                    <a:pt x="20633" y="320739"/>
                  </a:lnTo>
                  <a:lnTo>
                    <a:pt x="26369" y="330989"/>
                  </a:lnTo>
                  <a:lnTo>
                    <a:pt x="33509" y="338927"/>
                  </a:lnTo>
                  <a:lnTo>
                    <a:pt x="41585" y="345325"/>
                  </a:lnTo>
                  <a:lnTo>
                    <a:pt x="50285" y="347380"/>
                  </a:lnTo>
                  <a:lnTo>
                    <a:pt x="59401" y="346539"/>
                  </a:lnTo>
                  <a:lnTo>
                    <a:pt x="68794" y="343767"/>
                  </a:lnTo>
                  <a:lnTo>
                    <a:pt x="77267" y="338604"/>
                  </a:lnTo>
                  <a:lnTo>
                    <a:pt x="85126" y="331846"/>
                  </a:lnTo>
                  <a:lnTo>
                    <a:pt x="92576" y="324024"/>
                  </a:lnTo>
                  <a:lnTo>
                    <a:pt x="97543" y="314389"/>
                  </a:lnTo>
                  <a:lnTo>
                    <a:pt x="100854" y="303544"/>
                  </a:lnTo>
                  <a:lnTo>
                    <a:pt x="103061" y="291893"/>
                  </a:lnTo>
                  <a:lnTo>
                    <a:pt x="102322" y="281915"/>
                  </a:lnTo>
                  <a:lnTo>
                    <a:pt x="99619" y="273052"/>
                  </a:lnTo>
                  <a:lnTo>
                    <a:pt x="95606" y="264933"/>
                  </a:lnTo>
                  <a:lnTo>
                    <a:pt x="89615" y="260626"/>
                  </a:lnTo>
                  <a:lnTo>
                    <a:pt x="82305" y="258859"/>
                  </a:lnTo>
                  <a:lnTo>
                    <a:pt x="74115" y="258787"/>
                  </a:lnTo>
                  <a:lnTo>
                    <a:pt x="66445" y="262055"/>
                  </a:lnTo>
                  <a:lnTo>
                    <a:pt x="59121" y="267549"/>
                  </a:lnTo>
                  <a:lnTo>
                    <a:pt x="52028" y="274528"/>
                  </a:lnTo>
                  <a:lnTo>
                    <a:pt x="45088" y="283602"/>
                  </a:lnTo>
                  <a:lnTo>
                    <a:pt x="38252" y="294072"/>
                  </a:lnTo>
                  <a:lnTo>
                    <a:pt x="17946" y="33822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1" name="Group 130"/>
          <p:cNvGrpSpPr/>
          <p:nvPr/>
        </p:nvGrpSpPr>
        <p:grpSpPr>
          <a:xfrm>
            <a:off x="6704803" y="5381749"/>
            <a:ext cx="686399" cy="298662"/>
            <a:chOff x="6704803" y="5381749"/>
            <a:chExt cx="686399" cy="298662"/>
          </a:xfrm>
        </p:grpSpPr>
        <p:sp>
          <p:nvSpPr>
            <p:cNvPr id="126" name="Freeform 125"/>
            <p:cNvSpPr/>
            <p:nvPr/>
          </p:nvSpPr>
          <p:spPr>
            <a:xfrm>
              <a:off x="6704803" y="5560809"/>
              <a:ext cx="99480" cy="29844"/>
            </a:xfrm>
            <a:custGeom>
              <a:avLst/>
              <a:gdLst/>
              <a:ahLst/>
              <a:cxnLst/>
              <a:rect l="0" t="0" r="0" b="0"/>
              <a:pathLst>
                <a:path w="99480" h="29844">
                  <a:moveTo>
                    <a:pt x="0" y="0"/>
                  </a:moveTo>
                  <a:lnTo>
                    <a:pt x="15844" y="5281"/>
                  </a:lnTo>
                  <a:lnTo>
                    <a:pt x="24931" y="7942"/>
                  </a:lnTo>
                  <a:lnTo>
                    <a:pt x="57740" y="16968"/>
                  </a:lnTo>
                  <a:lnTo>
                    <a:pt x="99479" y="298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6"/>
            <p:cNvSpPr/>
            <p:nvPr/>
          </p:nvSpPr>
          <p:spPr>
            <a:xfrm>
              <a:off x="6875299" y="5471279"/>
              <a:ext cx="8566" cy="189009"/>
            </a:xfrm>
            <a:custGeom>
              <a:avLst/>
              <a:gdLst/>
              <a:ahLst/>
              <a:cxnLst/>
              <a:rect l="0" t="0" r="0" b="0"/>
              <a:pathLst>
                <a:path w="8566" h="189009">
                  <a:moveTo>
                    <a:pt x="8565" y="0"/>
                  </a:moveTo>
                  <a:lnTo>
                    <a:pt x="3284" y="15843"/>
                  </a:lnTo>
                  <a:lnTo>
                    <a:pt x="1729" y="24931"/>
                  </a:lnTo>
                  <a:lnTo>
                    <a:pt x="692" y="35411"/>
                  </a:lnTo>
                  <a:lnTo>
                    <a:pt x="0" y="46819"/>
                  </a:lnTo>
                  <a:lnTo>
                    <a:pt x="644" y="57740"/>
                  </a:lnTo>
                  <a:lnTo>
                    <a:pt x="2179" y="68337"/>
                  </a:lnTo>
                  <a:lnTo>
                    <a:pt x="4308" y="78717"/>
                  </a:lnTo>
                  <a:lnTo>
                    <a:pt x="5727" y="92269"/>
                  </a:lnTo>
                  <a:lnTo>
                    <a:pt x="6673" y="107936"/>
                  </a:lnTo>
                  <a:lnTo>
                    <a:pt x="8565" y="1890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a:off x="6973394" y="5399539"/>
              <a:ext cx="139270" cy="280872"/>
            </a:xfrm>
            <a:custGeom>
              <a:avLst/>
              <a:gdLst/>
              <a:ahLst/>
              <a:cxnLst/>
              <a:rect l="0" t="0" r="0" b="0"/>
              <a:pathLst>
                <a:path w="139270" h="280872">
                  <a:moveTo>
                    <a:pt x="0" y="31949"/>
                  </a:moveTo>
                  <a:lnTo>
                    <a:pt x="15842" y="26668"/>
                  </a:lnTo>
                  <a:lnTo>
                    <a:pt x="22720" y="22902"/>
                  </a:lnTo>
                  <a:lnTo>
                    <a:pt x="29515" y="18180"/>
                  </a:lnTo>
                  <a:lnTo>
                    <a:pt x="36256" y="12822"/>
                  </a:lnTo>
                  <a:lnTo>
                    <a:pt x="45172" y="8144"/>
                  </a:lnTo>
                  <a:lnTo>
                    <a:pt x="55537" y="3921"/>
                  </a:lnTo>
                  <a:lnTo>
                    <a:pt x="66868" y="0"/>
                  </a:lnTo>
                  <a:lnTo>
                    <a:pt x="76633" y="702"/>
                  </a:lnTo>
                  <a:lnTo>
                    <a:pt x="85353" y="4486"/>
                  </a:lnTo>
                  <a:lnTo>
                    <a:pt x="93376" y="10324"/>
                  </a:lnTo>
                  <a:lnTo>
                    <a:pt x="99831" y="18638"/>
                  </a:lnTo>
                  <a:lnTo>
                    <a:pt x="105240" y="28601"/>
                  </a:lnTo>
                  <a:lnTo>
                    <a:pt x="109951" y="39665"/>
                  </a:lnTo>
                  <a:lnTo>
                    <a:pt x="113092" y="53673"/>
                  </a:lnTo>
                  <a:lnTo>
                    <a:pt x="115186" y="69643"/>
                  </a:lnTo>
                  <a:lnTo>
                    <a:pt x="116582" y="86922"/>
                  </a:lnTo>
                  <a:lnTo>
                    <a:pt x="116407" y="101756"/>
                  </a:lnTo>
                  <a:lnTo>
                    <a:pt x="115185" y="114963"/>
                  </a:lnTo>
                  <a:lnTo>
                    <a:pt x="113265" y="127082"/>
                  </a:lnTo>
                  <a:lnTo>
                    <a:pt x="110880" y="138478"/>
                  </a:lnTo>
                  <a:lnTo>
                    <a:pt x="108184" y="149392"/>
                  </a:lnTo>
                  <a:lnTo>
                    <a:pt x="105282" y="159983"/>
                  </a:lnTo>
                  <a:lnTo>
                    <a:pt x="99109" y="180593"/>
                  </a:lnTo>
                  <a:lnTo>
                    <a:pt x="82849" y="230829"/>
                  </a:lnTo>
                  <a:lnTo>
                    <a:pt x="76245" y="250766"/>
                  </a:lnTo>
                  <a:lnTo>
                    <a:pt x="71831" y="259620"/>
                  </a:lnTo>
                  <a:lnTo>
                    <a:pt x="66677" y="267733"/>
                  </a:lnTo>
                  <a:lnTo>
                    <a:pt x="61031" y="275352"/>
                  </a:lnTo>
                  <a:lnTo>
                    <a:pt x="53951" y="279327"/>
                  </a:lnTo>
                  <a:lnTo>
                    <a:pt x="45915" y="280871"/>
                  </a:lnTo>
                  <a:lnTo>
                    <a:pt x="37242" y="280795"/>
                  </a:lnTo>
                  <a:lnTo>
                    <a:pt x="31460" y="275218"/>
                  </a:lnTo>
                  <a:lnTo>
                    <a:pt x="27605" y="265973"/>
                  </a:lnTo>
                  <a:lnTo>
                    <a:pt x="25036" y="254284"/>
                  </a:lnTo>
                  <a:lnTo>
                    <a:pt x="25533" y="243175"/>
                  </a:lnTo>
                  <a:lnTo>
                    <a:pt x="28075" y="232453"/>
                  </a:lnTo>
                  <a:lnTo>
                    <a:pt x="31980" y="221989"/>
                  </a:lnTo>
                  <a:lnTo>
                    <a:pt x="37900" y="213908"/>
                  </a:lnTo>
                  <a:lnTo>
                    <a:pt x="45162" y="207415"/>
                  </a:lnTo>
                  <a:lnTo>
                    <a:pt x="53320" y="201981"/>
                  </a:lnTo>
                  <a:lnTo>
                    <a:pt x="62074" y="201674"/>
                  </a:lnTo>
                  <a:lnTo>
                    <a:pt x="71226" y="204786"/>
                  </a:lnTo>
                  <a:lnTo>
                    <a:pt x="80643" y="210176"/>
                  </a:lnTo>
                  <a:lnTo>
                    <a:pt x="89132" y="217086"/>
                  </a:lnTo>
                  <a:lnTo>
                    <a:pt x="97002" y="225008"/>
                  </a:lnTo>
                  <a:lnTo>
                    <a:pt x="104459" y="233605"/>
                  </a:lnTo>
                  <a:lnTo>
                    <a:pt x="111641" y="241548"/>
                  </a:lnTo>
                  <a:lnTo>
                    <a:pt x="139269" y="27069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7202193" y="5461660"/>
              <a:ext cx="189009" cy="138941"/>
            </a:xfrm>
            <a:custGeom>
              <a:avLst/>
              <a:gdLst/>
              <a:ahLst/>
              <a:cxnLst/>
              <a:rect l="0" t="0" r="0" b="0"/>
              <a:pathLst>
                <a:path w="189009" h="138941">
                  <a:moveTo>
                    <a:pt x="0" y="29514"/>
                  </a:moveTo>
                  <a:lnTo>
                    <a:pt x="41538" y="1823"/>
                  </a:lnTo>
                  <a:lnTo>
                    <a:pt x="50903" y="0"/>
                  </a:lnTo>
                  <a:lnTo>
                    <a:pt x="60463" y="996"/>
                  </a:lnTo>
                  <a:lnTo>
                    <a:pt x="70152" y="3870"/>
                  </a:lnTo>
                  <a:lnTo>
                    <a:pt x="78822" y="9102"/>
                  </a:lnTo>
                  <a:lnTo>
                    <a:pt x="86812" y="15906"/>
                  </a:lnTo>
                  <a:lnTo>
                    <a:pt x="94349" y="23758"/>
                  </a:lnTo>
                  <a:lnTo>
                    <a:pt x="100480" y="33414"/>
                  </a:lnTo>
                  <a:lnTo>
                    <a:pt x="105673" y="44273"/>
                  </a:lnTo>
                  <a:lnTo>
                    <a:pt x="110240" y="55933"/>
                  </a:lnTo>
                  <a:lnTo>
                    <a:pt x="118262" y="77731"/>
                  </a:lnTo>
                  <a:lnTo>
                    <a:pt x="121948" y="88186"/>
                  </a:lnTo>
                  <a:lnTo>
                    <a:pt x="126617" y="97367"/>
                  </a:lnTo>
                  <a:lnTo>
                    <a:pt x="131939" y="105698"/>
                  </a:lnTo>
                  <a:lnTo>
                    <a:pt x="137699" y="113463"/>
                  </a:lnTo>
                  <a:lnTo>
                    <a:pt x="144853" y="119745"/>
                  </a:lnTo>
                  <a:lnTo>
                    <a:pt x="152940" y="125038"/>
                  </a:lnTo>
                  <a:lnTo>
                    <a:pt x="189008" y="13894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a:off x="7251932" y="5381749"/>
              <a:ext cx="119374" cy="228800"/>
            </a:xfrm>
            <a:custGeom>
              <a:avLst/>
              <a:gdLst/>
              <a:ahLst/>
              <a:cxnLst/>
              <a:rect l="0" t="0" r="0" b="0"/>
              <a:pathLst>
                <a:path w="119374" h="228800">
                  <a:moveTo>
                    <a:pt x="119373" y="0"/>
                  </a:moveTo>
                  <a:lnTo>
                    <a:pt x="108811" y="10562"/>
                  </a:lnTo>
                  <a:lnTo>
                    <a:pt x="103490" y="16989"/>
                  </a:lnTo>
                  <a:lnTo>
                    <a:pt x="97731" y="24589"/>
                  </a:lnTo>
                  <a:lnTo>
                    <a:pt x="91681" y="32973"/>
                  </a:lnTo>
                  <a:lnTo>
                    <a:pt x="84332" y="45193"/>
                  </a:lnTo>
                  <a:lnTo>
                    <a:pt x="76117" y="59972"/>
                  </a:lnTo>
                  <a:lnTo>
                    <a:pt x="67324" y="76456"/>
                  </a:lnTo>
                  <a:lnTo>
                    <a:pt x="60357" y="90762"/>
                  </a:lnTo>
                  <a:lnTo>
                    <a:pt x="54607" y="103615"/>
                  </a:lnTo>
                  <a:lnTo>
                    <a:pt x="49668" y="115500"/>
                  </a:lnTo>
                  <a:lnTo>
                    <a:pt x="45270" y="126739"/>
                  </a:lnTo>
                  <a:lnTo>
                    <a:pt x="37437" y="148069"/>
                  </a:lnTo>
                  <a:lnTo>
                    <a:pt x="26812" y="178720"/>
                  </a:lnTo>
                  <a:lnTo>
                    <a:pt x="22296" y="187676"/>
                  </a:lnTo>
                  <a:lnTo>
                    <a:pt x="17074" y="195857"/>
                  </a:lnTo>
                  <a:lnTo>
                    <a:pt x="0" y="22879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5" name="Group 144"/>
          <p:cNvGrpSpPr/>
          <p:nvPr/>
        </p:nvGrpSpPr>
        <p:grpSpPr>
          <a:xfrm>
            <a:off x="4963942" y="4983838"/>
            <a:ext cx="3302665" cy="1452377"/>
            <a:chOff x="4963942" y="4983838"/>
            <a:chExt cx="3302665" cy="1452377"/>
          </a:xfrm>
        </p:grpSpPr>
        <p:sp>
          <p:nvSpPr>
            <p:cNvPr id="132" name="Freeform 131"/>
            <p:cNvSpPr/>
            <p:nvPr/>
          </p:nvSpPr>
          <p:spPr>
            <a:xfrm>
              <a:off x="4963942" y="5739869"/>
              <a:ext cx="139270" cy="39792"/>
            </a:xfrm>
            <a:custGeom>
              <a:avLst/>
              <a:gdLst/>
              <a:ahLst/>
              <a:cxnLst/>
              <a:rect l="0" t="0" r="0" b="0"/>
              <a:pathLst>
                <a:path w="139270" h="39792">
                  <a:moveTo>
                    <a:pt x="0" y="0"/>
                  </a:moveTo>
                  <a:lnTo>
                    <a:pt x="15843" y="10562"/>
                  </a:lnTo>
                  <a:lnTo>
                    <a:pt x="24931" y="14778"/>
                  </a:lnTo>
                  <a:lnTo>
                    <a:pt x="35411" y="18695"/>
                  </a:lnTo>
                  <a:lnTo>
                    <a:pt x="46819" y="22411"/>
                  </a:lnTo>
                  <a:lnTo>
                    <a:pt x="58845" y="25994"/>
                  </a:lnTo>
                  <a:lnTo>
                    <a:pt x="71284" y="29488"/>
                  </a:lnTo>
                  <a:lnTo>
                    <a:pt x="139269" y="3979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a:off x="5256645" y="5590652"/>
              <a:ext cx="5732" cy="238748"/>
            </a:xfrm>
            <a:custGeom>
              <a:avLst/>
              <a:gdLst/>
              <a:ahLst/>
              <a:cxnLst/>
              <a:rect l="0" t="0" r="0" b="0"/>
              <a:pathLst>
                <a:path w="5732" h="238748">
                  <a:moveTo>
                    <a:pt x="5731" y="0"/>
                  </a:moveTo>
                  <a:lnTo>
                    <a:pt x="450" y="21124"/>
                  </a:lnTo>
                  <a:lnTo>
                    <a:pt x="0" y="32873"/>
                  </a:lnTo>
                  <a:lnTo>
                    <a:pt x="805" y="46233"/>
                  </a:lnTo>
                  <a:lnTo>
                    <a:pt x="2447" y="60665"/>
                  </a:lnTo>
                  <a:lnTo>
                    <a:pt x="3541" y="74708"/>
                  </a:lnTo>
                  <a:lnTo>
                    <a:pt x="4271" y="88491"/>
                  </a:lnTo>
                  <a:lnTo>
                    <a:pt x="4757" y="102101"/>
                  </a:lnTo>
                  <a:lnTo>
                    <a:pt x="5442" y="152941"/>
                  </a:lnTo>
                  <a:lnTo>
                    <a:pt x="5731" y="23874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a:off x="5381749" y="5565947"/>
              <a:ext cx="119374" cy="233610"/>
            </a:xfrm>
            <a:custGeom>
              <a:avLst/>
              <a:gdLst/>
              <a:ahLst/>
              <a:cxnLst/>
              <a:rect l="0" t="0" r="0" b="0"/>
              <a:pathLst>
                <a:path w="119374" h="233610">
                  <a:moveTo>
                    <a:pt x="0" y="14758"/>
                  </a:moveTo>
                  <a:lnTo>
                    <a:pt x="41538" y="912"/>
                  </a:lnTo>
                  <a:lnTo>
                    <a:pt x="50903" y="0"/>
                  </a:lnTo>
                  <a:lnTo>
                    <a:pt x="60463" y="498"/>
                  </a:lnTo>
                  <a:lnTo>
                    <a:pt x="70152" y="1936"/>
                  </a:lnTo>
                  <a:lnTo>
                    <a:pt x="78822" y="6210"/>
                  </a:lnTo>
                  <a:lnTo>
                    <a:pt x="86812" y="12375"/>
                  </a:lnTo>
                  <a:lnTo>
                    <a:pt x="94350" y="19801"/>
                  </a:lnTo>
                  <a:lnTo>
                    <a:pt x="99375" y="29173"/>
                  </a:lnTo>
                  <a:lnTo>
                    <a:pt x="102725" y="39842"/>
                  </a:lnTo>
                  <a:lnTo>
                    <a:pt x="104959" y="51376"/>
                  </a:lnTo>
                  <a:lnTo>
                    <a:pt x="105342" y="64592"/>
                  </a:lnTo>
                  <a:lnTo>
                    <a:pt x="104493" y="78929"/>
                  </a:lnTo>
                  <a:lnTo>
                    <a:pt x="102821" y="94014"/>
                  </a:lnTo>
                  <a:lnTo>
                    <a:pt x="98016" y="128460"/>
                  </a:lnTo>
                  <a:lnTo>
                    <a:pt x="95188" y="146929"/>
                  </a:lnTo>
                  <a:lnTo>
                    <a:pt x="91091" y="163664"/>
                  </a:lnTo>
                  <a:lnTo>
                    <a:pt x="86150" y="179242"/>
                  </a:lnTo>
                  <a:lnTo>
                    <a:pt x="80645" y="194048"/>
                  </a:lnTo>
                  <a:lnTo>
                    <a:pt x="74764" y="206130"/>
                  </a:lnTo>
                  <a:lnTo>
                    <a:pt x="68633" y="216395"/>
                  </a:lnTo>
                  <a:lnTo>
                    <a:pt x="62335" y="225448"/>
                  </a:lnTo>
                  <a:lnTo>
                    <a:pt x="54820" y="230379"/>
                  </a:lnTo>
                  <a:lnTo>
                    <a:pt x="46494" y="232561"/>
                  </a:lnTo>
                  <a:lnTo>
                    <a:pt x="37628" y="232910"/>
                  </a:lnTo>
                  <a:lnTo>
                    <a:pt x="31717" y="228722"/>
                  </a:lnTo>
                  <a:lnTo>
                    <a:pt x="27777" y="221509"/>
                  </a:lnTo>
                  <a:lnTo>
                    <a:pt x="25150" y="212278"/>
                  </a:lnTo>
                  <a:lnTo>
                    <a:pt x="24503" y="202809"/>
                  </a:lnTo>
                  <a:lnTo>
                    <a:pt x="25178" y="193180"/>
                  </a:lnTo>
                  <a:lnTo>
                    <a:pt x="26733" y="183445"/>
                  </a:lnTo>
                  <a:lnTo>
                    <a:pt x="29981" y="174744"/>
                  </a:lnTo>
                  <a:lnTo>
                    <a:pt x="34356" y="166733"/>
                  </a:lnTo>
                  <a:lnTo>
                    <a:pt x="39484" y="159182"/>
                  </a:lnTo>
                  <a:lnTo>
                    <a:pt x="46218" y="156358"/>
                  </a:lnTo>
                  <a:lnTo>
                    <a:pt x="54023" y="156686"/>
                  </a:lnTo>
                  <a:lnTo>
                    <a:pt x="62543" y="159115"/>
                  </a:lnTo>
                  <a:lnTo>
                    <a:pt x="70434" y="164051"/>
                  </a:lnTo>
                  <a:lnTo>
                    <a:pt x="77904" y="170657"/>
                  </a:lnTo>
                  <a:lnTo>
                    <a:pt x="85095" y="178377"/>
                  </a:lnTo>
                  <a:lnTo>
                    <a:pt x="92100" y="186840"/>
                  </a:lnTo>
                  <a:lnTo>
                    <a:pt x="98981" y="195798"/>
                  </a:lnTo>
                  <a:lnTo>
                    <a:pt x="119373" y="23360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Freeform 134"/>
            <p:cNvSpPr/>
            <p:nvPr/>
          </p:nvSpPr>
          <p:spPr>
            <a:xfrm>
              <a:off x="5620496" y="5594869"/>
              <a:ext cx="189008" cy="125106"/>
            </a:xfrm>
            <a:custGeom>
              <a:avLst/>
              <a:gdLst/>
              <a:ahLst/>
              <a:cxnLst/>
              <a:rect l="0" t="0" r="0" b="0"/>
              <a:pathLst>
                <a:path w="189008" h="125106">
                  <a:moveTo>
                    <a:pt x="0" y="5731"/>
                  </a:moveTo>
                  <a:lnTo>
                    <a:pt x="15842" y="450"/>
                  </a:lnTo>
                  <a:lnTo>
                    <a:pt x="24931" y="0"/>
                  </a:lnTo>
                  <a:lnTo>
                    <a:pt x="35411" y="805"/>
                  </a:lnTo>
                  <a:lnTo>
                    <a:pt x="46818" y="2447"/>
                  </a:lnTo>
                  <a:lnTo>
                    <a:pt x="57739" y="5753"/>
                  </a:lnTo>
                  <a:lnTo>
                    <a:pt x="68336" y="10167"/>
                  </a:lnTo>
                  <a:lnTo>
                    <a:pt x="78717" y="15320"/>
                  </a:lnTo>
                  <a:lnTo>
                    <a:pt x="87848" y="23177"/>
                  </a:lnTo>
                  <a:lnTo>
                    <a:pt x="96145" y="32836"/>
                  </a:lnTo>
                  <a:lnTo>
                    <a:pt x="103888" y="43696"/>
                  </a:lnTo>
                  <a:lnTo>
                    <a:pt x="111260" y="53148"/>
                  </a:lnTo>
                  <a:lnTo>
                    <a:pt x="118386" y="61659"/>
                  </a:lnTo>
                  <a:lnTo>
                    <a:pt x="125347" y="69544"/>
                  </a:lnTo>
                  <a:lnTo>
                    <a:pt x="132198" y="78116"/>
                  </a:lnTo>
                  <a:lnTo>
                    <a:pt x="138976" y="87147"/>
                  </a:lnTo>
                  <a:lnTo>
                    <a:pt x="145705" y="96484"/>
                  </a:lnTo>
                  <a:lnTo>
                    <a:pt x="153508" y="103813"/>
                  </a:lnTo>
                  <a:lnTo>
                    <a:pt x="162025" y="109805"/>
                  </a:lnTo>
                  <a:lnTo>
                    <a:pt x="189007" y="12510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Freeform 135"/>
            <p:cNvSpPr/>
            <p:nvPr/>
          </p:nvSpPr>
          <p:spPr>
            <a:xfrm>
              <a:off x="5650339" y="5550861"/>
              <a:ext cx="129322" cy="189009"/>
            </a:xfrm>
            <a:custGeom>
              <a:avLst/>
              <a:gdLst/>
              <a:ahLst/>
              <a:cxnLst/>
              <a:rect l="0" t="0" r="0" b="0"/>
              <a:pathLst>
                <a:path w="129322" h="189009">
                  <a:moveTo>
                    <a:pt x="129321" y="0"/>
                  </a:moveTo>
                  <a:lnTo>
                    <a:pt x="118760" y="10562"/>
                  </a:lnTo>
                  <a:lnTo>
                    <a:pt x="114543" y="16989"/>
                  </a:lnTo>
                  <a:lnTo>
                    <a:pt x="110626" y="24590"/>
                  </a:lnTo>
                  <a:lnTo>
                    <a:pt x="106910" y="32973"/>
                  </a:lnTo>
                  <a:lnTo>
                    <a:pt x="101117" y="44088"/>
                  </a:lnTo>
                  <a:lnTo>
                    <a:pt x="85837" y="71176"/>
                  </a:lnTo>
                  <a:lnTo>
                    <a:pt x="77121" y="85031"/>
                  </a:lnTo>
                  <a:lnTo>
                    <a:pt x="67993" y="98689"/>
                  </a:lnTo>
                  <a:lnTo>
                    <a:pt x="34800" y="147096"/>
                  </a:lnTo>
                  <a:lnTo>
                    <a:pt x="27621" y="156646"/>
                  </a:lnTo>
                  <a:lnTo>
                    <a:pt x="20625" y="165222"/>
                  </a:lnTo>
                  <a:lnTo>
                    <a:pt x="0" y="1890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Freeform 136"/>
            <p:cNvSpPr/>
            <p:nvPr/>
          </p:nvSpPr>
          <p:spPr>
            <a:xfrm>
              <a:off x="5083316" y="5779660"/>
              <a:ext cx="3183291" cy="238748"/>
            </a:xfrm>
            <a:custGeom>
              <a:avLst/>
              <a:gdLst/>
              <a:ahLst/>
              <a:cxnLst/>
              <a:rect l="0" t="0" r="0" b="0"/>
              <a:pathLst>
                <a:path w="3183291" h="238748">
                  <a:moveTo>
                    <a:pt x="0" y="238747"/>
                  </a:moveTo>
                  <a:lnTo>
                    <a:pt x="31767" y="237642"/>
                  </a:lnTo>
                  <a:lnTo>
                    <a:pt x="109378" y="224901"/>
                  </a:lnTo>
                  <a:lnTo>
                    <a:pt x="173114" y="218941"/>
                  </a:lnTo>
                  <a:lnTo>
                    <a:pt x="215861" y="212369"/>
                  </a:lnTo>
                  <a:lnTo>
                    <a:pt x="279257" y="206641"/>
                  </a:lnTo>
                  <a:lnTo>
                    <a:pt x="312017" y="201266"/>
                  </a:lnTo>
                  <a:lnTo>
                    <a:pt x="344998" y="195193"/>
                  </a:lnTo>
                  <a:lnTo>
                    <a:pt x="449627" y="184270"/>
                  </a:lnTo>
                  <a:lnTo>
                    <a:pt x="539514" y="179746"/>
                  </a:lnTo>
                  <a:lnTo>
                    <a:pt x="638070" y="178045"/>
                  </a:lnTo>
                  <a:lnTo>
                    <a:pt x="724174" y="171205"/>
                  </a:lnTo>
                  <a:lnTo>
                    <a:pt x="805372" y="169526"/>
                  </a:lnTo>
                  <a:lnTo>
                    <a:pt x="865339" y="163954"/>
                  </a:lnTo>
                  <a:lnTo>
                    <a:pt x="905195" y="158346"/>
                  </a:lnTo>
                  <a:lnTo>
                    <a:pt x="990100" y="151020"/>
                  </a:lnTo>
                  <a:lnTo>
                    <a:pt x="1074541" y="142737"/>
                  </a:lnTo>
                  <a:lnTo>
                    <a:pt x="1164580" y="137006"/>
                  </a:lnTo>
                  <a:lnTo>
                    <a:pt x="1256872" y="130840"/>
                  </a:lnTo>
                  <a:lnTo>
                    <a:pt x="1326410" y="124490"/>
                  </a:lnTo>
                  <a:lnTo>
                    <a:pt x="1396017" y="115609"/>
                  </a:lnTo>
                  <a:lnTo>
                    <a:pt x="1512064" y="107293"/>
                  </a:lnTo>
                  <a:lnTo>
                    <a:pt x="1558486" y="101846"/>
                  </a:lnTo>
                  <a:lnTo>
                    <a:pt x="1752742" y="76230"/>
                  </a:lnTo>
                  <a:lnTo>
                    <a:pt x="1828631" y="71589"/>
                  </a:lnTo>
                  <a:lnTo>
                    <a:pt x="1925550" y="63184"/>
                  </a:lnTo>
                  <a:lnTo>
                    <a:pt x="2019201" y="57430"/>
                  </a:lnTo>
                  <a:lnTo>
                    <a:pt x="2117487" y="45977"/>
                  </a:lnTo>
                  <a:lnTo>
                    <a:pt x="2190433" y="36343"/>
                  </a:lnTo>
                  <a:lnTo>
                    <a:pt x="2299827" y="27752"/>
                  </a:lnTo>
                  <a:lnTo>
                    <a:pt x="2345200" y="22282"/>
                  </a:lnTo>
                  <a:lnTo>
                    <a:pt x="2391156" y="16166"/>
                  </a:lnTo>
                  <a:lnTo>
                    <a:pt x="2482598" y="11176"/>
                  </a:lnTo>
                  <a:lnTo>
                    <a:pt x="2568616" y="7243"/>
                  </a:lnTo>
                  <a:lnTo>
                    <a:pt x="2654504" y="1431"/>
                  </a:lnTo>
                  <a:lnTo>
                    <a:pt x="2752383" y="189"/>
                  </a:lnTo>
                  <a:lnTo>
                    <a:pt x="3007044" y="0"/>
                  </a:lnTo>
                  <a:lnTo>
                    <a:pt x="3076385" y="6837"/>
                  </a:lnTo>
                  <a:lnTo>
                    <a:pt x="3145102" y="12281"/>
                  </a:lnTo>
                  <a:lnTo>
                    <a:pt x="3183290" y="1989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Freeform 137"/>
            <p:cNvSpPr/>
            <p:nvPr/>
          </p:nvSpPr>
          <p:spPr>
            <a:xfrm>
              <a:off x="5341958" y="5272323"/>
              <a:ext cx="378017" cy="606816"/>
            </a:xfrm>
            <a:custGeom>
              <a:avLst/>
              <a:gdLst/>
              <a:ahLst/>
              <a:cxnLst/>
              <a:rect l="0" t="0" r="0" b="0"/>
              <a:pathLst>
                <a:path w="378017" h="606816">
                  <a:moveTo>
                    <a:pt x="378016" y="0"/>
                  </a:moveTo>
                  <a:lnTo>
                    <a:pt x="356892" y="15843"/>
                  </a:lnTo>
                  <a:lnTo>
                    <a:pt x="348459" y="24931"/>
                  </a:lnTo>
                  <a:lnTo>
                    <a:pt x="340626" y="35411"/>
                  </a:lnTo>
                  <a:lnTo>
                    <a:pt x="333194" y="46819"/>
                  </a:lnTo>
                  <a:lnTo>
                    <a:pt x="324923" y="58846"/>
                  </a:lnTo>
                  <a:lnTo>
                    <a:pt x="306890" y="83998"/>
                  </a:lnTo>
                  <a:lnTo>
                    <a:pt x="298545" y="96895"/>
                  </a:lnTo>
                  <a:lnTo>
                    <a:pt x="290771" y="109915"/>
                  </a:lnTo>
                  <a:lnTo>
                    <a:pt x="275132" y="137276"/>
                  </a:lnTo>
                  <a:lnTo>
                    <a:pt x="257128" y="167858"/>
                  </a:lnTo>
                  <a:lnTo>
                    <a:pt x="235126" y="202820"/>
                  </a:lnTo>
                  <a:lnTo>
                    <a:pt x="211716" y="239359"/>
                  </a:lnTo>
                  <a:lnTo>
                    <a:pt x="159535" y="324605"/>
                  </a:lnTo>
                  <a:lnTo>
                    <a:pt x="149464" y="342409"/>
                  </a:lnTo>
                  <a:lnTo>
                    <a:pt x="119447" y="398046"/>
                  </a:lnTo>
                  <a:lnTo>
                    <a:pt x="89552" y="450024"/>
                  </a:lnTo>
                  <a:lnTo>
                    <a:pt x="69644" y="483707"/>
                  </a:lnTo>
                  <a:lnTo>
                    <a:pt x="60798" y="499321"/>
                  </a:lnTo>
                  <a:lnTo>
                    <a:pt x="45075" y="528460"/>
                  </a:lnTo>
                  <a:lnTo>
                    <a:pt x="37787" y="541314"/>
                  </a:lnTo>
                  <a:lnTo>
                    <a:pt x="30718" y="553200"/>
                  </a:lnTo>
                  <a:lnTo>
                    <a:pt x="0" y="60681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Freeform 138"/>
            <p:cNvSpPr/>
            <p:nvPr/>
          </p:nvSpPr>
          <p:spPr>
            <a:xfrm>
              <a:off x="5889086" y="6187519"/>
              <a:ext cx="99478" cy="19897"/>
            </a:xfrm>
            <a:custGeom>
              <a:avLst/>
              <a:gdLst/>
              <a:ahLst/>
              <a:cxnLst/>
              <a:rect l="0" t="0" r="0" b="0"/>
              <a:pathLst>
                <a:path w="99478" h="19897">
                  <a:moveTo>
                    <a:pt x="0" y="19896"/>
                  </a:moveTo>
                  <a:lnTo>
                    <a:pt x="15842" y="14615"/>
                  </a:lnTo>
                  <a:lnTo>
                    <a:pt x="24930" y="13059"/>
                  </a:lnTo>
                  <a:lnTo>
                    <a:pt x="35410" y="12022"/>
                  </a:lnTo>
                  <a:lnTo>
                    <a:pt x="46818" y="11331"/>
                  </a:lnTo>
                  <a:lnTo>
                    <a:pt x="57740" y="9765"/>
                  </a:lnTo>
                  <a:lnTo>
                    <a:pt x="68336" y="7615"/>
                  </a:lnTo>
                  <a:lnTo>
                    <a:pt x="9947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Freeform 139"/>
            <p:cNvSpPr/>
            <p:nvPr/>
          </p:nvSpPr>
          <p:spPr>
            <a:xfrm>
              <a:off x="6157676" y="6097989"/>
              <a:ext cx="9949" cy="338226"/>
            </a:xfrm>
            <a:custGeom>
              <a:avLst/>
              <a:gdLst/>
              <a:ahLst/>
              <a:cxnLst/>
              <a:rect l="0" t="0" r="0" b="0"/>
              <a:pathLst>
                <a:path w="9949" h="338226">
                  <a:moveTo>
                    <a:pt x="0" y="0"/>
                  </a:moveTo>
                  <a:lnTo>
                    <a:pt x="5281" y="21124"/>
                  </a:lnTo>
                  <a:lnTo>
                    <a:pt x="6836" y="32873"/>
                  </a:lnTo>
                  <a:lnTo>
                    <a:pt x="7874" y="46232"/>
                  </a:lnTo>
                  <a:lnTo>
                    <a:pt x="8565" y="60665"/>
                  </a:lnTo>
                  <a:lnTo>
                    <a:pt x="9333" y="91439"/>
                  </a:lnTo>
                  <a:lnTo>
                    <a:pt x="9948" y="33822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Freeform 140"/>
            <p:cNvSpPr/>
            <p:nvPr/>
          </p:nvSpPr>
          <p:spPr>
            <a:xfrm>
              <a:off x="6386475" y="6149111"/>
              <a:ext cx="148940" cy="157782"/>
            </a:xfrm>
            <a:custGeom>
              <a:avLst/>
              <a:gdLst/>
              <a:ahLst/>
              <a:cxnLst/>
              <a:rect l="0" t="0" r="0" b="0"/>
              <a:pathLst>
                <a:path w="148940" h="157782">
                  <a:moveTo>
                    <a:pt x="0" y="8565"/>
                  </a:moveTo>
                  <a:lnTo>
                    <a:pt x="15842" y="3284"/>
                  </a:lnTo>
                  <a:lnTo>
                    <a:pt x="24930" y="1728"/>
                  </a:lnTo>
                  <a:lnTo>
                    <a:pt x="35410" y="691"/>
                  </a:lnTo>
                  <a:lnTo>
                    <a:pt x="46818" y="0"/>
                  </a:lnTo>
                  <a:lnTo>
                    <a:pt x="57740" y="644"/>
                  </a:lnTo>
                  <a:lnTo>
                    <a:pt x="68336" y="2179"/>
                  </a:lnTo>
                  <a:lnTo>
                    <a:pt x="78717" y="4307"/>
                  </a:lnTo>
                  <a:lnTo>
                    <a:pt x="102040" y="9620"/>
                  </a:lnTo>
                  <a:lnTo>
                    <a:pt x="114449" y="12584"/>
                  </a:lnTo>
                  <a:lnTo>
                    <a:pt x="124933" y="16771"/>
                  </a:lnTo>
                  <a:lnTo>
                    <a:pt x="134133" y="21773"/>
                  </a:lnTo>
                  <a:lnTo>
                    <a:pt x="142477" y="27318"/>
                  </a:lnTo>
                  <a:lnTo>
                    <a:pt x="146934" y="34331"/>
                  </a:lnTo>
                  <a:lnTo>
                    <a:pt x="148800" y="42322"/>
                  </a:lnTo>
                  <a:lnTo>
                    <a:pt x="148939" y="50965"/>
                  </a:lnTo>
                  <a:lnTo>
                    <a:pt x="145716" y="57833"/>
                  </a:lnTo>
                  <a:lnTo>
                    <a:pt x="140251" y="63516"/>
                  </a:lnTo>
                  <a:lnTo>
                    <a:pt x="125336" y="73884"/>
                  </a:lnTo>
                  <a:lnTo>
                    <a:pt x="107655" y="85861"/>
                  </a:lnTo>
                  <a:lnTo>
                    <a:pt x="99403" y="92149"/>
                  </a:lnTo>
                  <a:lnTo>
                    <a:pt x="91690" y="98552"/>
                  </a:lnTo>
                  <a:lnTo>
                    <a:pt x="84338" y="105032"/>
                  </a:lnTo>
                  <a:lnTo>
                    <a:pt x="70274" y="118126"/>
                  </a:lnTo>
                  <a:lnTo>
                    <a:pt x="63429" y="124713"/>
                  </a:lnTo>
                  <a:lnTo>
                    <a:pt x="55550" y="130209"/>
                  </a:lnTo>
                  <a:lnTo>
                    <a:pt x="46981" y="134979"/>
                  </a:lnTo>
                  <a:lnTo>
                    <a:pt x="9948" y="15778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Freeform 141"/>
            <p:cNvSpPr/>
            <p:nvPr/>
          </p:nvSpPr>
          <p:spPr>
            <a:xfrm>
              <a:off x="6834125" y="4983838"/>
              <a:ext cx="507337" cy="825666"/>
            </a:xfrm>
            <a:custGeom>
              <a:avLst/>
              <a:gdLst/>
              <a:ahLst/>
              <a:cxnLst/>
              <a:rect l="0" t="0" r="0" b="0"/>
              <a:pathLst>
                <a:path w="507337" h="825666">
                  <a:moveTo>
                    <a:pt x="507336" y="0"/>
                  </a:moveTo>
                  <a:lnTo>
                    <a:pt x="486213" y="26404"/>
                  </a:lnTo>
                  <a:lnTo>
                    <a:pt x="475569" y="40814"/>
                  </a:lnTo>
                  <a:lnTo>
                    <a:pt x="451953" y="74510"/>
                  </a:lnTo>
                  <a:lnTo>
                    <a:pt x="440571" y="92781"/>
                  </a:lnTo>
                  <a:lnTo>
                    <a:pt x="429667" y="111592"/>
                  </a:lnTo>
                  <a:lnTo>
                    <a:pt x="408709" y="150180"/>
                  </a:lnTo>
                  <a:lnTo>
                    <a:pt x="388341" y="189436"/>
                  </a:lnTo>
                  <a:lnTo>
                    <a:pt x="377163" y="209189"/>
                  </a:lnTo>
                  <a:lnTo>
                    <a:pt x="365289" y="228989"/>
                  </a:lnTo>
                  <a:lnTo>
                    <a:pt x="352951" y="248821"/>
                  </a:lnTo>
                  <a:lnTo>
                    <a:pt x="341411" y="268674"/>
                  </a:lnTo>
                  <a:lnTo>
                    <a:pt x="283625" y="373360"/>
                  </a:lnTo>
                  <a:lnTo>
                    <a:pt x="270876" y="394807"/>
                  </a:lnTo>
                  <a:lnTo>
                    <a:pt x="231810" y="457783"/>
                  </a:lnTo>
                  <a:lnTo>
                    <a:pt x="192233" y="523849"/>
                  </a:lnTo>
                  <a:lnTo>
                    <a:pt x="131274" y="620983"/>
                  </a:lnTo>
                  <a:lnTo>
                    <a:pt x="52763" y="750042"/>
                  </a:lnTo>
                  <a:lnTo>
                    <a:pt x="30738" y="784100"/>
                  </a:lnTo>
                  <a:lnTo>
                    <a:pt x="0" y="82566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Freeform 142"/>
            <p:cNvSpPr/>
            <p:nvPr/>
          </p:nvSpPr>
          <p:spPr>
            <a:xfrm>
              <a:off x="6694856" y="6097989"/>
              <a:ext cx="109427" cy="29844"/>
            </a:xfrm>
            <a:custGeom>
              <a:avLst/>
              <a:gdLst/>
              <a:ahLst/>
              <a:cxnLst/>
              <a:rect l="0" t="0" r="0" b="0"/>
              <a:pathLst>
                <a:path w="109427" h="29844">
                  <a:moveTo>
                    <a:pt x="0" y="0"/>
                  </a:moveTo>
                  <a:lnTo>
                    <a:pt x="21123" y="5281"/>
                  </a:lnTo>
                  <a:lnTo>
                    <a:pt x="30662" y="7942"/>
                  </a:lnTo>
                  <a:lnTo>
                    <a:pt x="61035" y="16968"/>
                  </a:lnTo>
                  <a:lnTo>
                    <a:pt x="109426" y="298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Freeform 143"/>
            <p:cNvSpPr/>
            <p:nvPr/>
          </p:nvSpPr>
          <p:spPr>
            <a:xfrm>
              <a:off x="6928794" y="6008459"/>
              <a:ext cx="92090" cy="308382"/>
            </a:xfrm>
            <a:custGeom>
              <a:avLst/>
              <a:gdLst/>
              <a:ahLst/>
              <a:cxnLst/>
              <a:rect l="0" t="0" r="0" b="0"/>
              <a:pathLst>
                <a:path w="92090" h="308382">
                  <a:moveTo>
                    <a:pt x="14757" y="0"/>
                  </a:moveTo>
                  <a:lnTo>
                    <a:pt x="14757" y="21123"/>
                  </a:lnTo>
                  <a:lnTo>
                    <a:pt x="13652" y="32873"/>
                  </a:lnTo>
                  <a:lnTo>
                    <a:pt x="11809" y="46232"/>
                  </a:lnTo>
                  <a:lnTo>
                    <a:pt x="6815" y="75813"/>
                  </a:lnTo>
                  <a:lnTo>
                    <a:pt x="911" y="107382"/>
                  </a:lnTo>
                  <a:lnTo>
                    <a:pt x="0" y="124643"/>
                  </a:lnTo>
                  <a:lnTo>
                    <a:pt x="497" y="142782"/>
                  </a:lnTo>
                  <a:lnTo>
                    <a:pt x="1934" y="161507"/>
                  </a:lnTo>
                  <a:lnTo>
                    <a:pt x="2892" y="180621"/>
                  </a:lnTo>
                  <a:lnTo>
                    <a:pt x="3958" y="219545"/>
                  </a:lnTo>
                  <a:lnTo>
                    <a:pt x="6452" y="236999"/>
                  </a:lnTo>
                  <a:lnTo>
                    <a:pt x="10325" y="253056"/>
                  </a:lnTo>
                  <a:lnTo>
                    <a:pt x="15118" y="268182"/>
                  </a:lnTo>
                  <a:lnTo>
                    <a:pt x="20524" y="280476"/>
                  </a:lnTo>
                  <a:lnTo>
                    <a:pt x="26338" y="290883"/>
                  </a:lnTo>
                  <a:lnTo>
                    <a:pt x="32426" y="300032"/>
                  </a:lnTo>
                  <a:lnTo>
                    <a:pt x="39800" y="303920"/>
                  </a:lnTo>
                  <a:lnTo>
                    <a:pt x="48032" y="304302"/>
                  </a:lnTo>
                  <a:lnTo>
                    <a:pt x="56836" y="302346"/>
                  </a:lnTo>
                  <a:lnTo>
                    <a:pt x="63810" y="297726"/>
                  </a:lnTo>
                  <a:lnTo>
                    <a:pt x="69565" y="291330"/>
                  </a:lnTo>
                  <a:lnTo>
                    <a:pt x="74507" y="283750"/>
                  </a:lnTo>
                  <a:lnTo>
                    <a:pt x="78907" y="275381"/>
                  </a:lnTo>
                  <a:lnTo>
                    <a:pt x="82946" y="266486"/>
                  </a:lnTo>
                  <a:lnTo>
                    <a:pt x="86743" y="257239"/>
                  </a:lnTo>
                  <a:lnTo>
                    <a:pt x="89275" y="246654"/>
                  </a:lnTo>
                  <a:lnTo>
                    <a:pt x="90963" y="235176"/>
                  </a:lnTo>
                  <a:lnTo>
                    <a:pt x="92089" y="223102"/>
                  </a:lnTo>
                  <a:lnTo>
                    <a:pt x="90627" y="217264"/>
                  </a:lnTo>
                  <a:lnTo>
                    <a:pt x="87444" y="215583"/>
                  </a:lnTo>
                  <a:lnTo>
                    <a:pt x="83110" y="216673"/>
                  </a:lnTo>
                  <a:lnTo>
                    <a:pt x="78010" y="221820"/>
                  </a:lnTo>
                  <a:lnTo>
                    <a:pt x="72400" y="229673"/>
                  </a:lnTo>
                  <a:lnTo>
                    <a:pt x="66449" y="239329"/>
                  </a:lnTo>
                  <a:lnTo>
                    <a:pt x="61377" y="250188"/>
                  </a:lnTo>
                  <a:lnTo>
                    <a:pt x="56890" y="261848"/>
                  </a:lnTo>
                  <a:lnTo>
                    <a:pt x="44600" y="30838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1" name="Group 160"/>
          <p:cNvGrpSpPr/>
          <p:nvPr/>
        </p:nvGrpSpPr>
        <p:grpSpPr>
          <a:xfrm>
            <a:off x="7421166" y="5978616"/>
            <a:ext cx="1962095" cy="492480"/>
            <a:chOff x="7421166" y="5978616"/>
            <a:chExt cx="1962095" cy="492480"/>
          </a:xfrm>
        </p:grpSpPr>
        <p:sp>
          <p:nvSpPr>
            <p:cNvPr id="146" name="Freeform 145"/>
            <p:cNvSpPr/>
            <p:nvPr/>
          </p:nvSpPr>
          <p:spPr>
            <a:xfrm>
              <a:off x="7421166" y="6107937"/>
              <a:ext cx="149096" cy="341660"/>
            </a:xfrm>
            <a:custGeom>
              <a:avLst/>
              <a:gdLst/>
              <a:ahLst/>
              <a:cxnLst/>
              <a:rect l="0" t="0" r="0" b="0"/>
              <a:pathLst>
                <a:path w="149096" h="341660">
                  <a:moveTo>
                    <a:pt x="19774" y="0"/>
                  </a:moveTo>
                  <a:lnTo>
                    <a:pt x="19774" y="119231"/>
                  </a:lnTo>
                  <a:lnTo>
                    <a:pt x="18669" y="133647"/>
                  </a:lnTo>
                  <a:lnTo>
                    <a:pt x="16826" y="147679"/>
                  </a:lnTo>
                  <a:lnTo>
                    <a:pt x="14493" y="161455"/>
                  </a:lnTo>
                  <a:lnTo>
                    <a:pt x="12937" y="176166"/>
                  </a:lnTo>
                  <a:lnTo>
                    <a:pt x="11900" y="191500"/>
                  </a:lnTo>
                  <a:lnTo>
                    <a:pt x="10747" y="222170"/>
                  </a:lnTo>
                  <a:lnTo>
                    <a:pt x="10099" y="264293"/>
                  </a:lnTo>
                  <a:lnTo>
                    <a:pt x="9862" y="336745"/>
                  </a:lnTo>
                  <a:lnTo>
                    <a:pt x="8744" y="341659"/>
                  </a:lnTo>
                  <a:lnTo>
                    <a:pt x="6894" y="339409"/>
                  </a:lnTo>
                  <a:lnTo>
                    <a:pt x="4555" y="332382"/>
                  </a:lnTo>
                  <a:lnTo>
                    <a:pt x="2996" y="319961"/>
                  </a:lnTo>
                  <a:lnTo>
                    <a:pt x="1956" y="303942"/>
                  </a:lnTo>
                  <a:lnTo>
                    <a:pt x="801" y="268828"/>
                  </a:lnTo>
                  <a:lnTo>
                    <a:pt x="60" y="210261"/>
                  </a:lnTo>
                  <a:lnTo>
                    <a:pt x="0" y="196545"/>
                  </a:lnTo>
                  <a:lnTo>
                    <a:pt x="1064" y="182979"/>
                  </a:lnTo>
                  <a:lnTo>
                    <a:pt x="2880" y="169514"/>
                  </a:lnTo>
                  <a:lnTo>
                    <a:pt x="5195" y="156117"/>
                  </a:lnTo>
                  <a:lnTo>
                    <a:pt x="7844" y="142764"/>
                  </a:lnTo>
                  <a:lnTo>
                    <a:pt x="13735" y="116137"/>
                  </a:lnTo>
                  <a:lnTo>
                    <a:pt x="16853" y="103952"/>
                  </a:lnTo>
                  <a:lnTo>
                    <a:pt x="20037" y="92513"/>
                  </a:lnTo>
                  <a:lnTo>
                    <a:pt x="23265" y="81571"/>
                  </a:lnTo>
                  <a:lnTo>
                    <a:pt x="27628" y="69855"/>
                  </a:lnTo>
                  <a:lnTo>
                    <a:pt x="32747" y="57623"/>
                  </a:lnTo>
                  <a:lnTo>
                    <a:pt x="38370" y="45047"/>
                  </a:lnTo>
                  <a:lnTo>
                    <a:pt x="44330" y="34453"/>
                  </a:lnTo>
                  <a:lnTo>
                    <a:pt x="50513" y="25179"/>
                  </a:lnTo>
                  <a:lnTo>
                    <a:pt x="56846" y="16786"/>
                  </a:lnTo>
                  <a:lnTo>
                    <a:pt x="65490" y="14507"/>
                  </a:lnTo>
                  <a:lnTo>
                    <a:pt x="75673" y="16303"/>
                  </a:lnTo>
                  <a:lnTo>
                    <a:pt x="86883" y="20817"/>
                  </a:lnTo>
                  <a:lnTo>
                    <a:pt x="95462" y="30457"/>
                  </a:lnTo>
                  <a:lnTo>
                    <a:pt x="102286" y="43516"/>
                  </a:lnTo>
                  <a:lnTo>
                    <a:pt x="117173" y="84739"/>
                  </a:lnTo>
                  <a:lnTo>
                    <a:pt x="121182" y="96284"/>
                  </a:lnTo>
                  <a:lnTo>
                    <a:pt x="123854" y="110612"/>
                  </a:lnTo>
                  <a:lnTo>
                    <a:pt x="125636" y="126797"/>
                  </a:lnTo>
                  <a:lnTo>
                    <a:pt x="126823" y="144218"/>
                  </a:lnTo>
                  <a:lnTo>
                    <a:pt x="128721" y="160253"/>
                  </a:lnTo>
                  <a:lnTo>
                    <a:pt x="131090" y="175364"/>
                  </a:lnTo>
                  <a:lnTo>
                    <a:pt x="139708" y="220704"/>
                  </a:lnTo>
                  <a:lnTo>
                    <a:pt x="149095" y="28848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Freeform 146"/>
            <p:cNvSpPr/>
            <p:nvPr/>
          </p:nvSpPr>
          <p:spPr>
            <a:xfrm>
              <a:off x="7460835" y="6286997"/>
              <a:ext cx="129322" cy="19896"/>
            </a:xfrm>
            <a:custGeom>
              <a:avLst/>
              <a:gdLst/>
              <a:ahLst/>
              <a:cxnLst/>
              <a:rect l="0" t="0" r="0" b="0"/>
              <a:pathLst>
                <a:path w="129322" h="19896">
                  <a:moveTo>
                    <a:pt x="0" y="19895"/>
                  </a:moveTo>
                  <a:lnTo>
                    <a:pt x="21123" y="14614"/>
                  </a:lnTo>
                  <a:lnTo>
                    <a:pt x="32872" y="13059"/>
                  </a:lnTo>
                  <a:lnTo>
                    <a:pt x="46232" y="12022"/>
                  </a:lnTo>
                  <a:lnTo>
                    <a:pt x="60665" y="11331"/>
                  </a:lnTo>
                  <a:lnTo>
                    <a:pt x="73602" y="9764"/>
                  </a:lnTo>
                  <a:lnTo>
                    <a:pt x="129321"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Freeform 147"/>
            <p:cNvSpPr/>
            <p:nvPr/>
          </p:nvSpPr>
          <p:spPr>
            <a:xfrm>
              <a:off x="7699582" y="6137780"/>
              <a:ext cx="39792" cy="298435"/>
            </a:xfrm>
            <a:custGeom>
              <a:avLst/>
              <a:gdLst/>
              <a:ahLst/>
              <a:cxnLst/>
              <a:rect l="0" t="0" r="0" b="0"/>
              <a:pathLst>
                <a:path w="39792" h="298435">
                  <a:moveTo>
                    <a:pt x="0" y="0"/>
                  </a:moveTo>
                  <a:lnTo>
                    <a:pt x="0" y="31686"/>
                  </a:lnTo>
                  <a:lnTo>
                    <a:pt x="1106" y="47652"/>
                  </a:lnTo>
                  <a:lnTo>
                    <a:pt x="2948" y="64927"/>
                  </a:lnTo>
                  <a:lnTo>
                    <a:pt x="5281" y="83076"/>
                  </a:lnTo>
                  <a:lnTo>
                    <a:pt x="6837" y="99597"/>
                  </a:lnTo>
                  <a:lnTo>
                    <a:pt x="7874" y="115031"/>
                  </a:lnTo>
                  <a:lnTo>
                    <a:pt x="8566" y="129742"/>
                  </a:lnTo>
                  <a:lnTo>
                    <a:pt x="10131" y="142866"/>
                  </a:lnTo>
                  <a:lnTo>
                    <a:pt x="12281" y="154931"/>
                  </a:lnTo>
                  <a:lnTo>
                    <a:pt x="14819" y="166290"/>
                  </a:lnTo>
                  <a:lnTo>
                    <a:pt x="16511" y="178284"/>
                  </a:lnTo>
                  <a:lnTo>
                    <a:pt x="17639" y="190701"/>
                  </a:lnTo>
                  <a:lnTo>
                    <a:pt x="18391" y="203400"/>
                  </a:lnTo>
                  <a:lnTo>
                    <a:pt x="19998" y="215182"/>
                  </a:lnTo>
                  <a:lnTo>
                    <a:pt x="22175" y="226354"/>
                  </a:lnTo>
                  <a:lnTo>
                    <a:pt x="39791" y="29843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Freeform 148"/>
            <p:cNvSpPr/>
            <p:nvPr/>
          </p:nvSpPr>
          <p:spPr>
            <a:xfrm>
              <a:off x="7809007" y="6097989"/>
              <a:ext cx="19897" cy="258644"/>
            </a:xfrm>
            <a:custGeom>
              <a:avLst/>
              <a:gdLst/>
              <a:ahLst/>
              <a:cxnLst/>
              <a:rect l="0" t="0" r="0" b="0"/>
              <a:pathLst>
                <a:path w="19897" h="258644">
                  <a:moveTo>
                    <a:pt x="0" y="0"/>
                  </a:moveTo>
                  <a:lnTo>
                    <a:pt x="0" y="65946"/>
                  </a:lnTo>
                  <a:lnTo>
                    <a:pt x="1106" y="81545"/>
                  </a:lnTo>
                  <a:lnTo>
                    <a:pt x="2947" y="96365"/>
                  </a:lnTo>
                  <a:lnTo>
                    <a:pt x="10822" y="147189"/>
                  </a:lnTo>
                  <a:lnTo>
                    <a:pt x="13847" y="167761"/>
                  </a:lnTo>
                  <a:lnTo>
                    <a:pt x="15863" y="187002"/>
                  </a:lnTo>
                  <a:lnTo>
                    <a:pt x="17208" y="205356"/>
                  </a:lnTo>
                  <a:lnTo>
                    <a:pt x="19896" y="2586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Freeform 149"/>
            <p:cNvSpPr/>
            <p:nvPr/>
          </p:nvSpPr>
          <p:spPr>
            <a:xfrm>
              <a:off x="8043299" y="6058198"/>
              <a:ext cx="106117" cy="378017"/>
            </a:xfrm>
            <a:custGeom>
              <a:avLst/>
              <a:gdLst/>
              <a:ahLst/>
              <a:cxnLst/>
              <a:rect l="0" t="0" r="0" b="0"/>
              <a:pathLst>
                <a:path w="106117" h="378017">
                  <a:moveTo>
                    <a:pt x="34299" y="0"/>
                  </a:moveTo>
                  <a:lnTo>
                    <a:pt x="20453" y="55384"/>
                  </a:lnTo>
                  <a:lnTo>
                    <a:pt x="17331" y="70082"/>
                  </a:lnTo>
                  <a:lnTo>
                    <a:pt x="1089" y="155252"/>
                  </a:lnTo>
                  <a:lnTo>
                    <a:pt x="0" y="170926"/>
                  </a:lnTo>
                  <a:lnTo>
                    <a:pt x="380" y="185795"/>
                  </a:lnTo>
                  <a:lnTo>
                    <a:pt x="1738" y="200130"/>
                  </a:lnTo>
                  <a:lnTo>
                    <a:pt x="5960" y="210792"/>
                  </a:lnTo>
                  <a:lnTo>
                    <a:pt x="12090" y="219004"/>
                  </a:lnTo>
                  <a:lnTo>
                    <a:pt x="19493" y="225585"/>
                  </a:lnTo>
                  <a:lnTo>
                    <a:pt x="28850" y="231078"/>
                  </a:lnTo>
                  <a:lnTo>
                    <a:pt x="39509" y="235845"/>
                  </a:lnTo>
                  <a:lnTo>
                    <a:pt x="51035" y="240128"/>
                  </a:lnTo>
                  <a:lnTo>
                    <a:pt x="62036" y="245194"/>
                  </a:lnTo>
                  <a:lnTo>
                    <a:pt x="72686" y="250782"/>
                  </a:lnTo>
                  <a:lnTo>
                    <a:pt x="83101" y="256718"/>
                  </a:lnTo>
                  <a:lnTo>
                    <a:pt x="91150" y="263991"/>
                  </a:lnTo>
                  <a:lnTo>
                    <a:pt x="97621" y="272156"/>
                  </a:lnTo>
                  <a:lnTo>
                    <a:pt x="103041" y="280915"/>
                  </a:lnTo>
                  <a:lnTo>
                    <a:pt x="105550" y="291176"/>
                  </a:lnTo>
                  <a:lnTo>
                    <a:pt x="106116" y="302438"/>
                  </a:lnTo>
                  <a:lnTo>
                    <a:pt x="105388" y="314367"/>
                  </a:lnTo>
                  <a:lnTo>
                    <a:pt x="102692" y="325635"/>
                  </a:lnTo>
                  <a:lnTo>
                    <a:pt x="98685" y="336464"/>
                  </a:lnTo>
                  <a:lnTo>
                    <a:pt x="93802" y="346999"/>
                  </a:lnTo>
                  <a:lnTo>
                    <a:pt x="87231" y="355127"/>
                  </a:lnTo>
                  <a:lnTo>
                    <a:pt x="79535" y="361651"/>
                  </a:lnTo>
                  <a:lnTo>
                    <a:pt x="34299" y="3780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Freeform 150"/>
            <p:cNvSpPr/>
            <p:nvPr/>
          </p:nvSpPr>
          <p:spPr>
            <a:xfrm>
              <a:off x="8206919" y="6251282"/>
              <a:ext cx="96819" cy="133773"/>
            </a:xfrm>
            <a:custGeom>
              <a:avLst/>
              <a:gdLst/>
              <a:ahLst/>
              <a:cxnLst/>
              <a:rect l="0" t="0" r="0" b="0"/>
              <a:pathLst>
                <a:path w="96819" h="133773">
                  <a:moveTo>
                    <a:pt x="0" y="65558"/>
                  </a:moveTo>
                  <a:lnTo>
                    <a:pt x="0" y="86682"/>
                  </a:lnTo>
                  <a:lnTo>
                    <a:pt x="2210" y="95115"/>
                  </a:lnTo>
                  <a:lnTo>
                    <a:pt x="5895" y="102948"/>
                  </a:lnTo>
                  <a:lnTo>
                    <a:pt x="10562" y="110380"/>
                  </a:lnTo>
                  <a:lnTo>
                    <a:pt x="15883" y="117546"/>
                  </a:lnTo>
                  <a:lnTo>
                    <a:pt x="21642" y="124534"/>
                  </a:lnTo>
                  <a:lnTo>
                    <a:pt x="27692" y="131403"/>
                  </a:lnTo>
                  <a:lnTo>
                    <a:pt x="35041" y="133772"/>
                  </a:lnTo>
                  <a:lnTo>
                    <a:pt x="43256" y="133140"/>
                  </a:lnTo>
                  <a:lnTo>
                    <a:pt x="52048" y="130508"/>
                  </a:lnTo>
                  <a:lnTo>
                    <a:pt x="60122" y="125438"/>
                  </a:lnTo>
                  <a:lnTo>
                    <a:pt x="67713" y="118742"/>
                  </a:lnTo>
                  <a:lnTo>
                    <a:pt x="74986" y="110962"/>
                  </a:lnTo>
                  <a:lnTo>
                    <a:pt x="80939" y="101354"/>
                  </a:lnTo>
                  <a:lnTo>
                    <a:pt x="86013" y="90527"/>
                  </a:lnTo>
                  <a:lnTo>
                    <a:pt x="90501" y="78888"/>
                  </a:lnTo>
                  <a:lnTo>
                    <a:pt x="93493" y="65602"/>
                  </a:lnTo>
                  <a:lnTo>
                    <a:pt x="95488" y="51218"/>
                  </a:lnTo>
                  <a:lnTo>
                    <a:pt x="96818" y="36103"/>
                  </a:lnTo>
                  <a:lnTo>
                    <a:pt x="95494" y="23815"/>
                  </a:lnTo>
                  <a:lnTo>
                    <a:pt x="92400" y="13413"/>
                  </a:lnTo>
                  <a:lnTo>
                    <a:pt x="88128" y="4267"/>
                  </a:lnTo>
                  <a:lnTo>
                    <a:pt x="81963" y="381"/>
                  </a:lnTo>
                  <a:lnTo>
                    <a:pt x="74538" y="0"/>
                  </a:lnTo>
                  <a:lnTo>
                    <a:pt x="66271" y="1958"/>
                  </a:lnTo>
                  <a:lnTo>
                    <a:pt x="58550" y="6578"/>
                  </a:lnTo>
                  <a:lnTo>
                    <a:pt x="51191" y="12975"/>
                  </a:lnTo>
                  <a:lnTo>
                    <a:pt x="44075" y="20555"/>
                  </a:lnTo>
                  <a:lnTo>
                    <a:pt x="38226" y="30029"/>
                  </a:lnTo>
                  <a:lnTo>
                    <a:pt x="33221" y="40767"/>
                  </a:lnTo>
                  <a:lnTo>
                    <a:pt x="24713" y="63382"/>
                  </a:lnTo>
                  <a:lnTo>
                    <a:pt x="9947" y="10535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Freeform 151"/>
            <p:cNvSpPr/>
            <p:nvPr/>
          </p:nvSpPr>
          <p:spPr>
            <a:xfrm>
              <a:off x="8346188" y="6058198"/>
              <a:ext cx="49740" cy="328278"/>
            </a:xfrm>
            <a:custGeom>
              <a:avLst/>
              <a:gdLst/>
              <a:ahLst/>
              <a:cxnLst/>
              <a:rect l="0" t="0" r="0" b="0"/>
              <a:pathLst>
                <a:path w="49740" h="328278">
                  <a:moveTo>
                    <a:pt x="0" y="0"/>
                  </a:moveTo>
                  <a:lnTo>
                    <a:pt x="5281" y="15842"/>
                  </a:lnTo>
                  <a:lnTo>
                    <a:pt x="6836" y="24931"/>
                  </a:lnTo>
                  <a:lnTo>
                    <a:pt x="7873" y="35411"/>
                  </a:lnTo>
                  <a:lnTo>
                    <a:pt x="8564" y="46818"/>
                  </a:lnTo>
                  <a:lnTo>
                    <a:pt x="10131" y="58845"/>
                  </a:lnTo>
                  <a:lnTo>
                    <a:pt x="12280" y="71284"/>
                  </a:lnTo>
                  <a:lnTo>
                    <a:pt x="14818" y="83998"/>
                  </a:lnTo>
                  <a:lnTo>
                    <a:pt x="20586" y="118757"/>
                  </a:lnTo>
                  <a:lnTo>
                    <a:pt x="23672" y="138858"/>
                  </a:lnTo>
                  <a:lnTo>
                    <a:pt x="25729" y="156680"/>
                  </a:lnTo>
                  <a:lnTo>
                    <a:pt x="27100" y="172983"/>
                  </a:lnTo>
                  <a:lnTo>
                    <a:pt x="28014" y="188273"/>
                  </a:lnTo>
                  <a:lnTo>
                    <a:pt x="29730" y="202887"/>
                  </a:lnTo>
                  <a:lnTo>
                    <a:pt x="31978" y="217051"/>
                  </a:lnTo>
                  <a:lnTo>
                    <a:pt x="34582" y="230915"/>
                  </a:lnTo>
                  <a:lnTo>
                    <a:pt x="40424" y="258109"/>
                  </a:lnTo>
                  <a:lnTo>
                    <a:pt x="49739" y="32827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Freeform 152"/>
            <p:cNvSpPr/>
            <p:nvPr/>
          </p:nvSpPr>
          <p:spPr>
            <a:xfrm>
              <a:off x="8455614" y="6187519"/>
              <a:ext cx="99478" cy="179061"/>
            </a:xfrm>
            <a:custGeom>
              <a:avLst/>
              <a:gdLst/>
              <a:ahLst/>
              <a:cxnLst/>
              <a:rect l="0" t="0" r="0" b="0"/>
              <a:pathLst>
                <a:path w="99478" h="179061">
                  <a:moveTo>
                    <a:pt x="0" y="0"/>
                  </a:moveTo>
                  <a:lnTo>
                    <a:pt x="0" y="69230"/>
                  </a:lnTo>
                  <a:lnTo>
                    <a:pt x="1105" y="82628"/>
                  </a:lnTo>
                  <a:lnTo>
                    <a:pt x="2947" y="94877"/>
                  </a:lnTo>
                  <a:lnTo>
                    <a:pt x="5281" y="106358"/>
                  </a:lnTo>
                  <a:lnTo>
                    <a:pt x="10821" y="130906"/>
                  </a:lnTo>
                  <a:lnTo>
                    <a:pt x="13845" y="143641"/>
                  </a:lnTo>
                  <a:lnTo>
                    <a:pt x="19178" y="149921"/>
                  </a:lnTo>
                  <a:lnTo>
                    <a:pt x="26048" y="151897"/>
                  </a:lnTo>
                  <a:lnTo>
                    <a:pt x="33946" y="151004"/>
                  </a:lnTo>
                  <a:lnTo>
                    <a:pt x="40315" y="145987"/>
                  </a:lnTo>
                  <a:lnTo>
                    <a:pt x="45667" y="138221"/>
                  </a:lnTo>
                  <a:lnTo>
                    <a:pt x="50340" y="128622"/>
                  </a:lnTo>
                  <a:lnTo>
                    <a:pt x="54561" y="118908"/>
                  </a:lnTo>
                  <a:lnTo>
                    <a:pt x="58480" y="109115"/>
                  </a:lnTo>
                  <a:lnTo>
                    <a:pt x="62197" y="99271"/>
                  </a:lnTo>
                  <a:lnTo>
                    <a:pt x="64676" y="88287"/>
                  </a:lnTo>
                  <a:lnTo>
                    <a:pt x="66329" y="76543"/>
                  </a:lnTo>
                  <a:lnTo>
                    <a:pt x="67430" y="64293"/>
                  </a:lnTo>
                  <a:lnTo>
                    <a:pt x="69270" y="52810"/>
                  </a:lnTo>
                  <a:lnTo>
                    <a:pt x="71601" y="41839"/>
                  </a:lnTo>
                  <a:lnTo>
                    <a:pt x="74262" y="31209"/>
                  </a:lnTo>
                  <a:lnTo>
                    <a:pt x="76035" y="30754"/>
                  </a:lnTo>
                  <a:lnTo>
                    <a:pt x="77217" y="37082"/>
                  </a:lnTo>
                  <a:lnTo>
                    <a:pt x="78005" y="47933"/>
                  </a:lnTo>
                  <a:lnTo>
                    <a:pt x="78530" y="60693"/>
                  </a:lnTo>
                  <a:lnTo>
                    <a:pt x="79114" y="89609"/>
                  </a:lnTo>
                  <a:lnTo>
                    <a:pt x="80375" y="103952"/>
                  </a:lnTo>
                  <a:lnTo>
                    <a:pt x="82321" y="117935"/>
                  </a:lnTo>
                  <a:lnTo>
                    <a:pt x="99477" y="17906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Freeform 153"/>
            <p:cNvSpPr/>
            <p:nvPr/>
          </p:nvSpPr>
          <p:spPr>
            <a:xfrm>
              <a:off x="8644621" y="6157676"/>
              <a:ext cx="9949" cy="238748"/>
            </a:xfrm>
            <a:custGeom>
              <a:avLst/>
              <a:gdLst/>
              <a:ahLst/>
              <a:cxnLst/>
              <a:rect l="0" t="0" r="0" b="0"/>
              <a:pathLst>
                <a:path w="9949" h="238748">
                  <a:moveTo>
                    <a:pt x="0" y="0"/>
                  </a:moveTo>
                  <a:lnTo>
                    <a:pt x="0" y="139331"/>
                  </a:lnTo>
                  <a:lnTo>
                    <a:pt x="1106" y="155890"/>
                  </a:lnTo>
                  <a:lnTo>
                    <a:pt x="2948" y="170245"/>
                  </a:lnTo>
                  <a:lnTo>
                    <a:pt x="9948" y="23874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Freeform 154"/>
            <p:cNvSpPr/>
            <p:nvPr/>
          </p:nvSpPr>
          <p:spPr>
            <a:xfrm>
              <a:off x="8614778" y="6248589"/>
              <a:ext cx="99478" cy="8566"/>
            </a:xfrm>
            <a:custGeom>
              <a:avLst/>
              <a:gdLst/>
              <a:ahLst/>
              <a:cxnLst/>
              <a:rect l="0" t="0" r="0" b="0"/>
              <a:pathLst>
                <a:path w="99478" h="8566">
                  <a:moveTo>
                    <a:pt x="0" y="8565"/>
                  </a:moveTo>
                  <a:lnTo>
                    <a:pt x="15842" y="3284"/>
                  </a:lnTo>
                  <a:lnTo>
                    <a:pt x="24931" y="1728"/>
                  </a:lnTo>
                  <a:lnTo>
                    <a:pt x="35411" y="691"/>
                  </a:lnTo>
                  <a:lnTo>
                    <a:pt x="46818" y="0"/>
                  </a:lnTo>
                  <a:lnTo>
                    <a:pt x="57739" y="644"/>
                  </a:lnTo>
                  <a:lnTo>
                    <a:pt x="68336" y="2179"/>
                  </a:lnTo>
                  <a:lnTo>
                    <a:pt x="99477" y="856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Freeform 155"/>
            <p:cNvSpPr/>
            <p:nvPr/>
          </p:nvSpPr>
          <p:spPr>
            <a:xfrm>
              <a:off x="8803785" y="6237258"/>
              <a:ext cx="29845" cy="189009"/>
            </a:xfrm>
            <a:custGeom>
              <a:avLst/>
              <a:gdLst/>
              <a:ahLst/>
              <a:cxnLst/>
              <a:rect l="0" t="0" r="0" b="0"/>
              <a:pathLst>
                <a:path w="29845" h="189009">
                  <a:moveTo>
                    <a:pt x="0" y="0"/>
                  </a:moveTo>
                  <a:lnTo>
                    <a:pt x="0" y="55384"/>
                  </a:lnTo>
                  <a:lnTo>
                    <a:pt x="1106" y="68977"/>
                  </a:lnTo>
                  <a:lnTo>
                    <a:pt x="2948" y="83565"/>
                  </a:lnTo>
                  <a:lnTo>
                    <a:pt x="5281" y="98817"/>
                  </a:lnTo>
                  <a:lnTo>
                    <a:pt x="7943" y="113407"/>
                  </a:lnTo>
                  <a:lnTo>
                    <a:pt x="10822" y="127554"/>
                  </a:lnTo>
                  <a:lnTo>
                    <a:pt x="29844" y="1890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Freeform 156"/>
            <p:cNvSpPr/>
            <p:nvPr/>
          </p:nvSpPr>
          <p:spPr>
            <a:xfrm>
              <a:off x="8893316" y="6250687"/>
              <a:ext cx="108352" cy="220409"/>
            </a:xfrm>
            <a:custGeom>
              <a:avLst/>
              <a:gdLst/>
              <a:ahLst/>
              <a:cxnLst/>
              <a:rect l="0" t="0" r="0" b="0"/>
              <a:pathLst>
                <a:path w="108352" h="220409">
                  <a:moveTo>
                    <a:pt x="0" y="46258"/>
                  </a:moveTo>
                  <a:lnTo>
                    <a:pt x="5281" y="72663"/>
                  </a:lnTo>
                  <a:lnTo>
                    <a:pt x="6836" y="85967"/>
                  </a:lnTo>
                  <a:lnTo>
                    <a:pt x="7874" y="100363"/>
                  </a:lnTo>
                  <a:lnTo>
                    <a:pt x="8564" y="115487"/>
                  </a:lnTo>
                  <a:lnTo>
                    <a:pt x="10131" y="128886"/>
                  </a:lnTo>
                  <a:lnTo>
                    <a:pt x="12280" y="141135"/>
                  </a:lnTo>
                  <a:lnTo>
                    <a:pt x="14819" y="152616"/>
                  </a:lnTo>
                  <a:lnTo>
                    <a:pt x="17616" y="163586"/>
                  </a:lnTo>
                  <a:lnTo>
                    <a:pt x="20586" y="174216"/>
                  </a:lnTo>
                  <a:lnTo>
                    <a:pt x="23672" y="184618"/>
                  </a:lnTo>
                  <a:lnTo>
                    <a:pt x="27939" y="194869"/>
                  </a:lnTo>
                  <a:lnTo>
                    <a:pt x="32994" y="205018"/>
                  </a:lnTo>
                  <a:lnTo>
                    <a:pt x="38576" y="215101"/>
                  </a:lnTo>
                  <a:lnTo>
                    <a:pt x="45613" y="219612"/>
                  </a:lnTo>
                  <a:lnTo>
                    <a:pt x="53620" y="220408"/>
                  </a:lnTo>
                  <a:lnTo>
                    <a:pt x="62274" y="218729"/>
                  </a:lnTo>
                  <a:lnTo>
                    <a:pt x="69148" y="214293"/>
                  </a:lnTo>
                  <a:lnTo>
                    <a:pt x="74837" y="208021"/>
                  </a:lnTo>
                  <a:lnTo>
                    <a:pt x="79734" y="200523"/>
                  </a:lnTo>
                  <a:lnTo>
                    <a:pt x="85210" y="188892"/>
                  </a:lnTo>
                  <a:lnTo>
                    <a:pt x="91072" y="174506"/>
                  </a:lnTo>
                  <a:lnTo>
                    <a:pt x="97190" y="158284"/>
                  </a:lnTo>
                  <a:lnTo>
                    <a:pt x="101269" y="140837"/>
                  </a:lnTo>
                  <a:lnTo>
                    <a:pt x="103987" y="122575"/>
                  </a:lnTo>
                  <a:lnTo>
                    <a:pt x="105800" y="103768"/>
                  </a:lnTo>
                  <a:lnTo>
                    <a:pt x="107009" y="86808"/>
                  </a:lnTo>
                  <a:lnTo>
                    <a:pt x="107814" y="71081"/>
                  </a:lnTo>
                  <a:lnTo>
                    <a:pt x="108351" y="56174"/>
                  </a:lnTo>
                  <a:lnTo>
                    <a:pt x="107604" y="41816"/>
                  </a:lnTo>
                  <a:lnTo>
                    <a:pt x="106001" y="27823"/>
                  </a:lnTo>
                  <a:lnTo>
                    <a:pt x="103826" y="14072"/>
                  </a:lnTo>
                  <a:lnTo>
                    <a:pt x="99060" y="6010"/>
                  </a:lnTo>
                  <a:lnTo>
                    <a:pt x="92568" y="1741"/>
                  </a:lnTo>
                  <a:lnTo>
                    <a:pt x="84923" y="0"/>
                  </a:lnTo>
                  <a:lnTo>
                    <a:pt x="77616" y="1051"/>
                  </a:lnTo>
                  <a:lnTo>
                    <a:pt x="70534" y="3961"/>
                  </a:lnTo>
                  <a:lnTo>
                    <a:pt x="63602" y="8112"/>
                  </a:lnTo>
                  <a:lnTo>
                    <a:pt x="56771" y="13090"/>
                  </a:lnTo>
                  <a:lnTo>
                    <a:pt x="50005" y="18619"/>
                  </a:lnTo>
                  <a:lnTo>
                    <a:pt x="29843" y="3631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Freeform 157"/>
            <p:cNvSpPr/>
            <p:nvPr/>
          </p:nvSpPr>
          <p:spPr>
            <a:xfrm>
              <a:off x="9042532" y="6199179"/>
              <a:ext cx="149218" cy="147506"/>
            </a:xfrm>
            <a:custGeom>
              <a:avLst/>
              <a:gdLst/>
              <a:ahLst/>
              <a:cxnLst/>
              <a:rect l="0" t="0" r="0" b="0"/>
              <a:pathLst>
                <a:path w="149218" h="147506">
                  <a:moveTo>
                    <a:pt x="0" y="18184"/>
                  </a:moveTo>
                  <a:lnTo>
                    <a:pt x="5281" y="34026"/>
                  </a:lnTo>
                  <a:lnTo>
                    <a:pt x="9048" y="42009"/>
                  </a:lnTo>
                  <a:lnTo>
                    <a:pt x="13769" y="50647"/>
                  </a:lnTo>
                  <a:lnTo>
                    <a:pt x="19128" y="59721"/>
                  </a:lnTo>
                  <a:lnTo>
                    <a:pt x="23805" y="70192"/>
                  </a:lnTo>
                  <a:lnTo>
                    <a:pt x="28029" y="81594"/>
                  </a:lnTo>
                  <a:lnTo>
                    <a:pt x="31949" y="93617"/>
                  </a:lnTo>
                  <a:lnTo>
                    <a:pt x="36774" y="103842"/>
                  </a:lnTo>
                  <a:lnTo>
                    <a:pt x="42201" y="112870"/>
                  </a:lnTo>
                  <a:lnTo>
                    <a:pt x="48030" y="121099"/>
                  </a:lnTo>
                  <a:lnTo>
                    <a:pt x="50810" y="122164"/>
                  </a:lnTo>
                  <a:lnTo>
                    <a:pt x="51558" y="118452"/>
                  </a:lnTo>
                  <a:lnTo>
                    <a:pt x="50952" y="111557"/>
                  </a:lnTo>
                  <a:lnTo>
                    <a:pt x="50547" y="102539"/>
                  </a:lnTo>
                  <a:lnTo>
                    <a:pt x="50099" y="80728"/>
                  </a:lnTo>
                  <a:lnTo>
                    <a:pt x="49845" y="43593"/>
                  </a:lnTo>
                  <a:lnTo>
                    <a:pt x="50915" y="31807"/>
                  </a:lnTo>
                  <a:lnTo>
                    <a:pt x="52734" y="20634"/>
                  </a:lnTo>
                  <a:lnTo>
                    <a:pt x="55052" y="9869"/>
                  </a:lnTo>
                  <a:lnTo>
                    <a:pt x="59913" y="3798"/>
                  </a:lnTo>
                  <a:lnTo>
                    <a:pt x="66470" y="856"/>
                  </a:lnTo>
                  <a:lnTo>
                    <a:pt x="74157" y="0"/>
                  </a:lnTo>
                  <a:lnTo>
                    <a:pt x="81492" y="2745"/>
                  </a:lnTo>
                  <a:lnTo>
                    <a:pt x="88592" y="7892"/>
                  </a:lnTo>
                  <a:lnTo>
                    <a:pt x="95537" y="14639"/>
                  </a:lnTo>
                  <a:lnTo>
                    <a:pt x="101272" y="22452"/>
                  </a:lnTo>
                  <a:lnTo>
                    <a:pt x="106201" y="30977"/>
                  </a:lnTo>
                  <a:lnTo>
                    <a:pt x="127333" y="73766"/>
                  </a:lnTo>
                  <a:lnTo>
                    <a:pt x="132418" y="86187"/>
                  </a:lnTo>
                  <a:lnTo>
                    <a:pt x="136912" y="98889"/>
                  </a:lnTo>
                  <a:lnTo>
                    <a:pt x="149217" y="14750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Freeform 158"/>
            <p:cNvSpPr/>
            <p:nvPr/>
          </p:nvSpPr>
          <p:spPr>
            <a:xfrm>
              <a:off x="9256574" y="6097989"/>
              <a:ext cx="126687" cy="318330"/>
            </a:xfrm>
            <a:custGeom>
              <a:avLst/>
              <a:gdLst/>
              <a:ahLst/>
              <a:cxnLst/>
              <a:rect l="0" t="0" r="0" b="0"/>
              <a:pathLst>
                <a:path w="126687" h="318330">
                  <a:moveTo>
                    <a:pt x="14757" y="0"/>
                  </a:moveTo>
                  <a:lnTo>
                    <a:pt x="9476" y="21124"/>
                  </a:lnTo>
                  <a:lnTo>
                    <a:pt x="6816" y="33978"/>
                  </a:lnTo>
                  <a:lnTo>
                    <a:pt x="911" y="65946"/>
                  </a:lnTo>
                  <a:lnTo>
                    <a:pt x="0" y="82650"/>
                  </a:lnTo>
                  <a:lnTo>
                    <a:pt x="498" y="99312"/>
                  </a:lnTo>
                  <a:lnTo>
                    <a:pt x="1935" y="115947"/>
                  </a:lnTo>
                  <a:lnTo>
                    <a:pt x="3998" y="130353"/>
                  </a:lnTo>
                  <a:lnTo>
                    <a:pt x="6479" y="143273"/>
                  </a:lnTo>
                  <a:lnTo>
                    <a:pt x="9239" y="155202"/>
                  </a:lnTo>
                  <a:lnTo>
                    <a:pt x="14394" y="164260"/>
                  </a:lnTo>
                  <a:lnTo>
                    <a:pt x="21147" y="171404"/>
                  </a:lnTo>
                  <a:lnTo>
                    <a:pt x="28965" y="177272"/>
                  </a:lnTo>
                  <a:lnTo>
                    <a:pt x="37492" y="182290"/>
                  </a:lnTo>
                  <a:lnTo>
                    <a:pt x="46494" y="186740"/>
                  </a:lnTo>
                  <a:lnTo>
                    <a:pt x="55811" y="190812"/>
                  </a:lnTo>
                  <a:lnTo>
                    <a:pt x="64233" y="195737"/>
                  </a:lnTo>
                  <a:lnTo>
                    <a:pt x="72058" y="201231"/>
                  </a:lnTo>
                  <a:lnTo>
                    <a:pt x="79485" y="207105"/>
                  </a:lnTo>
                  <a:lnTo>
                    <a:pt x="87753" y="213231"/>
                  </a:lnTo>
                  <a:lnTo>
                    <a:pt x="105781" y="225933"/>
                  </a:lnTo>
                  <a:lnTo>
                    <a:pt x="113020" y="233520"/>
                  </a:lnTo>
                  <a:lnTo>
                    <a:pt x="118952" y="241894"/>
                  </a:lnTo>
                  <a:lnTo>
                    <a:pt x="124012" y="250793"/>
                  </a:lnTo>
                  <a:lnTo>
                    <a:pt x="126279" y="260041"/>
                  </a:lnTo>
                  <a:lnTo>
                    <a:pt x="126686" y="269523"/>
                  </a:lnTo>
                  <a:lnTo>
                    <a:pt x="114235" y="31832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Freeform 159"/>
            <p:cNvSpPr/>
            <p:nvPr/>
          </p:nvSpPr>
          <p:spPr>
            <a:xfrm>
              <a:off x="8734151" y="5978616"/>
              <a:ext cx="9949" cy="9948"/>
            </a:xfrm>
            <a:custGeom>
              <a:avLst/>
              <a:gdLst/>
              <a:ahLst/>
              <a:cxnLst/>
              <a:rect l="0" t="0" r="0" b="0"/>
              <a:pathLst>
                <a:path w="9949" h="9948">
                  <a:moveTo>
                    <a:pt x="9948" y="0"/>
                  </a:moveTo>
                  <a:lnTo>
                    <a:pt x="0" y="994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62" name="Freeform 161"/>
          <p:cNvSpPr/>
          <p:nvPr/>
        </p:nvSpPr>
        <p:spPr>
          <a:xfrm>
            <a:off x="6943551" y="3352401"/>
            <a:ext cx="1" cy="9949"/>
          </a:xfrm>
          <a:custGeom>
            <a:avLst/>
            <a:gdLst/>
            <a:ahLst/>
            <a:cxnLst/>
            <a:rect l="0" t="0" r="0" b="0"/>
            <a:pathLst>
              <a:path w="1" h="9949">
                <a:moveTo>
                  <a:pt x="0" y="0"/>
                </a:moveTo>
                <a:lnTo>
                  <a:pt x="0" y="99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06400" y="355600"/>
            <a:ext cx="2921000" cy="3631763"/>
          </a:xfrm>
          <a:prstGeom prst="rect">
            <a:avLst/>
          </a:prstGeom>
          <a:noFill/>
        </p:spPr>
        <p:txBody>
          <a:bodyPr vert="horz" rtlCol="0">
            <a:spAutoFit/>
          </a:bodyPr>
          <a:lstStyle/>
          <a:p>
            <a:r>
              <a:rPr lang="en-US" sz="1500" smtClean="0">
                <a:solidFill>
                  <a:srgbClr val="000000"/>
                </a:solidFill>
                <a:latin typeface="Arial - 20"/>
              </a:rPr>
              <a:t>You try!</a:t>
            </a:r>
          </a:p>
          <a:p>
            <a:endParaRPr lang="en-US" sz="1500" smtClean="0">
              <a:solidFill>
                <a:srgbClr val="000000"/>
              </a:solidFill>
              <a:latin typeface="Arial - 20"/>
            </a:endParaRPr>
          </a:p>
          <a:p>
            <a:r>
              <a:rPr lang="en-US" sz="1500" smtClean="0">
                <a:solidFill>
                  <a:srgbClr val="000000"/>
                </a:solidFill>
                <a:latin typeface="Arial - 20"/>
              </a:rPr>
              <a:t>4.)  5x - 12 </a:t>
            </a:r>
            <a:r>
              <a:rPr lang="en-US" sz="1500" smtClean="0">
                <a:solidFill>
                  <a:srgbClr val="000000"/>
                </a:solidFill>
                <a:latin typeface="Lucida Sans Unicode - 20"/>
              </a:rPr>
              <a:t>≤</a:t>
            </a:r>
            <a:r>
              <a:rPr lang="en-US" sz="1500" smtClean="0">
                <a:solidFill>
                  <a:srgbClr val="000000"/>
                </a:solidFill>
                <a:latin typeface="Arial - 20"/>
              </a:rPr>
              <a:t> 3x - 4</a:t>
            </a:r>
          </a:p>
          <a:p>
            <a:endParaRPr lang="en-US" sz="1500" smtClean="0">
              <a:solidFill>
                <a:srgbClr val="000000"/>
              </a:solidFill>
              <a:latin typeface="Arial - 20"/>
            </a:endParaRPr>
          </a:p>
          <a:p>
            <a:endParaRPr lang="en-US" sz="1500" smtClean="0">
              <a:solidFill>
                <a:srgbClr val="000000"/>
              </a:solidFill>
              <a:latin typeface="Arial - 20"/>
            </a:endParaRPr>
          </a:p>
          <a:p>
            <a:endParaRPr lang="en-US" sz="1500" smtClean="0">
              <a:solidFill>
                <a:srgbClr val="000000"/>
              </a:solidFill>
              <a:latin typeface="Arial - 20"/>
            </a:endParaRPr>
          </a:p>
          <a:p>
            <a:endParaRPr lang="en-US" sz="1500" smtClean="0">
              <a:solidFill>
                <a:srgbClr val="000000"/>
              </a:solidFill>
              <a:latin typeface="Arial - 20"/>
            </a:endParaRPr>
          </a:p>
          <a:p>
            <a:endParaRPr lang="en-US" sz="1500" smtClean="0">
              <a:solidFill>
                <a:srgbClr val="000000"/>
              </a:solidFill>
              <a:latin typeface="Arial - 20"/>
            </a:endParaRPr>
          </a:p>
          <a:p>
            <a:r>
              <a:rPr lang="en-US" sz="1500" smtClean="0">
                <a:solidFill>
                  <a:srgbClr val="000000"/>
                </a:solidFill>
                <a:latin typeface="Arial - 20"/>
              </a:rPr>
              <a:t>5.) 5(m + 5) &lt; 5m + 17</a:t>
            </a:r>
          </a:p>
          <a:p>
            <a:endParaRPr lang="en-US" sz="1500" smtClean="0">
              <a:solidFill>
                <a:srgbClr val="000000"/>
              </a:solidFill>
              <a:latin typeface="Arial - 20"/>
            </a:endParaRPr>
          </a:p>
          <a:p>
            <a:endParaRPr lang="en-US" sz="1500" smtClean="0">
              <a:solidFill>
                <a:srgbClr val="000000"/>
              </a:solidFill>
              <a:latin typeface="Arial - 20"/>
            </a:endParaRPr>
          </a:p>
          <a:p>
            <a:endParaRPr lang="en-US" sz="1500" smtClean="0">
              <a:solidFill>
                <a:srgbClr val="000000"/>
              </a:solidFill>
              <a:latin typeface="Arial - 20"/>
            </a:endParaRPr>
          </a:p>
          <a:p>
            <a:endParaRPr lang="en-US" sz="1500" smtClean="0">
              <a:solidFill>
                <a:srgbClr val="000000"/>
              </a:solidFill>
              <a:latin typeface="Arial - 20"/>
            </a:endParaRPr>
          </a:p>
          <a:p>
            <a:endParaRPr lang="en-US" sz="1500" smtClean="0">
              <a:solidFill>
                <a:srgbClr val="000000"/>
              </a:solidFill>
              <a:latin typeface="Arial - 20"/>
            </a:endParaRPr>
          </a:p>
          <a:p>
            <a:r>
              <a:rPr lang="en-US" sz="1500" smtClean="0">
                <a:solidFill>
                  <a:srgbClr val="000000"/>
                </a:solidFill>
                <a:latin typeface="Arial - 20"/>
              </a:rPr>
              <a:t>6.)  1 - 8s </a:t>
            </a:r>
            <a:r>
              <a:rPr lang="en-US" sz="1500" smtClean="0">
                <a:solidFill>
                  <a:srgbClr val="000000"/>
                </a:solidFill>
                <a:latin typeface="Lucida Sans Unicode - 20"/>
              </a:rPr>
              <a:t>≤</a:t>
            </a:r>
            <a:r>
              <a:rPr lang="en-US" sz="1500" smtClean="0">
                <a:solidFill>
                  <a:srgbClr val="000000"/>
                </a:solidFill>
                <a:latin typeface="Arial - 20"/>
              </a:rPr>
              <a:t> -4(2s - 1)</a:t>
            </a:r>
            <a:endParaRPr lang="en-US" sz="1500">
              <a:solidFill>
                <a:srgbClr val="000000"/>
              </a:solidFill>
              <a:latin typeface="Arial - 20"/>
            </a:endParaRPr>
          </a:p>
        </p:txBody>
      </p:sp>
      <p:grpSp>
        <p:nvGrpSpPr>
          <p:cNvPr id="18" name="Group 17"/>
          <p:cNvGrpSpPr/>
          <p:nvPr/>
        </p:nvGrpSpPr>
        <p:grpSpPr>
          <a:xfrm>
            <a:off x="3400976" y="189007"/>
            <a:ext cx="2746753" cy="288487"/>
            <a:chOff x="3400976" y="189007"/>
            <a:chExt cx="2746753" cy="288487"/>
          </a:xfrm>
        </p:grpSpPr>
        <p:sp>
          <p:nvSpPr>
            <p:cNvPr id="3" name="Freeform 2"/>
            <p:cNvSpPr/>
            <p:nvPr/>
          </p:nvSpPr>
          <p:spPr>
            <a:xfrm>
              <a:off x="3400976" y="189007"/>
              <a:ext cx="140459" cy="238748"/>
            </a:xfrm>
            <a:custGeom>
              <a:avLst/>
              <a:gdLst/>
              <a:ahLst/>
              <a:cxnLst/>
              <a:rect l="0" t="0" r="0" b="0"/>
              <a:pathLst>
                <a:path w="140459" h="238748">
                  <a:moveTo>
                    <a:pt x="60851" y="0"/>
                  </a:moveTo>
                  <a:lnTo>
                    <a:pt x="55570" y="15843"/>
                  </a:lnTo>
                  <a:lnTo>
                    <a:pt x="50699" y="24931"/>
                  </a:lnTo>
                  <a:lnTo>
                    <a:pt x="44135" y="35411"/>
                  </a:lnTo>
                  <a:lnTo>
                    <a:pt x="15056" y="78717"/>
                  </a:lnTo>
                  <a:lnTo>
                    <a:pt x="9320" y="88954"/>
                  </a:lnTo>
                  <a:lnTo>
                    <a:pt x="4391" y="99094"/>
                  </a:lnTo>
                  <a:lnTo>
                    <a:pt x="0" y="109170"/>
                  </a:lnTo>
                  <a:lnTo>
                    <a:pt x="388" y="114782"/>
                  </a:lnTo>
                  <a:lnTo>
                    <a:pt x="3963" y="117418"/>
                  </a:lnTo>
                  <a:lnTo>
                    <a:pt x="9662" y="118070"/>
                  </a:lnTo>
                  <a:lnTo>
                    <a:pt x="17882" y="117399"/>
                  </a:lnTo>
                  <a:lnTo>
                    <a:pt x="27784" y="115847"/>
                  </a:lnTo>
                  <a:lnTo>
                    <a:pt x="38807" y="113706"/>
                  </a:lnTo>
                  <a:lnTo>
                    <a:pt x="50576" y="112280"/>
                  </a:lnTo>
                  <a:lnTo>
                    <a:pt x="62844" y="111328"/>
                  </a:lnTo>
                  <a:lnTo>
                    <a:pt x="75443" y="110694"/>
                  </a:lnTo>
                  <a:lnTo>
                    <a:pt x="87159" y="111377"/>
                  </a:lnTo>
                  <a:lnTo>
                    <a:pt x="98285" y="112937"/>
                  </a:lnTo>
                  <a:lnTo>
                    <a:pt x="109019" y="115083"/>
                  </a:lnTo>
                  <a:lnTo>
                    <a:pt x="118385" y="118724"/>
                  </a:lnTo>
                  <a:lnTo>
                    <a:pt x="126840" y="123362"/>
                  </a:lnTo>
                  <a:lnTo>
                    <a:pt x="134687" y="128664"/>
                  </a:lnTo>
                  <a:lnTo>
                    <a:pt x="138813" y="135515"/>
                  </a:lnTo>
                  <a:lnTo>
                    <a:pt x="140458" y="143398"/>
                  </a:lnTo>
                  <a:lnTo>
                    <a:pt x="140450" y="151970"/>
                  </a:lnTo>
                  <a:lnTo>
                    <a:pt x="138234" y="161000"/>
                  </a:lnTo>
                  <a:lnTo>
                    <a:pt x="134546" y="170336"/>
                  </a:lnTo>
                  <a:lnTo>
                    <a:pt x="129877" y="179876"/>
                  </a:lnTo>
                  <a:lnTo>
                    <a:pt x="123448" y="188447"/>
                  </a:lnTo>
                  <a:lnTo>
                    <a:pt x="115846" y="196371"/>
                  </a:lnTo>
                  <a:lnTo>
                    <a:pt x="107462" y="203864"/>
                  </a:lnTo>
                  <a:lnTo>
                    <a:pt x="98557" y="211071"/>
                  </a:lnTo>
                  <a:lnTo>
                    <a:pt x="89305" y="218086"/>
                  </a:lnTo>
                  <a:lnTo>
                    <a:pt x="79820" y="224973"/>
                  </a:lnTo>
                  <a:lnTo>
                    <a:pt x="69076" y="229564"/>
                  </a:lnTo>
                  <a:lnTo>
                    <a:pt x="57492" y="232625"/>
                  </a:lnTo>
                  <a:lnTo>
                    <a:pt x="21060" y="23874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3431984" y="189007"/>
              <a:ext cx="189009" cy="19897"/>
            </a:xfrm>
            <a:custGeom>
              <a:avLst/>
              <a:gdLst/>
              <a:ahLst/>
              <a:cxnLst/>
              <a:rect l="0" t="0" r="0" b="0"/>
              <a:pathLst>
                <a:path w="189009" h="19897">
                  <a:moveTo>
                    <a:pt x="0" y="19896"/>
                  </a:moveTo>
                  <a:lnTo>
                    <a:pt x="55384" y="6050"/>
                  </a:lnTo>
                  <a:lnTo>
                    <a:pt x="70082" y="4033"/>
                  </a:lnTo>
                  <a:lnTo>
                    <a:pt x="86512" y="2689"/>
                  </a:lnTo>
                  <a:lnTo>
                    <a:pt x="120243" y="1195"/>
                  </a:lnTo>
                  <a:lnTo>
                    <a:pt x="18900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3700574" y="288485"/>
              <a:ext cx="129322" cy="129322"/>
            </a:xfrm>
            <a:custGeom>
              <a:avLst/>
              <a:gdLst/>
              <a:ahLst/>
              <a:cxnLst/>
              <a:rect l="0" t="0" r="0" b="0"/>
              <a:pathLst>
                <a:path w="129322" h="129322">
                  <a:moveTo>
                    <a:pt x="0" y="0"/>
                  </a:moveTo>
                  <a:lnTo>
                    <a:pt x="15843" y="5281"/>
                  </a:lnTo>
                  <a:lnTo>
                    <a:pt x="22720" y="10153"/>
                  </a:lnTo>
                  <a:lnTo>
                    <a:pt x="29516" y="16716"/>
                  </a:lnTo>
                  <a:lnTo>
                    <a:pt x="36257" y="24408"/>
                  </a:lnTo>
                  <a:lnTo>
                    <a:pt x="41856" y="33957"/>
                  </a:lnTo>
                  <a:lnTo>
                    <a:pt x="46694" y="44744"/>
                  </a:lnTo>
                  <a:lnTo>
                    <a:pt x="51025" y="56357"/>
                  </a:lnTo>
                  <a:lnTo>
                    <a:pt x="56123" y="67415"/>
                  </a:lnTo>
                  <a:lnTo>
                    <a:pt x="61732" y="78102"/>
                  </a:lnTo>
                  <a:lnTo>
                    <a:pt x="67682" y="88544"/>
                  </a:lnTo>
                  <a:lnTo>
                    <a:pt x="73859" y="97715"/>
                  </a:lnTo>
                  <a:lnTo>
                    <a:pt x="80189" y="106040"/>
                  </a:lnTo>
                  <a:lnTo>
                    <a:pt x="129321" y="12932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3660783" y="288485"/>
              <a:ext cx="189009" cy="159166"/>
            </a:xfrm>
            <a:custGeom>
              <a:avLst/>
              <a:gdLst/>
              <a:ahLst/>
              <a:cxnLst/>
              <a:rect l="0" t="0" r="0" b="0"/>
              <a:pathLst>
                <a:path w="189009" h="159166">
                  <a:moveTo>
                    <a:pt x="189008" y="0"/>
                  </a:moveTo>
                  <a:lnTo>
                    <a:pt x="173165" y="15843"/>
                  </a:lnTo>
                  <a:lnTo>
                    <a:pt x="165182" y="22720"/>
                  </a:lnTo>
                  <a:lnTo>
                    <a:pt x="156545" y="29516"/>
                  </a:lnTo>
                  <a:lnTo>
                    <a:pt x="147470" y="36257"/>
                  </a:lnTo>
                  <a:lnTo>
                    <a:pt x="138104" y="44067"/>
                  </a:lnTo>
                  <a:lnTo>
                    <a:pt x="128545" y="52590"/>
                  </a:lnTo>
                  <a:lnTo>
                    <a:pt x="110186" y="69796"/>
                  </a:lnTo>
                  <a:lnTo>
                    <a:pt x="94657" y="84812"/>
                  </a:lnTo>
                  <a:lnTo>
                    <a:pt x="86316" y="91911"/>
                  </a:lnTo>
                  <a:lnTo>
                    <a:pt x="77439" y="98855"/>
                  </a:lnTo>
                  <a:lnTo>
                    <a:pt x="46157" y="122136"/>
                  </a:lnTo>
                  <a:lnTo>
                    <a:pt x="0" y="15916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4028851" y="328276"/>
              <a:ext cx="89531" cy="9949"/>
            </a:xfrm>
            <a:custGeom>
              <a:avLst/>
              <a:gdLst/>
              <a:ahLst/>
              <a:cxnLst/>
              <a:rect l="0" t="0" r="0" b="0"/>
              <a:pathLst>
                <a:path w="89531" h="9949">
                  <a:moveTo>
                    <a:pt x="0" y="0"/>
                  </a:moveTo>
                  <a:lnTo>
                    <a:pt x="15843" y="5281"/>
                  </a:lnTo>
                  <a:lnTo>
                    <a:pt x="24931" y="6837"/>
                  </a:lnTo>
                  <a:lnTo>
                    <a:pt x="35410" y="7874"/>
                  </a:lnTo>
                  <a:lnTo>
                    <a:pt x="89530" y="994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4257650" y="198955"/>
              <a:ext cx="39792" cy="258643"/>
            </a:xfrm>
            <a:custGeom>
              <a:avLst/>
              <a:gdLst/>
              <a:ahLst/>
              <a:cxnLst/>
              <a:rect l="0" t="0" r="0" b="0"/>
              <a:pathLst>
                <a:path w="39792" h="258643">
                  <a:moveTo>
                    <a:pt x="39791" y="0"/>
                  </a:moveTo>
                  <a:lnTo>
                    <a:pt x="39791" y="26405"/>
                  </a:lnTo>
                  <a:lnTo>
                    <a:pt x="37580" y="38604"/>
                  </a:lnTo>
                  <a:lnTo>
                    <a:pt x="33896" y="51158"/>
                  </a:lnTo>
                  <a:lnTo>
                    <a:pt x="29229" y="63949"/>
                  </a:lnTo>
                  <a:lnTo>
                    <a:pt x="25013" y="78002"/>
                  </a:lnTo>
                  <a:lnTo>
                    <a:pt x="21096" y="92898"/>
                  </a:lnTo>
                  <a:lnTo>
                    <a:pt x="17380" y="108355"/>
                  </a:lnTo>
                  <a:lnTo>
                    <a:pt x="13797" y="121976"/>
                  </a:lnTo>
                  <a:lnTo>
                    <a:pt x="6869" y="145952"/>
                  </a:lnTo>
                  <a:lnTo>
                    <a:pt x="4579" y="158093"/>
                  </a:lnTo>
                  <a:lnTo>
                    <a:pt x="3053" y="170609"/>
                  </a:lnTo>
                  <a:lnTo>
                    <a:pt x="2035" y="183374"/>
                  </a:lnTo>
                  <a:lnTo>
                    <a:pt x="1357" y="196305"/>
                  </a:lnTo>
                  <a:lnTo>
                    <a:pt x="904" y="209347"/>
                  </a:lnTo>
                  <a:lnTo>
                    <a:pt x="0" y="25864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4355502" y="243885"/>
              <a:ext cx="170739" cy="223661"/>
            </a:xfrm>
            <a:custGeom>
              <a:avLst/>
              <a:gdLst/>
              <a:ahLst/>
              <a:cxnLst/>
              <a:rect l="0" t="0" r="0" b="0"/>
              <a:pathLst>
                <a:path w="170739" h="223661">
                  <a:moveTo>
                    <a:pt x="31469" y="14757"/>
                  </a:moveTo>
                  <a:lnTo>
                    <a:pt x="73007" y="911"/>
                  </a:lnTo>
                  <a:lnTo>
                    <a:pt x="83478" y="0"/>
                  </a:lnTo>
                  <a:lnTo>
                    <a:pt x="94879" y="497"/>
                  </a:lnTo>
                  <a:lnTo>
                    <a:pt x="106902" y="1935"/>
                  </a:lnTo>
                  <a:lnTo>
                    <a:pt x="116022" y="7314"/>
                  </a:lnTo>
                  <a:lnTo>
                    <a:pt x="123207" y="15321"/>
                  </a:lnTo>
                  <a:lnTo>
                    <a:pt x="129103" y="25081"/>
                  </a:lnTo>
                  <a:lnTo>
                    <a:pt x="131928" y="34903"/>
                  </a:lnTo>
                  <a:lnTo>
                    <a:pt x="132706" y="44767"/>
                  </a:lnTo>
                  <a:lnTo>
                    <a:pt x="132120" y="54659"/>
                  </a:lnTo>
                  <a:lnTo>
                    <a:pt x="129518" y="64570"/>
                  </a:lnTo>
                  <a:lnTo>
                    <a:pt x="125573" y="74493"/>
                  </a:lnTo>
                  <a:lnTo>
                    <a:pt x="120732" y="84424"/>
                  </a:lnTo>
                  <a:lnTo>
                    <a:pt x="116400" y="94361"/>
                  </a:lnTo>
                  <a:lnTo>
                    <a:pt x="112407" y="104302"/>
                  </a:lnTo>
                  <a:lnTo>
                    <a:pt x="108639" y="114244"/>
                  </a:lnTo>
                  <a:lnTo>
                    <a:pt x="102811" y="121978"/>
                  </a:lnTo>
                  <a:lnTo>
                    <a:pt x="95610" y="128240"/>
                  </a:lnTo>
                  <a:lnTo>
                    <a:pt x="87493" y="133519"/>
                  </a:lnTo>
                  <a:lnTo>
                    <a:pt x="79872" y="139249"/>
                  </a:lnTo>
                  <a:lnTo>
                    <a:pt x="72580" y="145280"/>
                  </a:lnTo>
                  <a:lnTo>
                    <a:pt x="65508" y="151511"/>
                  </a:lnTo>
                  <a:lnTo>
                    <a:pt x="56372" y="158981"/>
                  </a:lnTo>
                  <a:lnTo>
                    <a:pt x="34431" y="176124"/>
                  </a:lnTo>
                  <a:lnTo>
                    <a:pt x="23496" y="183127"/>
                  </a:lnTo>
                  <a:lnTo>
                    <a:pt x="12890" y="188901"/>
                  </a:lnTo>
                  <a:lnTo>
                    <a:pt x="2503" y="193855"/>
                  </a:lnTo>
                  <a:lnTo>
                    <a:pt x="0" y="198264"/>
                  </a:lnTo>
                  <a:lnTo>
                    <a:pt x="2752" y="202308"/>
                  </a:lnTo>
                  <a:lnTo>
                    <a:pt x="9009" y="206110"/>
                  </a:lnTo>
                  <a:lnTo>
                    <a:pt x="18706" y="208644"/>
                  </a:lnTo>
                  <a:lnTo>
                    <a:pt x="30697" y="210333"/>
                  </a:lnTo>
                  <a:lnTo>
                    <a:pt x="44218" y="211460"/>
                  </a:lnTo>
                  <a:lnTo>
                    <a:pt x="58759" y="212211"/>
                  </a:lnTo>
                  <a:lnTo>
                    <a:pt x="89652" y="213045"/>
                  </a:lnTo>
                  <a:lnTo>
                    <a:pt x="104523" y="214373"/>
                  </a:lnTo>
                  <a:lnTo>
                    <a:pt x="170738" y="22366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4776604" y="208903"/>
              <a:ext cx="157496" cy="159165"/>
            </a:xfrm>
            <a:custGeom>
              <a:avLst/>
              <a:gdLst/>
              <a:ahLst/>
              <a:cxnLst/>
              <a:rect l="0" t="0" r="0" b="0"/>
              <a:pathLst>
                <a:path w="157496" h="159165">
                  <a:moveTo>
                    <a:pt x="137599" y="0"/>
                  </a:moveTo>
                  <a:lnTo>
                    <a:pt x="127038" y="10562"/>
                  </a:lnTo>
                  <a:lnTo>
                    <a:pt x="120611" y="15884"/>
                  </a:lnTo>
                  <a:lnTo>
                    <a:pt x="113010" y="21642"/>
                  </a:lnTo>
                  <a:lnTo>
                    <a:pt x="104627" y="27692"/>
                  </a:lnTo>
                  <a:lnTo>
                    <a:pt x="96827" y="33935"/>
                  </a:lnTo>
                  <a:lnTo>
                    <a:pt x="89417" y="40309"/>
                  </a:lnTo>
                  <a:lnTo>
                    <a:pt x="82266" y="46768"/>
                  </a:lnTo>
                  <a:lnTo>
                    <a:pt x="73078" y="53285"/>
                  </a:lnTo>
                  <a:lnTo>
                    <a:pt x="62531" y="59840"/>
                  </a:lnTo>
                  <a:lnTo>
                    <a:pt x="51079" y="66421"/>
                  </a:lnTo>
                  <a:lnTo>
                    <a:pt x="41233" y="73018"/>
                  </a:lnTo>
                  <a:lnTo>
                    <a:pt x="32459" y="79628"/>
                  </a:lnTo>
                  <a:lnTo>
                    <a:pt x="24399" y="86244"/>
                  </a:lnTo>
                  <a:lnTo>
                    <a:pt x="16815" y="92866"/>
                  </a:lnTo>
                  <a:lnTo>
                    <a:pt x="9548" y="99491"/>
                  </a:lnTo>
                  <a:lnTo>
                    <a:pt x="2493" y="106119"/>
                  </a:lnTo>
                  <a:lnTo>
                    <a:pt x="0" y="112747"/>
                  </a:lnTo>
                  <a:lnTo>
                    <a:pt x="549" y="119377"/>
                  </a:lnTo>
                  <a:lnTo>
                    <a:pt x="3125" y="126008"/>
                  </a:lnTo>
                  <a:lnTo>
                    <a:pt x="9264" y="130428"/>
                  </a:lnTo>
                  <a:lnTo>
                    <a:pt x="17778" y="133375"/>
                  </a:lnTo>
                  <a:lnTo>
                    <a:pt x="27875" y="135340"/>
                  </a:lnTo>
                  <a:lnTo>
                    <a:pt x="39028" y="136649"/>
                  </a:lnTo>
                  <a:lnTo>
                    <a:pt x="50884" y="137523"/>
                  </a:lnTo>
                  <a:lnTo>
                    <a:pt x="63209" y="138105"/>
                  </a:lnTo>
                  <a:lnTo>
                    <a:pt x="76953" y="139598"/>
                  </a:lnTo>
                  <a:lnTo>
                    <a:pt x="91642" y="141699"/>
                  </a:lnTo>
                  <a:lnTo>
                    <a:pt x="157495" y="15916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4774934" y="437702"/>
              <a:ext cx="149218" cy="1"/>
            </a:xfrm>
            <a:custGeom>
              <a:avLst/>
              <a:gdLst/>
              <a:ahLst/>
              <a:cxnLst/>
              <a:rect l="0" t="0" r="0" b="0"/>
              <a:pathLst>
                <a:path w="149218" h="1">
                  <a:moveTo>
                    <a:pt x="0" y="0"/>
                  </a:moveTo>
                  <a:lnTo>
                    <a:pt x="149217"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5123107" y="238746"/>
              <a:ext cx="159294" cy="238748"/>
            </a:xfrm>
            <a:custGeom>
              <a:avLst/>
              <a:gdLst/>
              <a:ahLst/>
              <a:cxnLst/>
              <a:rect l="0" t="0" r="0" b="0"/>
              <a:pathLst>
                <a:path w="159294" h="238748">
                  <a:moveTo>
                    <a:pt x="0" y="0"/>
                  </a:moveTo>
                  <a:lnTo>
                    <a:pt x="69229" y="0"/>
                  </a:lnTo>
                  <a:lnTo>
                    <a:pt x="82628" y="2211"/>
                  </a:lnTo>
                  <a:lnTo>
                    <a:pt x="94876" y="5895"/>
                  </a:lnTo>
                  <a:lnTo>
                    <a:pt x="106358" y="10562"/>
                  </a:lnTo>
                  <a:lnTo>
                    <a:pt x="112907" y="18095"/>
                  </a:lnTo>
                  <a:lnTo>
                    <a:pt x="116168" y="27537"/>
                  </a:lnTo>
                  <a:lnTo>
                    <a:pt x="117236" y="38254"/>
                  </a:lnTo>
                  <a:lnTo>
                    <a:pt x="115738" y="47609"/>
                  </a:lnTo>
                  <a:lnTo>
                    <a:pt x="112528" y="56056"/>
                  </a:lnTo>
                  <a:lnTo>
                    <a:pt x="108178" y="63898"/>
                  </a:lnTo>
                  <a:lnTo>
                    <a:pt x="101962" y="71337"/>
                  </a:lnTo>
                  <a:lnTo>
                    <a:pt x="94502" y="78507"/>
                  </a:lnTo>
                  <a:lnTo>
                    <a:pt x="86213" y="85497"/>
                  </a:lnTo>
                  <a:lnTo>
                    <a:pt x="77370" y="91263"/>
                  </a:lnTo>
                  <a:lnTo>
                    <a:pt x="68160" y="96212"/>
                  </a:lnTo>
                  <a:lnTo>
                    <a:pt x="58703" y="100616"/>
                  </a:lnTo>
                  <a:lnTo>
                    <a:pt x="56821" y="104658"/>
                  </a:lnTo>
                  <a:lnTo>
                    <a:pt x="59986" y="108458"/>
                  </a:lnTo>
                  <a:lnTo>
                    <a:pt x="66518" y="112097"/>
                  </a:lnTo>
                  <a:lnTo>
                    <a:pt x="75294" y="114522"/>
                  </a:lnTo>
                  <a:lnTo>
                    <a:pt x="85566" y="116139"/>
                  </a:lnTo>
                  <a:lnTo>
                    <a:pt x="96835" y="117217"/>
                  </a:lnTo>
                  <a:lnTo>
                    <a:pt x="107664" y="119041"/>
                  </a:lnTo>
                  <a:lnTo>
                    <a:pt x="118199" y="121363"/>
                  </a:lnTo>
                  <a:lnTo>
                    <a:pt x="128538" y="124016"/>
                  </a:lnTo>
                  <a:lnTo>
                    <a:pt x="137641" y="127995"/>
                  </a:lnTo>
                  <a:lnTo>
                    <a:pt x="145921" y="132858"/>
                  </a:lnTo>
                  <a:lnTo>
                    <a:pt x="153651" y="138311"/>
                  </a:lnTo>
                  <a:lnTo>
                    <a:pt x="157700" y="146368"/>
                  </a:lnTo>
                  <a:lnTo>
                    <a:pt x="159293" y="156160"/>
                  </a:lnTo>
                  <a:lnTo>
                    <a:pt x="159250" y="167109"/>
                  </a:lnTo>
                  <a:lnTo>
                    <a:pt x="155906" y="176619"/>
                  </a:lnTo>
                  <a:lnTo>
                    <a:pt x="150360" y="185170"/>
                  </a:lnTo>
                  <a:lnTo>
                    <a:pt x="143347" y="193081"/>
                  </a:lnTo>
                  <a:lnTo>
                    <a:pt x="134250" y="200566"/>
                  </a:lnTo>
                  <a:lnTo>
                    <a:pt x="123764" y="207767"/>
                  </a:lnTo>
                  <a:lnTo>
                    <a:pt x="112353" y="214777"/>
                  </a:lnTo>
                  <a:lnTo>
                    <a:pt x="101429" y="220557"/>
                  </a:lnTo>
                  <a:lnTo>
                    <a:pt x="90831" y="225515"/>
                  </a:lnTo>
                  <a:lnTo>
                    <a:pt x="39791" y="23874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5441436" y="328276"/>
              <a:ext cx="159165" cy="139270"/>
            </a:xfrm>
            <a:custGeom>
              <a:avLst/>
              <a:gdLst/>
              <a:ahLst/>
              <a:cxnLst/>
              <a:rect l="0" t="0" r="0" b="0"/>
              <a:pathLst>
                <a:path w="159165" h="139270">
                  <a:moveTo>
                    <a:pt x="0" y="0"/>
                  </a:moveTo>
                  <a:lnTo>
                    <a:pt x="41537" y="13846"/>
                  </a:lnTo>
                  <a:lnTo>
                    <a:pt x="50903" y="18073"/>
                  </a:lnTo>
                  <a:lnTo>
                    <a:pt x="60463" y="23102"/>
                  </a:lnTo>
                  <a:lnTo>
                    <a:pt x="70152" y="28665"/>
                  </a:lnTo>
                  <a:lnTo>
                    <a:pt x="77717" y="35690"/>
                  </a:lnTo>
                  <a:lnTo>
                    <a:pt x="83865" y="43689"/>
                  </a:lnTo>
                  <a:lnTo>
                    <a:pt x="89069" y="52338"/>
                  </a:lnTo>
                  <a:lnTo>
                    <a:pt x="93644" y="61419"/>
                  </a:lnTo>
                  <a:lnTo>
                    <a:pt x="97799" y="70790"/>
                  </a:lnTo>
                  <a:lnTo>
                    <a:pt x="101674" y="80352"/>
                  </a:lnTo>
                  <a:lnTo>
                    <a:pt x="106469" y="90044"/>
                  </a:lnTo>
                  <a:lnTo>
                    <a:pt x="111875" y="99820"/>
                  </a:lnTo>
                  <a:lnTo>
                    <a:pt x="117690" y="109654"/>
                  </a:lnTo>
                  <a:lnTo>
                    <a:pt x="124883" y="117315"/>
                  </a:lnTo>
                  <a:lnTo>
                    <a:pt x="132994" y="123528"/>
                  </a:lnTo>
                  <a:lnTo>
                    <a:pt x="159164" y="13926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5421540" y="298433"/>
              <a:ext cx="198957" cy="179061"/>
            </a:xfrm>
            <a:custGeom>
              <a:avLst/>
              <a:gdLst/>
              <a:ahLst/>
              <a:cxnLst/>
              <a:rect l="0" t="0" r="0" b="0"/>
              <a:pathLst>
                <a:path w="198957" h="179061">
                  <a:moveTo>
                    <a:pt x="198956" y="0"/>
                  </a:moveTo>
                  <a:lnTo>
                    <a:pt x="171264" y="27692"/>
                  </a:lnTo>
                  <a:lnTo>
                    <a:pt x="163915" y="33936"/>
                  </a:lnTo>
                  <a:lnTo>
                    <a:pt x="155699" y="40309"/>
                  </a:lnTo>
                  <a:lnTo>
                    <a:pt x="146907" y="46768"/>
                  </a:lnTo>
                  <a:lnTo>
                    <a:pt x="138834" y="53285"/>
                  </a:lnTo>
                  <a:lnTo>
                    <a:pt x="131242" y="59840"/>
                  </a:lnTo>
                  <a:lnTo>
                    <a:pt x="123970" y="66421"/>
                  </a:lnTo>
                  <a:lnTo>
                    <a:pt x="114701" y="74124"/>
                  </a:lnTo>
                  <a:lnTo>
                    <a:pt x="92611" y="91525"/>
                  </a:lnTo>
                  <a:lnTo>
                    <a:pt x="82742" y="99703"/>
                  </a:lnTo>
                  <a:lnTo>
                    <a:pt x="73952" y="107365"/>
                  </a:lnTo>
                  <a:lnTo>
                    <a:pt x="65881" y="114684"/>
                  </a:lnTo>
                  <a:lnTo>
                    <a:pt x="48071" y="131658"/>
                  </a:lnTo>
                  <a:lnTo>
                    <a:pt x="0" y="17906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5759765" y="318328"/>
              <a:ext cx="109426" cy="9949"/>
            </a:xfrm>
            <a:custGeom>
              <a:avLst/>
              <a:gdLst/>
              <a:ahLst/>
              <a:cxnLst/>
              <a:rect l="0" t="0" r="0" b="0"/>
              <a:pathLst>
                <a:path w="109426" h="9949">
                  <a:moveTo>
                    <a:pt x="0" y="0"/>
                  </a:moveTo>
                  <a:lnTo>
                    <a:pt x="15842" y="5281"/>
                  </a:lnTo>
                  <a:lnTo>
                    <a:pt x="26036" y="6837"/>
                  </a:lnTo>
                  <a:lnTo>
                    <a:pt x="38358" y="7874"/>
                  </a:lnTo>
                  <a:lnTo>
                    <a:pt x="109425" y="994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5969180" y="218851"/>
              <a:ext cx="168601" cy="92466"/>
            </a:xfrm>
            <a:custGeom>
              <a:avLst/>
              <a:gdLst/>
              <a:ahLst/>
              <a:cxnLst/>
              <a:rect l="0" t="0" r="0" b="0"/>
              <a:pathLst>
                <a:path w="168601" h="92466">
                  <a:moveTo>
                    <a:pt x="19383" y="0"/>
                  </a:moveTo>
                  <a:lnTo>
                    <a:pt x="14103" y="21123"/>
                  </a:lnTo>
                  <a:lnTo>
                    <a:pt x="10336" y="30662"/>
                  </a:lnTo>
                  <a:lnTo>
                    <a:pt x="5615" y="40337"/>
                  </a:lnTo>
                  <a:lnTo>
                    <a:pt x="257" y="50102"/>
                  </a:lnTo>
                  <a:lnTo>
                    <a:pt x="0" y="58824"/>
                  </a:lnTo>
                  <a:lnTo>
                    <a:pt x="3145" y="66848"/>
                  </a:lnTo>
                  <a:lnTo>
                    <a:pt x="8558" y="74409"/>
                  </a:lnTo>
                  <a:lnTo>
                    <a:pt x="15482" y="80554"/>
                  </a:lnTo>
                  <a:lnTo>
                    <a:pt x="23415" y="85757"/>
                  </a:lnTo>
                  <a:lnTo>
                    <a:pt x="32019" y="90330"/>
                  </a:lnTo>
                  <a:lnTo>
                    <a:pt x="42176" y="92274"/>
                  </a:lnTo>
                  <a:lnTo>
                    <a:pt x="53369" y="92465"/>
                  </a:lnTo>
                  <a:lnTo>
                    <a:pt x="65252" y="91486"/>
                  </a:lnTo>
                  <a:lnTo>
                    <a:pt x="77595" y="90834"/>
                  </a:lnTo>
                  <a:lnTo>
                    <a:pt x="103100" y="90109"/>
                  </a:lnTo>
                  <a:lnTo>
                    <a:pt x="116091" y="88811"/>
                  </a:lnTo>
                  <a:lnTo>
                    <a:pt x="129172" y="86840"/>
                  </a:lnTo>
                  <a:lnTo>
                    <a:pt x="168600" y="7958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6118537" y="189007"/>
              <a:ext cx="29192" cy="288487"/>
            </a:xfrm>
            <a:custGeom>
              <a:avLst/>
              <a:gdLst/>
              <a:ahLst/>
              <a:cxnLst/>
              <a:rect l="0" t="0" r="0" b="0"/>
              <a:pathLst>
                <a:path w="29192" h="288487">
                  <a:moveTo>
                    <a:pt x="29191" y="0"/>
                  </a:moveTo>
                  <a:lnTo>
                    <a:pt x="29191" y="21124"/>
                  </a:lnTo>
                  <a:lnTo>
                    <a:pt x="26981" y="31768"/>
                  </a:lnTo>
                  <a:lnTo>
                    <a:pt x="23296" y="43285"/>
                  </a:lnTo>
                  <a:lnTo>
                    <a:pt x="18629" y="55384"/>
                  </a:lnTo>
                  <a:lnTo>
                    <a:pt x="14413" y="68977"/>
                  </a:lnTo>
                  <a:lnTo>
                    <a:pt x="10496" y="83565"/>
                  </a:lnTo>
                  <a:lnTo>
                    <a:pt x="6780" y="98817"/>
                  </a:lnTo>
                  <a:lnTo>
                    <a:pt x="4303" y="114512"/>
                  </a:lnTo>
                  <a:lnTo>
                    <a:pt x="2651" y="130502"/>
                  </a:lnTo>
                  <a:lnTo>
                    <a:pt x="1550" y="146688"/>
                  </a:lnTo>
                  <a:lnTo>
                    <a:pt x="816" y="163005"/>
                  </a:lnTo>
                  <a:lnTo>
                    <a:pt x="0" y="195873"/>
                  </a:lnTo>
                  <a:lnTo>
                    <a:pt x="888" y="213480"/>
                  </a:lnTo>
                  <a:lnTo>
                    <a:pt x="2585" y="231850"/>
                  </a:lnTo>
                  <a:lnTo>
                    <a:pt x="9295" y="28848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 name="Group 36"/>
          <p:cNvGrpSpPr/>
          <p:nvPr/>
        </p:nvGrpSpPr>
        <p:grpSpPr>
          <a:xfrm>
            <a:off x="3564940" y="2715744"/>
            <a:ext cx="3816314" cy="407860"/>
            <a:chOff x="3564940" y="2715744"/>
            <a:chExt cx="3816314" cy="407860"/>
          </a:xfrm>
        </p:grpSpPr>
        <p:sp>
          <p:nvSpPr>
            <p:cNvPr id="19" name="Freeform 18"/>
            <p:cNvSpPr/>
            <p:nvPr/>
          </p:nvSpPr>
          <p:spPr>
            <a:xfrm>
              <a:off x="3564940" y="2825169"/>
              <a:ext cx="131001" cy="238748"/>
            </a:xfrm>
            <a:custGeom>
              <a:avLst/>
              <a:gdLst/>
              <a:ahLst/>
              <a:cxnLst/>
              <a:rect l="0" t="0" r="0" b="0"/>
              <a:pathLst>
                <a:path w="131001" h="238748">
                  <a:moveTo>
                    <a:pt x="56052" y="0"/>
                  </a:moveTo>
                  <a:lnTo>
                    <a:pt x="42206" y="41538"/>
                  </a:lnTo>
                  <a:lnTo>
                    <a:pt x="37979" y="49798"/>
                  </a:lnTo>
                  <a:lnTo>
                    <a:pt x="32950" y="57516"/>
                  </a:lnTo>
                  <a:lnTo>
                    <a:pt x="27387" y="64871"/>
                  </a:lnTo>
                  <a:lnTo>
                    <a:pt x="20362" y="71986"/>
                  </a:lnTo>
                  <a:lnTo>
                    <a:pt x="12363" y="78939"/>
                  </a:lnTo>
                  <a:lnTo>
                    <a:pt x="3715" y="85786"/>
                  </a:lnTo>
                  <a:lnTo>
                    <a:pt x="159" y="92560"/>
                  </a:lnTo>
                  <a:lnTo>
                    <a:pt x="0" y="99288"/>
                  </a:lnTo>
                  <a:lnTo>
                    <a:pt x="2104" y="105983"/>
                  </a:lnTo>
                  <a:lnTo>
                    <a:pt x="7928" y="110446"/>
                  </a:lnTo>
                  <a:lnTo>
                    <a:pt x="16232" y="113422"/>
                  </a:lnTo>
                  <a:lnTo>
                    <a:pt x="26190" y="115406"/>
                  </a:lnTo>
                  <a:lnTo>
                    <a:pt x="37249" y="116728"/>
                  </a:lnTo>
                  <a:lnTo>
                    <a:pt x="49043" y="117610"/>
                  </a:lnTo>
                  <a:lnTo>
                    <a:pt x="61327" y="118198"/>
                  </a:lnTo>
                  <a:lnTo>
                    <a:pt x="72832" y="119695"/>
                  </a:lnTo>
                  <a:lnTo>
                    <a:pt x="83818" y="121799"/>
                  </a:lnTo>
                  <a:lnTo>
                    <a:pt x="94458" y="124306"/>
                  </a:lnTo>
                  <a:lnTo>
                    <a:pt x="103762" y="128189"/>
                  </a:lnTo>
                  <a:lnTo>
                    <a:pt x="112176" y="132988"/>
                  </a:lnTo>
                  <a:lnTo>
                    <a:pt x="119995" y="138397"/>
                  </a:lnTo>
                  <a:lnTo>
                    <a:pt x="125208" y="146425"/>
                  </a:lnTo>
                  <a:lnTo>
                    <a:pt x="128684" y="156198"/>
                  </a:lnTo>
                  <a:lnTo>
                    <a:pt x="131000" y="167135"/>
                  </a:lnTo>
                  <a:lnTo>
                    <a:pt x="129229" y="176637"/>
                  </a:lnTo>
                  <a:lnTo>
                    <a:pt x="124732" y="185182"/>
                  </a:lnTo>
                  <a:lnTo>
                    <a:pt x="118418" y="193089"/>
                  </a:lnTo>
                  <a:lnTo>
                    <a:pt x="110893" y="200571"/>
                  </a:lnTo>
                  <a:lnTo>
                    <a:pt x="102560" y="207770"/>
                  </a:lnTo>
                  <a:lnTo>
                    <a:pt x="93689" y="214780"/>
                  </a:lnTo>
                  <a:lnTo>
                    <a:pt x="84459" y="220558"/>
                  </a:lnTo>
                  <a:lnTo>
                    <a:pt x="74990" y="225516"/>
                  </a:lnTo>
                  <a:lnTo>
                    <a:pt x="26209" y="23874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3591149" y="2805274"/>
              <a:ext cx="149217" cy="9948"/>
            </a:xfrm>
            <a:custGeom>
              <a:avLst/>
              <a:gdLst/>
              <a:ahLst/>
              <a:cxnLst/>
              <a:rect l="0" t="0" r="0" b="0"/>
              <a:pathLst>
                <a:path w="149217" h="9948">
                  <a:moveTo>
                    <a:pt x="0" y="9947"/>
                  </a:moveTo>
                  <a:lnTo>
                    <a:pt x="15842" y="4667"/>
                  </a:lnTo>
                  <a:lnTo>
                    <a:pt x="27141" y="3111"/>
                  </a:lnTo>
                  <a:lnTo>
                    <a:pt x="41305" y="2074"/>
                  </a:lnTo>
                  <a:lnTo>
                    <a:pt x="57380" y="1382"/>
                  </a:lnTo>
                  <a:lnTo>
                    <a:pt x="89978" y="614"/>
                  </a:lnTo>
                  <a:lnTo>
                    <a:pt x="149216"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3861835" y="2755535"/>
              <a:ext cx="87435" cy="368069"/>
            </a:xfrm>
            <a:custGeom>
              <a:avLst/>
              <a:gdLst/>
              <a:ahLst/>
              <a:cxnLst/>
              <a:rect l="0" t="0" r="0" b="0"/>
              <a:pathLst>
                <a:path w="87435" h="368069">
                  <a:moveTo>
                    <a:pt x="87434" y="0"/>
                  </a:moveTo>
                  <a:lnTo>
                    <a:pt x="73587" y="41538"/>
                  </a:lnTo>
                  <a:lnTo>
                    <a:pt x="69360" y="50903"/>
                  </a:lnTo>
                  <a:lnTo>
                    <a:pt x="64332" y="60463"/>
                  </a:lnTo>
                  <a:lnTo>
                    <a:pt x="58769" y="70152"/>
                  </a:lnTo>
                  <a:lnTo>
                    <a:pt x="53955" y="81032"/>
                  </a:lnTo>
                  <a:lnTo>
                    <a:pt x="49640" y="92707"/>
                  </a:lnTo>
                  <a:lnTo>
                    <a:pt x="45658" y="104912"/>
                  </a:lnTo>
                  <a:lnTo>
                    <a:pt x="40793" y="116364"/>
                  </a:lnTo>
                  <a:lnTo>
                    <a:pt x="35339" y="127315"/>
                  </a:lnTo>
                  <a:lnTo>
                    <a:pt x="29492" y="137931"/>
                  </a:lnTo>
                  <a:lnTo>
                    <a:pt x="24489" y="149430"/>
                  </a:lnTo>
                  <a:lnTo>
                    <a:pt x="20048" y="161517"/>
                  </a:lnTo>
                  <a:lnTo>
                    <a:pt x="4980" y="207403"/>
                  </a:lnTo>
                  <a:lnTo>
                    <a:pt x="2621" y="221167"/>
                  </a:lnTo>
                  <a:lnTo>
                    <a:pt x="1048" y="236975"/>
                  </a:lnTo>
                  <a:lnTo>
                    <a:pt x="0" y="254145"/>
                  </a:lnTo>
                  <a:lnTo>
                    <a:pt x="407" y="268908"/>
                  </a:lnTo>
                  <a:lnTo>
                    <a:pt x="1783" y="282066"/>
                  </a:lnTo>
                  <a:lnTo>
                    <a:pt x="3805" y="294153"/>
                  </a:lnTo>
                  <a:lnTo>
                    <a:pt x="8470" y="305528"/>
                  </a:lnTo>
                  <a:lnTo>
                    <a:pt x="14896" y="316427"/>
                  </a:lnTo>
                  <a:lnTo>
                    <a:pt x="22495" y="327008"/>
                  </a:lnTo>
                  <a:lnTo>
                    <a:pt x="29772" y="336274"/>
                  </a:lnTo>
                  <a:lnTo>
                    <a:pt x="36834" y="344661"/>
                  </a:lnTo>
                  <a:lnTo>
                    <a:pt x="57590" y="36806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4020781" y="2884856"/>
              <a:ext cx="256765" cy="120684"/>
            </a:xfrm>
            <a:custGeom>
              <a:avLst/>
              <a:gdLst/>
              <a:ahLst/>
              <a:cxnLst/>
              <a:rect l="0" t="0" r="0" b="0"/>
              <a:pathLst>
                <a:path w="256765" h="120684">
                  <a:moveTo>
                    <a:pt x="18018" y="0"/>
                  </a:moveTo>
                  <a:lnTo>
                    <a:pt x="23298" y="21124"/>
                  </a:lnTo>
                  <a:lnTo>
                    <a:pt x="23749" y="30662"/>
                  </a:lnTo>
                  <a:lnTo>
                    <a:pt x="22943" y="40337"/>
                  </a:lnTo>
                  <a:lnTo>
                    <a:pt x="21302" y="50103"/>
                  </a:lnTo>
                  <a:lnTo>
                    <a:pt x="19102" y="61035"/>
                  </a:lnTo>
                  <a:lnTo>
                    <a:pt x="13710" y="84971"/>
                  </a:lnTo>
                  <a:lnTo>
                    <a:pt x="10724" y="96438"/>
                  </a:lnTo>
                  <a:lnTo>
                    <a:pt x="7629" y="107399"/>
                  </a:lnTo>
                  <a:lnTo>
                    <a:pt x="4460" y="118022"/>
                  </a:lnTo>
                  <a:lnTo>
                    <a:pt x="2347" y="120683"/>
                  </a:lnTo>
                  <a:lnTo>
                    <a:pt x="939" y="118036"/>
                  </a:lnTo>
                  <a:lnTo>
                    <a:pt x="0" y="111850"/>
                  </a:lnTo>
                  <a:lnTo>
                    <a:pt x="479" y="102199"/>
                  </a:lnTo>
                  <a:lnTo>
                    <a:pt x="1904" y="90239"/>
                  </a:lnTo>
                  <a:lnTo>
                    <a:pt x="3959" y="76739"/>
                  </a:lnTo>
                  <a:lnTo>
                    <a:pt x="8645" y="63318"/>
                  </a:lnTo>
                  <a:lnTo>
                    <a:pt x="15085" y="49949"/>
                  </a:lnTo>
                  <a:lnTo>
                    <a:pt x="22695" y="36615"/>
                  </a:lnTo>
                  <a:lnTo>
                    <a:pt x="31084" y="26621"/>
                  </a:lnTo>
                  <a:lnTo>
                    <a:pt x="39992" y="18853"/>
                  </a:lnTo>
                  <a:lnTo>
                    <a:pt x="49247" y="12568"/>
                  </a:lnTo>
                  <a:lnTo>
                    <a:pt x="58733" y="9484"/>
                  </a:lnTo>
                  <a:lnTo>
                    <a:pt x="68372" y="8534"/>
                  </a:lnTo>
                  <a:lnTo>
                    <a:pt x="78115" y="9005"/>
                  </a:lnTo>
                  <a:lnTo>
                    <a:pt x="86820" y="11530"/>
                  </a:lnTo>
                  <a:lnTo>
                    <a:pt x="94835" y="15424"/>
                  </a:lnTo>
                  <a:lnTo>
                    <a:pt x="102389" y="20230"/>
                  </a:lnTo>
                  <a:lnTo>
                    <a:pt x="108529" y="26750"/>
                  </a:lnTo>
                  <a:lnTo>
                    <a:pt x="113729" y="34413"/>
                  </a:lnTo>
                  <a:lnTo>
                    <a:pt x="118300" y="42838"/>
                  </a:lnTo>
                  <a:lnTo>
                    <a:pt x="121348" y="52875"/>
                  </a:lnTo>
                  <a:lnTo>
                    <a:pt x="123379" y="63988"/>
                  </a:lnTo>
                  <a:lnTo>
                    <a:pt x="124734" y="75818"/>
                  </a:lnTo>
                  <a:lnTo>
                    <a:pt x="126742" y="80389"/>
                  </a:lnTo>
                  <a:lnTo>
                    <a:pt x="129187" y="80120"/>
                  </a:lnTo>
                  <a:lnTo>
                    <a:pt x="131922" y="76625"/>
                  </a:lnTo>
                  <a:lnTo>
                    <a:pt x="135955" y="69873"/>
                  </a:lnTo>
                  <a:lnTo>
                    <a:pt x="140855" y="60951"/>
                  </a:lnTo>
                  <a:lnTo>
                    <a:pt x="146332" y="50582"/>
                  </a:lnTo>
                  <a:lnTo>
                    <a:pt x="154405" y="41458"/>
                  </a:lnTo>
                  <a:lnTo>
                    <a:pt x="164208" y="33166"/>
                  </a:lnTo>
                  <a:lnTo>
                    <a:pt x="175164" y="25426"/>
                  </a:lnTo>
                  <a:lnTo>
                    <a:pt x="186890" y="21372"/>
                  </a:lnTo>
                  <a:lnTo>
                    <a:pt x="199128" y="19775"/>
                  </a:lnTo>
                  <a:lnTo>
                    <a:pt x="211709" y="19815"/>
                  </a:lnTo>
                  <a:lnTo>
                    <a:pt x="222306" y="22052"/>
                  </a:lnTo>
                  <a:lnTo>
                    <a:pt x="231581" y="25754"/>
                  </a:lnTo>
                  <a:lnTo>
                    <a:pt x="239976" y="30433"/>
                  </a:lnTo>
                  <a:lnTo>
                    <a:pt x="245572" y="37974"/>
                  </a:lnTo>
                  <a:lnTo>
                    <a:pt x="249303" y="47422"/>
                  </a:lnTo>
                  <a:lnTo>
                    <a:pt x="256764" y="10942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4476501" y="2864960"/>
              <a:ext cx="19896" cy="139270"/>
            </a:xfrm>
            <a:custGeom>
              <a:avLst/>
              <a:gdLst/>
              <a:ahLst/>
              <a:cxnLst/>
              <a:rect l="0" t="0" r="0" b="0"/>
              <a:pathLst>
                <a:path w="19896" h="139270">
                  <a:moveTo>
                    <a:pt x="19895" y="0"/>
                  </a:moveTo>
                  <a:lnTo>
                    <a:pt x="14614" y="21124"/>
                  </a:lnTo>
                  <a:lnTo>
                    <a:pt x="13059" y="31768"/>
                  </a:lnTo>
                  <a:lnTo>
                    <a:pt x="12021" y="43285"/>
                  </a:lnTo>
                  <a:lnTo>
                    <a:pt x="11330" y="55384"/>
                  </a:lnTo>
                  <a:lnTo>
                    <a:pt x="9764" y="66766"/>
                  </a:lnTo>
                  <a:lnTo>
                    <a:pt x="7614" y="77670"/>
                  </a:lnTo>
                  <a:lnTo>
                    <a:pt x="0" y="13926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4416814" y="2904751"/>
              <a:ext cx="159166" cy="9949"/>
            </a:xfrm>
            <a:custGeom>
              <a:avLst/>
              <a:gdLst/>
              <a:ahLst/>
              <a:cxnLst/>
              <a:rect l="0" t="0" r="0" b="0"/>
              <a:pathLst>
                <a:path w="159166" h="9949">
                  <a:moveTo>
                    <a:pt x="0" y="0"/>
                  </a:moveTo>
                  <a:lnTo>
                    <a:pt x="83076" y="0"/>
                  </a:lnTo>
                  <a:lnTo>
                    <a:pt x="99596" y="1106"/>
                  </a:lnTo>
                  <a:lnTo>
                    <a:pt x="115031" y="2948"/>
                  </a:lnTo>
                  <a:lnTo>
                    <a:pt x="159165" y="994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4735444" y="2855013"/>
              <a:ext cx="108466" cy="159165"/>
            </a:xfrm>
            <a:custGeom>
              <a:avLst/>
              <a:gdLst/>
              <a:ahLst/>
              <a:cxnLst/>
              <a:rect l="0" t="0" r="0" b="0"/>
              <a:pathLst>
                <a:path w="108466" h="159165">
                  <a:moveTo>
                    <a:pt x="39490" y="0"/>
                  </a:moveTo>
                  <a:lnTo>
                    <a:pt x="28929" y="15842"/>
                  </a:lnTo>
                  <a:lnTo>
                    <a:pt x="22502" y="22720"/>
                  </a:lnTo>
                  <a:lnTo>
                    <a:pt x="14901" y="29515"/>
                  </a:lnTo>
                  <a:lnTo>
                    <a:pt x="6518" y="36257"/>
                  </a:lnTo>
                  <a:lnTo>
                    <a:pt x="2034" y="44066"/>
                  </a:lnTo>
                  <a:lnTo>
                    <a:pt x="151" y="52589"/>
                  </a:lnTo>
                  <a:lnTo>
                    <a:pt x="0" y="61587"/>
                  </a:lnTo>
                  <a:lnTo>
                    <a:pt x="4321" y="68690"/>
                  </a:lnTo>
                  <a:lnTo>
                    <a:pt x="11623" y="74531"/>
                  </a:lnTo>
                  <a:lnTo>
                    <a:pt x="20912" y="79531"/>
                  </a:lnTo>
                  <a:lnTo>
                    <a:pt x="31526" y="83969"/>
                  </a:lnTo>
                  <a:lnTo>
                    <a:pt x="43023" y="88033"/>
                  </a:lnTo>
                  <a:lnTo>
                    <a:pt x="87962" y="102498"/>
                  </a:lnTo>
                  <a:lnTo>
                    <a:pt x="96122" y="108123"/>
                  </a:lnTo>
                  <a:lnTo>
                    <a:pt x="102667" y="115189"/>
                  </a:lnTo>
                  <a:lnTo>
                    <a:pt x="108135" y="123215"/>
                  </a:lnTo>
                  <a:lnTo>
                    <a:pt x="108465" y="129672"/>
                  </a:lnTo>
                  <a:lnTo>
                    <a:pt x="105369" y="135081"/>
                  </a:lnTo>
                  <a:lnTo>
                    <a:pt x="99989" y="139793"/>
                  </a:lnTo>
                  <a:lnTo>
                    <a:pt x="93086" y="144039"/>
                  </a:lnTo>
                  <a:lnTo>
                    <a:pt x="85169" y="147976"/>
                  </a:lnTo>
                  <a:lnTo>
                    <a:pt x="29543" y="15916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4735143" y="2825169"/>
              <a:ext cx="149218" cy="9949"/>
            </a:xfrm>
            <a:custGeom>
              <a:avLst/>
              <a:gdLst/>
              <a:ahLst/>
              <a:cxnLst/>
              <a:rect l="0" t="0" r="0" b="0"/>
              <a:pathLst>
                <a:path w="149218" h="9949">
                  <a:moveTo>
                    <a:pt x="0" y="0"/>
                  </a:moveTo>
                  <a:lnTo>
                    <a:pt x="31686" y="0"/>
                  </a:lnTo>
                  <a:lnTo>
                    <a:pt x="46546" y="1106"/>
                  </a:lnTo>
                  <a:lnTo>
                    <a:pt x="61979" y="2948"/>
                  </a:lnTo>
                  <a:lnTo>
                    <a:pt x="77795" y="5281"/>
                  </a:lnTo>
                  <a:lnTo>
                    <a:pt x="92760" y="6837"/>
                  </a:lnTo>
                  <a:lnTo>
                    <a:pt x="107158" y="7874"/>
                  </a:lnTo>
                  <a:lnTo>
                    <a:pt x="149217" y="994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5003733" y="2715744"/>
              <a:ext cx="107411" cy="368069"/>
            </a:xfrm>
            <a:custGeom>
              <a:avLst/>
              <a:gdLst/>
              <a:ahLst/>
              <a:cxnLst/>
              <a:rect l="0" t="0" r="0" b="0"/>
              <a:pathLst>
                <a:path w="107411" h="368069">
                  <a:moveTo>
                    <a:pt x="0" y="0"/>
                  </a:moveTo>
                  <a:lnTo>
                    <a:pt x="10562" y="15842"/>
                  </a:lnTo>
                  <a:lnTo>
                    <a:pt x="15884" y="24930"/>
                  </a:lnTo>
                  <a:lnTo>
                    <a:pt x="21642" y="35410"/>
                  </a:lnTo>
                  <a:lnTo>
                    <a:pt x="27692" y="46818"/>
                  </a:lnTo>
                  <a:lnTo>
                    <a:pt x="33936" y="56634"/>
                  </a:lnTo>
                  <a:lnTo>
                    <a:pt x="40309" y="65389"/>
                  </a:lnTo>
                  <a:lnTo>
                    <a:pt x="46768" y="73436"/>
                  </a:lnTo>
                  <a:lnTo>
                    <a:pt x="53285" y="81011"/>
                  </a:lnTo>
                  <a:lnTo>
                    <a:pt x="59840" y="88272"/>
                  </a:lnTo>
                  <a:lnTo>
                    <a:pt x="66421" y="95323"/>
                  </a:lnTo>
                  <a:lnTo>
                    <a:pt x="71914" y="103340"/>
                  </a:lnTo>
                  <a:lnTo>
                    <a:pt x="76680" y="112000"/>
                  </a:lnTo>
                  <a:lnTo>
                    <a:pt x="80964" y="121090"/>
                  </a:lnTo>
                  <a:lnTo>
                    <a:pt x="84925" y="130465"/>
                  </a:lnTo>
                  <a:lnTo>
                    <a:pt x="88670" y="140032"/>
                  </a:lnTo>
                  <a:lnTo>
                    <a:pt x="95780" y="159503"/>
                  </a:lnTo>
                  <a:lnTo>
                    <a:pt x="102624" y="179211"/>
                  </a:lnTo>
                  <a:lnTo>
                    <a:pt x="104891" y="191319"/>
                  </a:lnTo>
                  <a:lnTo>
                    <a:pt x="106403" y="204917"/>
                  </a:lnTo>
                  <a:lnTo>
                    <a:pt x="107410" y="219509"/>
                  </a:lnTo>
                  <a:lnTo>
                    <a:pt x="106977" y="233659"/>
                  </a:lnTo>
                  <a:lnTo>
                    <a:pt x="105583" y="247513"/>
                  </a:lnTo>
                  <a:lnTo>
                    <a:pt x="103548" y="261170"/>
                  </a:lnTo>
                  <a:lnTo>
                    <a:pt x="101086" y="274697"/>
                  </a:lnTo>
                  <a:lnTo>
                    <a:pt x="98340" y="288135"/>
                  </a:lnTo>
                  <a:lnTo>
                    <a:pt x="95403" y="301516"/>
                  </a:lnTo>
                  <a:lnTo>
                    <a:pt x="91235" y="312646"/>
                  </a:lnTo>
                  <a:lnTo>
                    <a:pt x="86246" y="322278"/>
                  </a:lnTo>
                  <a:lnTo>
                    <a:pt x="80708" y="330909"/>
                  </a:lnTo>
                  <a:lnTo>
                    <a:pt x="74807" y="338874"/>
                  </a:lnTo>
                  <a:lnTo>
                    <a:pt x="68662" y="346395"/>
                  </a:lnTo>
                  <a:lnTo>
                    <a:pt x="39792" y="36806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5404005" y="2755535"/>
              <a:ext cx="196596" cy="169113"/>
            </a:xfrm>
            <a:custGeom>
              <a:avLst/>
              <a:gdLst/>
              <a:ahLst/>
              <a:cxnLst/>
              <a:rect l="0" t="0" r="0" b="0"/>
              <a:pathLst>
                <a:path w="196596" h="169113">
                  <a:moveTo>
                    <a:pt x="117013" y="0"/>
                  </a:moveTo>
                  <a:lnTo>
                    <a:pt x="117013" y="21124"/>
                  </a:lnTo>
                  <a:lnTo>
                    <a:pt x="114802" y="29557"/>
                  </a:lnTo>
                  <a:lnTo>
                    <a:pt x="111118" y="37389"/>
                  </a:lnTo>
                  <a:lnTo>
                    <a:pt x="106451" y="44822"/>
                  </a:lnTo>
                  <a:lnTo>
                    <a:pt x="100024" y="51987"/>
                  </a:lnTo>
                  <a:lnTo>
                    <a:pt x="92423" y="58975"/>
                  </a:lnTo>
                  <a:lnTo>
                    <a:pt x="84040" y="65844"/>
                  </a:lnTo>
                  <a:lnTo>
                    <a:pt x="75136" y="72634"/>
                  </a:lnTo>
                  <a:lnTo>
                    <a:pt x="65883" y="79371"/>
                  </a:lnTo>
                  <a:lnTo>
                    <a:pt x="56399" y="86073"/>
                  </a:lnTo>
                  <a:lnTo>
                    <a:pt x="46760" y="91647"/>
                  </a:lnTo>
                  <a:lnTo>
                    <a:pt x="37019" y="96468"/>
                  </a:lnTo>
                  <a:lnTo>
                    <a:pt x="27208" y="100787"/>
                  </a:lnTo>
                  <a:lnTo>
                    <a:pt x="18457" y="105877"/>
                  </a:lnTo>
                  <a:lnTo>
                    <a:pt x="10413" y="111481"/>
                  </a:lnTo>
                  <a:lnTo>
                    <a:pt x="2839" y="117428"/>
                  </a:lnTo>
                  <a:lnTo>
                    <a:pt x="0" y="123603"/>
                  </a:lnTo>
                  <a:lnTo>
                    <a:pt x="319" y="129930"/>
                  </a:lnTo>
                  <a:lnTo>
                    <a:pt x="2742" y="136359"/>
                  </a:lnTo>
                  <a:lnTo>
                    <a:pt x="8778" y="140645"/>
                  </a:lnTo>
                  <a:lnTo>
                    <a:pt x="17224" y="143502"/>
                  </a:lnTo>
                  <a:lnTo>
                    <a:pt x="27275" y="145407"/>
                  </a:lnTo>
                  <a:lnTo>
                    <a:pt x="50234" y="150471"/>
                  </a:lnTo>
                  <a:lnTo>
                    <a:pt x="62545" y="153369"/>
                  </a:lnTo>
                  <a:lnTo>
                    <a:pt x="75175" y="155301"/>
                  </a:lnTo>
                  <a:lnTo>
                    <a:pt x="88015" y="156588"/>
                  </a:lnTo>
                  <a:lnTo>
                    <a:pt x="100997" y="157447"/>
                  </a:lnTo>
                  <a:lnTo>
                    <a:pt x="114073" y="159125"/>
                  </a:lnTo>
                  <a:lnTo>
                    <a:pt x="127212" y="161349"/>
                  </a:lnTo>
                  <a:lnTo>
                    <a:pt x="196595" y="16911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5813592" y="2795326"/>
              <a:ext cx="153988" cy="215056"/>
            </a:xfrm>
            <a:custGeom>
              <a:avLst/>
              <a:gdLst/>
              <a:ahLst/>
              <a:cxnLst/>
              <a:rect l="0" t="0" r="0" b="0"/>
              <a:pathLst>
                <a:path w="153988" h="215056">
                  <a:moveTo>
                    <a:pt x="65546" y="0"/>
                  </a:moveTo>
                  <a:lnTo>
                    <a:pt x="60265" y="15843"/>
                  </a:lnTo>
                  <a:lnTo>
                    <a:pt x="56499" y="23826"/>
                  </a:lnTo>
                  <a:lnTo>
                    <a:pt x="51778" y="32463"/>
                  </a:lnTo>
                  <a:lnTo>
                    <a:pt x="46419" y="41538"/>
                  </a:lnTo>
                  <a:lnTo>
                    <a:pt x="39531" y="50903"/>
                  </a:lnTo>
                  <a:lnTo>
                    <a:pt x="31623" y="60463"/>
                  </a:lnTo>
                  <a:lnTo>
                    <a:pt x="23035" y="70152"/>
                  </a:lnTo>
                  <a:lnTo>
                    <a:pt x="7598" y="86812"/>
                  </a:lnTo>
                  <a:lnTo>
                    <a:pt x="387" y="94350"/>
                  </a:lnTo>
                  <a:lnTo>
                    <a:pt x="0" y="99375"/>
                  </a:lnTo>
                  <a:lnTo>
                    <a:pt x="4164" y="102725"/>
                  </a:lnTo>
                  <a:lnTo>
                    <a:pt x="11361" y="104959"/>
                  </a:lnTo>
                  <a:lnTo>
                    <a:pt x="21685" y="107553"/>
                  </a:lnTo>
                  <a:lnTo>
                    <a:pt x="47895" y="113383"/>
                  </a:lnTo>
                  <a:lnTo>
                    <a:pt x="93721" y="122879"/>
                  </a:lnTo>
                  <a:lnTo>
                    <a:pt x="107541" y="127237"/>
                  </a:lnTo>
                  <a:lnTo>
                    <a:pt x="120070" y="132353"/>
                  </a:lnTo>
                  <a:lnTo>
                    <a:pt x="131738" y="137974"/>
                  </a:lnTo>
                  <a:lnTo>
                    <a:pt x="140623" y="145038"/>
                  </a:lnTo>
                  <a:lnTo>
                    <a:pt x="147651" y="153063"/>
                  </a:lnTo>
                  <a:lnTo>
                    <a:pt x="153442" y="161728"/>
                  </a:lnTo>
                  <a:lnTo>
                    <a:pt x="153987" y="169716"/>
                  </a:lnTo>
                  <a:lnTo>
                    <a:pt x="151034" y="177252"/>
                  </a:lnTo>
                  <a:lnTo>
                    <a:pt x="145750" y="184487"/>
                  </a:lnTo>
                  <a:lnTo>
                    <a:pt x="140016" y="191520"/>
                  </a:lnTo>
                  <a:lnTo>
                    <a:pt x="133983" y="198420"/>
                  </a:lnTo>
                  <a:lnTo>
                    <a:pt x="127750" y="205230"/>
                  </a:lnTo>
                  <a:lnTo>
                    <a:pt x="118068" y="209771"/>
                  </a:lnTo>
                  <a:lnTo>
                    <a:pt x="106088" y="212798"/>
                  </a:lnTo>
                  <a:lnTo>
                    <a:pt x="92574" y="214816"/>
                  </a:lnTo>
                  <a:lnTo>
                    <a:pt x="80249" y="215055"/>
                  </a:lnTo>
                  <a:lnTo>
                    <a:pt x="68716" y="214110"/>
                  </a:lnTo>
                  <a:lnTo>
                    <a:pt x="15807" y="19895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5869190" y="2776813"/>
              <a:ext cx="218852" cy="18514"/>
            </a:xfrm>
            <a:custGeom>
              <a:avLst/>
              <a:gdLst/>
              <a:ahLst/>
              <a:cxnLst/>
              <a:rect l="0" t="0" r="0" b="0"/>
              <a:pathLst>
                <a:path w="218852" h="18514">
                  <a:moveTo>
                    <a:pt x="0" y="8565"/>
                  </a:moveTo>
                  <a:lnTo>
                    <a:pt x="15843" y="3284"/>
                  </a:lnTo>
                  <a:lnTo>
                    <a:pt x="26036" y="1729"/>
                  </a:lnTo>
                  <a:lnTo>
                    <a:pt x="38359" y="691"/>
                  </a:lnTo>
                  <a:lnTo>
                    <a:pt x="52100" y="0"/>
                  </a:lnTo>
                  <a:lnTo>
                    <a:pt x="67893" y="644"/>
                  </a:lnTo>
                  <a:lnTo>
                    <a:pt x="85053" y="2179"/>
                  </a:lnTo>
                  <a:lnTo>
                    <a:pt x="103125" y="4308"/>
                  </a:lnTo>
                  <a:lnTo>
                    <a:pt x="121805" y="5727"/>
                  </a:lnTo>
                  <a:lnTo>
                    <a:pt x="140890" y="6673"/>
                  </a:lnTo>
                  <a:lnTo>
                    <a:pt x="218851" y="1851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6145573" y="2903890"/>
              <a:ext cx="330433" cy="96578"/>
            </a:xfrm>
            <a:custGeom>
              <a:avLst/>
              <a:gdLst/>
              <a:ahLst/>
              <a:cxnLst/>
              <a:rect l="0" t="0" r="0" b="0"/>
              <a:pathLst>
                <a:path w="330433" h="96578">
                  <a:moveTo>
                    <a:pt x="51894" y="10809"/>
                  </a:moveTo>
                  <a:lnTo>
                    <a:pt x="46613" y="26652"/>
                  </a:lnTo>
                  <a:lnTo>
                    <a:pt x="42847" y="35740"/>
                  </a:lnTo>
                  <a:lnTo>
                    <a:pt x="38125" y="46220"/>
                  </a:lnTo>
                  <a:lnTo>
                    <a:pt x="32767" y="57628"/>
                  </a:lnTo>
                  <a:lnTo>
                    <a:pt x="26985" y="68549"/>
                  </a:lnTo>
                  <a:lnTo>
                    <a:pt x="20919" y="79146"/>
                  </a:lnTo>
                  <a:lnTo>
                    <a:pt x="14664" y="89526"/>
                  </a:lnTo>
                  <a:lnTo>
                    <a:pt x="9389" y="93131"/>
                  </a:lnTo>
                  <a:lnTo>
                    <a:pt x="4767" y="92218"/>
                  </a:lnTo>
                  <a:lnTo>
                    <a:pt x="581" y="88293"/>
                  </a:lnTo>
                  <a:lnTo>
                    <a:pt x="0" y="82361"/>
                  </a:lnTo>
                  <a:lnTo>
                    <a:pt x="1824" y="75090"/>
                  </a:lnTo>
                  <a:lnTo>
                    <a:pt x="5250" y="66927"/>
                  </a:lnTo>
                  <a:lnTo>
                    <a:pt x="9745" y="58169"/>
                  </a:lnTo>
                  <a:lnTo>
                    <a:pt x="14952" y="49014"/>
                  </a:lnTo>
                  <a:lnTo>
                    <a:pt x="20634" y="39595"/>
                  </a:lnTo>
                  <a:lnTo>
                    <a:pt x="27738" y="31105"/>
                  </a:lnTo>
                  <a:lnTo>
                    <a:pt x="35790" y="23235"/>
                  </a:lnTo>
                  <a:lnTo>
                    <a:pt x="44474" y="15777"/>
                  </a:lnTo>
                  <a:lnTo>
                    <a:pt x="53579" y="9700"/>
                  </a:lnTo>
                  <a:lnTo>
                    <a:pt x="62965" y="4543"/>
                  </a:lnTo>
                  <a:lnTo>
                    <a:pt x="72538" y="0"/>
                  </a:lnTo>
                  <a:lnTo>
                    <a:pt x="81131" y="287"/>
                  </a:lnTo>
                  <a:lnTo>
                    <a:pt x="89070" y="3795"/>
                  </a:lnTo>
                  <a:lnTo>
                    <a:pt x="96574" y="9449"/>
                  </a:lnTo>
                  <a:lnTo>
                    <a:pt x="101576" y="18745"/>
                  </a:lnTo>
                  <a:lnTo>
                    <a:pt x="104911" y="30469"/>
                  </a:lnTo>
                  <a:lnTo>
                    <a:pt x="107134" y="43811"/>
                  </a:lnTo>
                  <a:lnTo>
                    <a:pt x="107511" y="56022"/>
                  </a:lnTo>
                  <a:lnTo>
                    <a:pt x="106657" y="67479"/>
                  </a:lnTo>
                  <a:lnTo>
                    <a:pt x="104982" y="78432"/>
                  </a:lnTo>
                  <a:lnTo>
                    <a:pt x="104971" y="82418"/>
                  </a:lnTo>
                  <a:lnTo>
                    <a:pt x="106069" y="81760"/>
                  </a:lnTo>
                  <a:lnTo>
                    <a:pt x="107906" y="78005"/>
                  </a:lnTo>
                  <a:lnTo>
                    <a:pt x="111341" y="73292"/>
                  </a:lnTo>
                  <a:lnTo>
                    <a:pt x="115843" y="67939"/>
                  </a:lnTo>
                  <a:lnTo>
                    <a:pt x="121054" y="62159"/>
                  </a:lnTo>
                  <a:lnTo>
                    <a:pt x="127844" y="56096"/>
                  </a:lnTo>
                  <a:lnTo>
                    <a:pt x="135687" y="49843"/>
                  </a:lnTo>
                  <a:lnTo>
                    <a:pt x="144231" y="43464"/>
                  </a:lnTo>
                  <a:lnTo>
                    <a:pt x="154348" y="39211"/>
                  </a:lnTo>
                  <a:lnTo>
                    <a:pt x="165515" y="36376"/>
                  </a:lnTo>
                  <a:lnTo>
                    <a:pt x="177380" y="34485"/>
                  </a:lnTo>
                  <a:lnTo>
                    <a:pt x="187501" y="35436"/>
                  </a:lnTo>
                  <a:lnTo>
                    <a:pt x="196459" y="38280"/>
                  </a:lnTo>
                  <a:lnTo>
                    <a:pt x="204641" y="42387"/>
                  </a:lnTo>
                  <a:lnTo>
                    <a:pt x="212307" y="47335"/>
                  </a:lnTo>
                  <a:lnTo>
                    <a:pt x="219628" y="52845"/>
                  </a:lnTo>
                  <a:lnTo>
                    <a:pt x="226719" y="58729"/>
                  </a:lnTo>
                  <a:lnTo>
                    <a:pt x="233657" y="64862"/>
                  </a:lnTo>
                  <a:lnTo>
                    <a:pt x="247261" y="77571"/>
                  </a:lnTo>
                  <a:lnTo>
                    <a:pt x="255089" y="82950"/>
                  </a:lnTo>
                  <a:lnTo>
                    <a:pt x="263624" y="87641"/>
                  </a:lnTo>
                  <a:lnTo>
                    <a:pt x="272629" y="91874"/>
                  </a:lnTo>
                  <a:lnTo>
                    <a:pt x="283054" y="94695"/>
                  </a:lnTo>
                  <a:lnTo>
                    <a:pt x="294426" y="96577"/>
                  </a:lnTo>
                  <a:lnTo>
                    <a:pt x="330432" y="9039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6645117" y="2845065"/>
              <a:ext cx="29844" cy="179061"/>
            </a:xfrm>
            <a:custGeom>
              <a:avLst/>
              <a:gdLst/>
              <a:ahLst/>
              <a:cxnLst/>
              <a:rect l="0" t="0" r="0" b="0"/>
              <a:pathLst>
                <a:path w="29844" h="179061">
                  <a:moveTo>
                    <a:pt x="0" y="0"/>
                  </a:moveTo>
                  <a:lnTo>
                    <a:pt x="10562" y="10562"/>
                  </a:lnTo>
                  <a:lnTo>
                    <a:pt x="13674" y="19200"/>
                  </a:lnTo>
                  <a:lnTo>
                    <a:pt x="15748" y="30485"/>
                  </a:lnTo>
                  <a:lnTo>
                    <a:pt x="17131" y="43535"/>
                  </a:lnTo>
                  <a:lnTo>
                    <a:pt x="19158" y="56656"/>
                  </a:lnTo>
                  <a:lnTo>
                    <a:pt x="21614" y="69825"/>
                  </a:lnTo>
                  <a:lnTo>
                    <a:pt x="24358" y="83025"/>
                  </a:lnTo>
                  <a:lnTo>
                    <a:pt x="26186" y="96246"/>
                  </a:lnTo>
                  <a:lnTo>
                    <a:pt x="27405" y="109482"/>
                  </a:lnTo>
                  <a:lnTo>
                    <a:pt x="29843" y="17906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6635170" y="2889072"/>
              <a:ext cx="189009" cy="15680"/>
            </a:xfrm>
            <a:custGeom>
              <a:avLst/>
              <a:gdLst/>
              <a:ahLst/>
              <a:cxnLst/>
              <a:rect l="0" t="0" r="0" b="0"/>
              <a:pathLst>
                <a:path w="189009" h="15680">
                  <a:moveTo>
                    <a:pt x="0" y="5732"/>
                  </a:moveTo>
                  <a:lnTo>
                    <a:pt x="21123" y="451"/>
                  </a:lnTo>
                  <a:lnTo>
                    <a:pt x="32872" y="0"/>
                  </a:lnTo>
                  <a:lnTo>
                    <a:pt x="46231" y="806"/>
                  </a:lnTo>
                  <a:lnTo>
                    <a:pt x="60663" y="2448"/>
                  </a:lnTo>
                  <a:lnTo>
                    <a:pt x="94385" y="7220"/>
                  </a:lnTo>
                  <a:lnTo>
                    <a:pt x="112663" y="10039"/>
                  </a:lnTo>
                  <a:lnTo>
                    <a:pt x="129268" y="11919"/>
                  </a:lnTo>
                  <a:lnTo>
                    <a:pt x="144760" y="13173"/>
                  </a:lnTo>
                  <a:lnTo>
                    <a:pt x="189008" y="1567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7043029" y="2755535"/>
              <a:ext cx="19896" cy="248695"/>
            </a:xfrm>
            <a:custGeom>
              <a:avLst/>
              <a:gdLst/>
              <a:ahLst/>
              <a:cxnLst/>
              <a:rect l="0" t="0" r="0" b="0"/>
              <a:pathLst>
                <a:path w="19896" h="248695">
                  <a:moveTo>
                    <a:pt x="19895" y="0"/>
                  </a:moveTo>
                  <a:lnTo>
                    <a:pt x="19895" y="65945"/>
                  </a:lnTo>
                  <a:lnTo>
                    <a:pt x="18790" y="83755"/>
                  </a:lnTo>
                  <a:lnTo>
                    <a:pt x="16947" y="102259"/>
                  </a:lnTo>
                  <a:lnTo>
                    <a:pt x="14614" y="121228"/>
                  </a:lnTo>
                  <a:lnTo>
                    <a:pt x="11953" y="137189"/>
                  </a:lnTo>
                  <a:lnTo>
                    <a:pt x="9074" y="151146"/>
                  </a:lnTo>
                  <a:lnTo>
                    <a:pt x="6050" y="163767"/>
                  </a:lnTo>
                  <a:lnTo>
                    <a:pt x="4033" y="177707"/>
                  </a:lnTo>
                  <a:lnTo>
                    <a:pt x="2688" y="192527"/>
                  </a:lnTo>
                  <a:lnTo>
                    <a:pt x="0" y="24869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7162402" y="2785909"/>
              <a:ext cx="195215" cy="248165"/>
            </a:xfrm>
            <a:custGeom>
              <a:avLst/>
              <a:gdLst/>
              <a:ahLst/>
              <a:cxnLst/>
              <a:rect l="0" t="0" r="0" b="0"/>
              <a:pathLst>
                <a:path w="195215" h="248165">
                  <a:moveTo>
                    <a:pt x="0" y="19365"/>
                  </a:moveTo>
                  <a:lnTo>
                    <a:pt x="41538" y="5519"/>
                  </a:lnTo>
                  <a:lnTo>
                    <a:pt x="52008" y="3502"/>
                  </a:lnTo>
                  <a:lnTo>
                    <a:pt x="63411" y="2158"/>
                  </a:lnTo>
                  <a:lnTo>
                    <a:pt x="75432" y="1262"/>
                  </a:lnTo>
                  <a:lnTo>
                    <a:pt x="88974" y="664"/>
                  </a:lnTo>
                  <a:lnTo>
                    <a:pt x="118758" y="0"/>
                  </a:lnTo>
                  <a:lnTo>
                    <a:pt x="133332" y="929"/>
                  </a:lnTo>
                  <a:lnTo>
                    <a:pt x="147469" y="2653"/>
                  </a:lnTo>
                  <a:lnTo>
                    <a:pt x="161316" y="4908"/>
                  </a:lnTo>
                  <a:lnTo>
                    <a:pt x="172757" y="8621"/>
                  </a:lnTo>
                  <a:lnTo>
                    <a:pt x="182595" y="13308"/>
                  </a:lnTo>
                  <a:lnTo>
                    <a:pt x="191364" y="18643"/>
                  </a:lnTo>
                  <a:lnTo>
                    <a:pt x="195000" y="25515"/>
                  </a:lnTo>
                  <a:lnTo>
                    <a:pt x="195214" y="33413"/>
                  </a:lnTo>
                  <a:lnTo>
                    <a:pt x="193145" y="41994"/>
                  </a:lnTo>
                  <a:lnTo>
                    <a:pt x="189555" y="52136"/>
                  </a:lnTo>
                  <a:lnTo>
                    <a:pt x="184951" y="63318"/>
                  </a:lnTo>
                  <a:lnTo>
                    <a:pt x="179672" y="75194"/>
                  </a:lnTo>
                  <a:lnTo>
                    <a:pt x="173941" y="86428"/>
                  </a:lnTo>
                  <a:lnTo>
                    <a:pt x="167910" y="97233"/>
                  </a:lnTo>
                  <a:lnTo>
                    <a:pt x="161678" y="107752"/>
                  </a:lnTo>
                  <a:lnTo>
                    <a:pt x="156419" y="118081"/>
                  </a:lnTo>
                  <a:lnTo>
                    <a:pt x="151808" y="128282"/>
                  </a:lnTo>
                  <a:lnTo>
                    <a:pt x="147628" y="138399"/>
                  </a:lnTo>
                  <a:lnTo>
                    <a:pt x="143736" y="149565"/>
                  </a:lnTo>
                  <a:lnTo>
                    <a:pt x="140036" y="161431"/>
                  </a:lnTo>
                  <a:lnTo>
                    <a:pt x="136464" y="173762"/>
                  </a:lnTo>
                  <a:lnTo>
                    <a:pt x="134083" y="187510"/>
                  </a:lnTo>
                  <a:lnTo>
                    <a:pt x="132496" y="202201"/>
                  </a:lnTo>
                  <a:lnTo>
                    <a:pt x="129321" y="24816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7222088" y="2884856"/>
              <a:ext cx="159166" cy="29844"/>
            </a:xfrm>
            <a:custGeom>
              <a:avLst/>
              <a:gdLst/>
              <a:ahLst/>
              <a:cxnLst/>
              <a:rect l="0" t="0" r="0" b="0"/>
              <a:pathLst>
                <a:path w="159166" h="29844">
                  <a:moveTo>
                    <a:pt x="0" y="0"/>
                  </a:moveTo>
                  <a:lnTo>
                    <a:pt x="21124" y="5281"/>
                  </a:lnTo>
                  <a:lnTo>
                    <a:pt x="35084" y="7942"/>
                  </a:lnTo>
                  <a:lnTo>
                    <a:pt x="71227" y="13846"/>
                  </a:lnTo>
                  <a:lnTo>
                    <a:pt x="87276" y="16968"/>
                  </a:lnTo>
                  <a:lnTo>
                    <a:pt x="101291" y="20154"/>
                  </a:lnTo>
                  <a:lnTo>
                    <a:pt x="159165" y="2984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 name="Group 52"/>
          <p:cNvGrpSpPr/>
          <p:nvPr/>
        </p:nvGrpSpPr>
        <p:grpSpPr>
          <a:xfrm>
            <a:off x="3909478" y="5620496"/>
            <a:ext cx="2635576" cy="596868"/>
            <a:chOff x="3909478" y="5620496"/>
            <a:chExt cx="2635576" cy="596868"/>
          </a:xfrm>
        </p:grpSpPr>
        <p:sp>
          <p:nvSpPr>
            <p:cNvPr id="38" name="Freeform 37"/>
            <p:cNvSpPr/>
            <p:nvPr/>
          </p:nvSpPr>
          <p:spPr>
            <a:xfrm>
              <a:off x="3909478" y="5700078"/>
              <a:ext cx="39792" cy="338226"/>
            </a:xfrm>
            <a:custGeom>
              <a:avLst/>
              <a:gdLst/>
              <a:ahLst/>
              <a:cxnLst/>
              <a:rect l="0" t="0" r="0" b="0"/>
              <a:pathLst>
                <a:path w="39792" h="338226">
                  <a:moveTo>
                    <a:pt x="39791" y="0"/>
                  </a:moveTo>
                  <a:lnTo>
                    <a:pt x="39791" y="31686"/>
                  </a:lnTo>
                  <a:lnTo>
                    <a:pt x="38685" y="44335"/>
                  </a:lnTo>
                  <a:lnTo>
                    <a:pt x="36843" y="56084"/>
                  </a:lnTo>
                  <a:lnTo>
                    <a:pt x="34509" y="67233"/>
                  </a:lnTo>
                  <a:lnTo>
                    <a:pt x="32954" y="79087"/>
                  </a:lnTo>
                  <a:lnTo>
                    <a:pt x="31917" y="91410"/>
                  </a:lnTo>
                  <a:lnTo>
                    <a:pt x="31226" y="104047"/>
                  </a:lnTo>
                  <a:lnTo>
                    <a:pt x="29659" y="116893"/>
                  </a:lnTo>
                  <a:lnTo>
                    <a:pt x="27510" y="129878"/>
                  </a:lnTo>
                  <a:lnTo>
                    <a:pt x="24971" y="142956"/>
                  </a:lnTo>
                  <a:lnTo>
                    <a:pt x="19204" y="178120"/>
                  </a:lnTo>
                  <a:lnTo>
                    <a:pt x="16118" y="198329"/>
                  </a:lnTo>
                  <a:lnTo>
                    <a:pt x="14061" y="218433"/>
                  </a:lnTo>
                  <a:lnTo>
                    <a:pt x="12690" y="238468"/>
                  </a:lnTo>
                  <a:lnTo>
                    <a:pt x="11776" y="258457"/>
                  </a:lnTo>
                  <a:lnTo>
                    <a:pt x="10061" y="276204"/>
                  </a:lnTo>
                  <a:lnTo>
                    <a:pt x="7813" y="292456"/>
                  </a:lnTo>
                  <a:lnTo>
                    <a:pt x="0" y="33822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4018903" y="5839347"/>
              <a:ext cx="119374" cy="8566"/>
            </a:xfrm>
            <a:custGeom>
              <a:avLst/>
              <a:gdLst/>
              <a:ahLst/>
              <a:cxnLst/>
              <a:rect l="0" t="0" r="0" b="0"/>
              <a:pathLst>
                <a:path w="119374" h="8566">
                  <a:moveTo>
                    <a:pt x="0" y="0"/>
                  </a:moveTo>
                  <a:lnTo>
                    <a:pt x="15842" y="5281"/>
                  </a:lnTo>
                  <a:lnTo>
                    <a:pt x="26036" y="6836"/>
                  </a:lnTo>
                  <a:lnTo>
                    <a:pt x="38358" y="7874"/>
                  </a:lnTo>
                  <a:lnTo>
                    <a:pt x="52100" y="8565"/>
                  </a:lnTo>
                  <a:lnTo>
                    <a:pt x="65682" y="7921"/>
                  </a:lnTo>
                  <a:lnTo>
                    <a:pt x="79158" y="6386"/>
                  </a:lnTo>
                  <a:lnTo>
                    <a:pt x="119373"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4273540" y="5670235"/>
              <a:ext cx="116958" cy="288245"/>
            </a:xfrm>
            <a:custGeom>
              <a:avLst/>
              <a:gdLst/>
              <a:ahLst/>
              <a:cxnLst/>
              <a:rect l="0" t="0" r="0" b="0"/>
              <a:pathLst>
                <a:path w="116958" h="288245">
                  <a:moveTo>
                    <a:pt x="93535" y="0"/>
                  </a:moveTo>
                  <a:lnTo>
                    <a:pt x="72411" y="5280"/>
                  </a:lnTo>
                  <a:lnTo>
                    <a:pt x="63978" y="9047"/>
                  </a:lnTo>
                  <a:lnTo>
                    <a:pt x="56146" y="13768"/>
                  </a:lnTo>
                  <a:lnTo>
                    <a:pt x="48713" y="19127"/>
                  </a:lnTo>
                  <a:lnTo>
                    <a:pt x="41548" y="24910"/>
                  </a:lnTo>
                  <a:lnTo>
                    <a:pt x="34560" y="30975"/>
                  </a:lnTo>
                  <a:lnTo>
                    <a:pt x="27691" y="37230"/>
                  </a:lnTo>
                  <a:lnTo>
                    <a:pt x="22007" y="44715"/>
                  </a:lnTo>
                  <a:lnTo>
                    <a:pt x="17111" y="53021"/>
                  </a:lnTo>
                  <a:lnTo>
                    <a:pt x="12743" y="61875"/>
                  </a:lnTo>
                  <a:lnTo>
                    <a:pt x="8725" y="71093"/>
                  </a:lnTo>
                  <a:lnTo>
                    <a:pt x="4941" y="80555"/>
                  </a:lnTo>
                  <a:lnTo>
                    <a:pt x="1313" y="90178"/>
                  </a:lnTo>
                  <a:lnTo>
                    <a:pt x="0" y="99910"/>
                  </a:lnTo>
                  <a:lnTo>
                    <a:pt x="230" y="109714"/>
                  </a:lnTo>
                  <a:lnTo>
                    <a:pt x="1488" y="119565"/>
                  </a:lnTo>
                  <a:lnTo>
                    <a:pt x="4538" y="128344"/>
                  </a:lnTo>
                  <a:lnTo>
                    <a:pt x="8781" y="136407"/>
                  </a:lnTo>
                  <a:lnTo>
                    <a:pt x="13821" y="143993"/>
                  </a:lnTo>
                  <a:lnTo>
                    <a:pt x="20497" y="151260"/>
                  </a:lnTo>
                  <a:lnTo>
                    <a:pt x="28264" y="158316"/>
                  </a:lnTo>
                  <a:lnTo>
                    <a:pt x="36757" y="165231"/>
                  </a:lnTo>
                  <a:lnTo>
                    <a:pt x="43525" y="173156"/>
                  </a:lnTo>
                  <a:lnTo>
                    <a:pt x="49142" y="181756"/>
                  </a:lnTo>
                  <a:lnTo>
                    <a:pt x="53992" y="190805"/>
                  </a:lnTo>
                  <a:lnTo>
                    <a:pt x="59436" y="200153"/>
                  </a:lnTo>
                  <a:lnTo>
                    <a:pt x="71380" y="219384"/>
                  </a:lnTo>
                  <a:lnTo>
                    <a:pt x="75449" y="230259"/>
                  </a:lnTo>
                  <a:lnTo>
                    <a:pt x="78162" y="241931"/>
                  </a:lnTo>
                  <a:lnTo>
                    <a:pt x="79971" y="254133"/>
                  </a:lnTo>
                  <a:lnTo>
                    <a:pt x="78966" y="264479"/>
                  </a:lnTo>
                  <a:lnTo>
                    <a:pt x="76085" y="273586"/>
                  </a:lnTo>
                  <a:lnTo>
                    <a:pt x="71954" y="281869"/>
                  </a:lnTo>
                  <a:lnTo>
                    <a:pt x="65884" y="286285"/>
                  </a:lnTo>
                  <a:lnTo>
                    <a:pt x="58522" y="288123"/>
                  </a:lnTo>
                  <a:lnTo>
                    <a:pt x="50298" y="288244"/>
                  </a:lnTo>
                  <a:lnTo>
                    <a:pt x="42604" y="286114"/>
                  </a:lnTo>
                  <a:lnTo>
                    <a:pt x="35264" y="282483"/>
                  </a:lnTo>
                  <a:lnTo>
                    <a:pt x="28160" y="277852"/>
                  </a:lnTo>
                  <a:lnTo>
                    <a:pt x="21214" y="271449"/>
                  </a:lnTo>
                  <a:lnTo>
                    <a:pt x="14373" y="263864"/>
                  </a:lnTo>
                  <a:lnTo>
                    <a:pt x="7601" y="255491"/>
                  </a:lnTo>
                  <a:lnTo>
                    <a:pt x="4192" y="245489"/>
                  </a:lnTo>
                  <a:lnTo>
                    <a:pt x="3024" y="234398"/>
                  </a:lnTo>
                  <a:lnTo>
                    <a:pt x="3352" y="222584"/>
                  </a:lnTo>
                  <a:lnTo>
                    <a:pt x="5780" y="212497"/>
                  </a:lnTo>
                  <a:lnTo>
                    <a:pt x="9610" y="203562"/>
                  </a:lnTo>
                  <a:lnTo>
                    <a:pt x="14373" y="195394"/>
                  </a:lnTo>
                  <a:lnTo>
                    <a:pt x="25561" y="177477"/>
                  </a:lnTo>
                  <a:lnTo>
                    <a:pt x="50756" y="138956"/>
                  </a:lnTo>
                  <a:lnTo>
                    <a:pt x="57279" y="128007"/>
                  </a:lnTo>
                  <a:lnTo>
                    <a:pt x="63838" y="116286"/>
                  </a:lnTo>
                  <a:lnTo>
                    <a:pt x="70421" y="104051"/>
                  </a:lnTo>
                  <a:lnTo>
                    <a:pt x="77020" y="92579"/>
                  </a:lnTo>
                  <a:lnTo>
                    <a:pt x="83631" y="81615"/>
                  </a:lnTo>
                  <a:lnTo>
                    <a:pt x="90248" y="70989"/>
                  </a:lnTo>
                  <a:lnTo>
                    <a:pt x="97976" y="60590"/>
                  </a:lnTo>
                  <a:lnTo>
                    <a:pt x="106443" y="50341"/>
                  </a:lnTo>
                  <a:lnTo>
                    <a:pt x="115404" y="40192"/>
                  </a:lnTo>
                  <a:lnTo>
                    <a:pt x="116957" y="33426"/>
                  </a:lnTo>
                  <a:lnTo>
                    <a:pt x="113571" y="28916"/>
                  </a:lnTo>
                  <a:lnTo>
                    <a:pt x="73640" y="2984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4406867" y="5789608"/>
              <a:ext cx="90786" cy="179061"/>
            </a:xfrm>
            <a:custGeom>
              <a:avLst/>
              <a:gdLst/>
              <a:ahLst/>
              <a:cxnLst/>
              <a:rect l="0" t="0" r="0" b="0"/>
              <a:pathLst>
                <a:path w="90786" h="179061">
                  <a:moveTo>
                    <a:pt x="89529" y="0"/>
                  </a:moveTo>
                  <a:lnTo>
                    <a:pt x="68406" y="0"/>
                  </a:lnTo>
                  <a:lnTo>
                    <a:pt x="59973" y="2210"/>
                  </a:lnTo>
                  <a:lnTo>
                    <a:pt x="52140" y="5895"/>
                  </a:lnTo>
                  <a:lnTo>
                    <a:pt x="44707" y="10562"/>
                  </a:lnTo>
                  <a:lnTo>
                    <a:pt x="40858" y="18094"/>
                  </a:lnTo>
                  <a:lnTo>
                    <a:pt x="39397" y="27537"/>
                  </a:lnTo>
                  <a:lnTo>
                    <a:pt x="39528" y="38254"/>
                  </a:lnTo>
                  <a:lnTo>
                    <a:pt x="41826" y="47609"/>
                  </a:lnTo>
                  <a:lnTo>
                    <a:pt x="45569" y="56056"/>
                  </a:lnTo>
                  <a:lnTo>
                    <a:pt x="50275" y="63898"/>
                  </a:lnTo>
                  <a:lnTo>
                    <a:pt x="61398" y="81454"/>
                  </a:lnTo>
                  <a:lnTo>
                    <a:pt x="67459" y="90778"/>
                  </a:lnTo>
                  <a:lnTo>
                    <a:pt x="73711" y="99204"/>
                  </a:lnTo>
                  <a:lnTo>
                    <a:pt x="80089" y="107033"/>
                  </a:lnTo>
                  <a:lnTo>
                    <a:pt x="86552" y="114462"/>
                  </a:lnTo>
                  <a:lnTo>
                    <a:pt x="89755" y="122731"/>
                  </a:lnTo>
                  <a:lnTo>
                    <a:pt x="90785" y="131560"/>
                  </a:lnTo>
                  <a:lnTo>
                    <a:pt x="90367" y="140761"/>
                  </a:lnTo>
                  <a:lnTo>
                    <a:pt x="86771" y="148001"/>
                  </a:lnTo>
                  <a:lnTo>
                    <a:pt x="81059" y="153933"/>
                  </a:lnTo>
                  <a:lnTo>
                    <a:pt x="73935" y="158993"/>
                  </a:lnTo>
                  <a:lnTo>
                    <a:pt x="65870" y="163471"/>
                  </a:lnTo>
                  <a:lnTo>
                    <a:pt x="57176" y="167562"/>
                  </a:lnTo>
                  <a:lnTo>
                    <a:pt x="0" y="17906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4678896" y="5690130"/>
              <a:ext cx="125883" cy="189009"/>
            </a:xfrm>
            <a:custGeom>
              <a:avLst/>
              <a:gdLst/>
              <a:ahLst/>
              <a:cxnLst/>
              <a:rect l="0" t="0" r="0" b="0"/>
              <a:pathLst>
                <a:path w="125883" h="189009">
                  <a:moveTo>
                    <a:pt x="125882" y="0"/>
                  </a:moveTo>
                  <a:lnTo>
                    <a:pt x="110039" y="5281"/>
                  </a:lnTo>
                  <a:lnTo>
                    <a:pt x="103161" y="10153"/>
                  </a:lnTo>
                  <a:lnTo>
                    <a:pt x="96366" y="16717"/>
                  </a:lnTo>
                  <a:lnTo>
                    <a:pt x="89625" y="24408"/>
                  </a:lnTo>
                  <a:lnTo>
                    <a:pt x="81815" y="32852"/>
                  </a:lnTo>
                  <a:lnTo>
                    <a:pt x="64295" y="51076"/>
                  </a:lnTo>
                  <a:lnTo>
                    <a:pt x="56086" y="60578"/>
                  </a:lnTo>
                  <a:lnTo>
                    <a:pt x="48403" y="70229"/>
                  </a:lnTo>
                  <a:lnTo>
                    <a:pt x="41070" y="79979"/>
                  </a:lnTo>
                  <a:lnTo>
                    <a:pt x="33970" y="88689"/>
                  </a:lnTo>
                  <a:lnTo>
                    <a:pt x="27027" y="96707"/>
                  </a:lnTo>
                  <a:lnTo>
                    <a:pt x="20188" y="104262"/>
                  </a:lnTo>
                  <a:lnTo>
                    <a:pt x="6693" y="118553"/>
                  </a:lnTo>
                  <a:lnTo>
                    <a:pt x="0" y="125458"/>
                  </a:lnTo>
                  <a:lnTo>
                    <a:pt x="1064" y="130062"/>
                  </a:lnTo>
                  <a:lnTo>
                    <a:pt x="7300" y="133131"/>
                  </a:lnTo>
                  <a:lnTo>
                    <a:pt x="16984" y="135177"/>
                  </a:lnTo>
                  <a:lnTo>
                    <a:pt x="26756" y="138752"/>
                  </a:lnTo>
                  <a:lnTo>
                    <a:pt x="36586" y="143346"/>
                  </a:lnTo>
                  <a:lnTo>
                    <a:pt x="46456" y="148619"/>
                  </a:lnTo>
                  <a:lnTo>
                    <a:pt x="55246" y="154345"/>
                  </a:lnTo>
                  <a:lnTo>
                    <a:pt x="63317" y="160373"/>
                  </a:lnTo>
                  <a:lnTo>
                    <a:pt x="70908" y="166602"/>
                  </a:lnTo>
                  <a:lnTo>
                    <a:pt x="79285" y="171860"/>
                  </a:lnTo>
                  <a:lnTo>
                    <a:pt x="88185" y="176470"/>
                  </a:lnTo>
                  <a:lnTo>
                    <a:pt x="115934" y="18900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4655561" y="5968668"/>
              <a:ext cx="109427" cy="29844"/>
            </a:xfrm>
            <a:custGeom>
              <a:avLst/>
              <a:gdLst/>
              <a:ahLst/>
              <a:cxnLst/>
              <a:rect l="0" t="0" r="0" b="0"/>
              <a:pathLst>
                <a:path w="109427" h="29844">
                  <a:moveTo>
                    <a:pt x="0" y="0"/>
                  </a:moveTo>
                  <a:lnTo>
                    <a:pt x="10562" y="10562"/>
                  </a:lnTo>
                  <a:lnTo>
                    <a:pt x="18094" y="13673"/>
                  </a:lnTo>
                  <a:lnTo>
                    <a:pt x="27537" y="15748"/>
                  </a:lnTo>
                  <a:lnTo>
                    <a:pt x="38254" y="17130"/>
                  </a:lnTo>
                  <a:lnTo>
                    <a:pt x="48714" y="19157"/>
                  </a:lnTo>
                  <a:lnTo>
                    <a:pt x="59003" y="21614"/>
                  </a:lnTo>
                  <a:lnTo>
                    <a:pt x="109426" y="2984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5043525" y="5789608"/>
              <a:ext cx="59687" cy="19896"/>
            </a:xfrm>
            <a:custGeom>
              <a:avLst/>
              <a:gdLst/>
              <a:ahLst/>
              <a:cxnLst/>
              <a:rect l="0" t="0" r="0" b="0"/>
              <a:pathLst>
                <a:path w="59687" h="19896">
                  <a:moveTo>
                    <a:pt x="0" y="0"/>
                  </a:moveTo>
                  <a:lnTo>
                    <a:pt x="8842" y="5895"/>
                  </a:lnTo>
                  <a:lnTo>
                    <a:pt x="59686" y="1989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5242241" y="5700078"/>
              <a:ext cx="119613" cy="149218"/>
            </a:xfrm>
            <a:custGeom>
              <a:avLst/>
              <a:gdLst/>
              <a:ahLst/>
              <a:cxnLst/>
              <a:rect l="0" t="0" r="0" b="0"/>
              <a:pathLst>
                <a:path w="119613" h="149218">
                  <a:moveTo>
                    <a:pt x="40030" y="0"/>
                  </a:moveTo>
                  <a:lnTo>
                    <a:pt x="34749" y="15843"/>
                  </a:lnTo>
                  <a:lnTo>
                    <a:pt x="32088" y="24931"/>
                  </a:lnTo>
                  <a:lnTo>
                    <a:pt x="26184" y="46819"/>
                  </a:lnTo>
                  <a:lnTo>
                    <a:pt x="16646" y="83998"/>
                  </a:lnTo>
                  <a:lnTo>
                    <a:pt x="12282" y="94684"/>
                  </a:lnTo>
                  <a:lnTo>
                    <a:pt x="7163" y="104019"/>
                  </a:lnTo>
                  <a:lnTo>
                    <a:pt x="1539" y="112453"/>
                  </a:lnTo>
                  <a:lnTo>
                    <a:pt x="0" y="115865"/>
                  </a:lnTo>
                  <a:lnTo>
                    <a:pt x="1185" y="115930"/>
                  </a:lnTo>
                  <a:lnTo>
                    <a:pt x="4186" y="113762"/>
                  </a:lnTo>
                  <a:lnTo>
                    <a:pt x="10607" y="112316"/>
                  </a:lnTo>
                  <a:lnTo>
                    <a:pt x="19310" y="111352"/>
                  </a:lnTo>
                  <a:lnTo>
                    <a:pt x="29532" y="110710"/>
                  </a:lnTo>
                  <a:lnTo>
                    <a:pt x="39664" y="112493"/>
                  </a:lnTo>
                  <a:lnTo>
                    <a:pt x="49734" y="115892"/>
                  </a:lnTo>
                  <a:lnTo>
                    <a:pt x="59763" y="120368"/>
                  </a:lnTo>
                  <a:lnTo>
                    <a:pt x="68660" y="125563"/>
                  </a:lnTo>
                  <a:lnTo>
                    <a:pt x="76801" y="131237"/>
                  </a:lnTo>
                  <a:lnTo>
                    <a:pt x="119612" y="14921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5332131" y="5680182"/>
              <a:ext cx="9828" cy="298435"/>
            </a:xfrm>
            <a:custGeom>
              <a:avLst/>
              <a:gdLst/>
              <a:ahLst/>
              <a:cxnLst/>
              <a:rect l="0" t="0" r="0" b="0"/>
              <a:pathLst>
                <a:path w="9828" h="298435">
                  <a:moveTo>
                    <a:pt x="9827" y="0"/>
                  </a:moveTo>
                  <a:lnTo>
                    <a:pt x="4546" y="21124"/>
                  </a:lnTo>
                  <a:lnTo>
                    <a:pt x="2990" y="32873"/>
                  </a:lnTo>
                  <a:lnTo>
                    <a:pt x="1953" y="46232"/>
                  </a:lnTo>
                  <a:lnTo>
                    <a:pt x="1262" y="60665"/>
                  </a:lnTo>
                  <a:lnTo>
                    <a:pt x="493" y="94386"/>
                  </a:lnTo>
                  <a:lnTo>
                    <a:pt x="0" y="159510"/>
                  </a:lnTo>
                  <a:lnTo>
                    <a:pt x="1065" y="177080"/>
                  </a:lnTo>
                  <a:lnTo>
                    <a:pt x="2881" y="196530"/>
                  </a:lnTo>
                  <a:lnTo>
                    <a:pt x="5196" y="217234"/>
                  </a:lnTo>
                  <a:lnTo>
                    <a:pt x="6740" y="235458"/>
                  </a:lnTo>
                  <a:lnTo>
                    <a:pt x="7769" y="252029"/>
                  </a:lnTo>
                  <a:lnTo>
                    <a:pt x="9827" y="29843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5502679" y="5620496"/>
              <a:ext cx="58131" cy="457599"/>
            </a:xfrm>
            <a:custGeom>
              <a:avLst/>
              <a:gdLst/>
              <a:ahLst/>
              <a:cxnLst/>
              <a:rect l="0" t="0" r="0" b="0"/>
              <a:pathLst>
                <a:path w="58131" h="457599">
                  <a:moveTo>
                    <a:pt x="58130" y="0"/>
                  </a:moveTo>
                  <a:lnTo>
                    <a:pt x="47568" y="21123"/>
                  </a:lnTo>
                  <a:lnTo>
                    <a:pt x="43352" y="32872"/>
                  </a:lnTo>
                  <a:lnTo>
                    <a:pt x="39435" y="46232"/>
                  </a:lnTo>
                  <a:lnTo>
                    <a:pt x="35719" y="60664"/>
                  </a:lnTo>
                  <a:lnTo>
                    <a:pt x="32137" y="73602"/>
                  </a:lnTo>
                  <a:lnTo>
                    <a:pt x="21813" y="108759"/>
                  </a:lnTo>
                  <a:lnTo>
                    <a:pt x="15093" y="133814"/>
                  </a:lnTo>
                  <a:lnTo>
                    <a:pt x="12859" y="146686"/>
                  </a:lnTo>
                  <a:lnTo>
                    <a:pt x="11370" y="159688"/>
                  </a:lnTo>
                  <a:lnTo>
                    <a:pt x="10377" y="172777"/>
                  </a:lnTo>
                  <a:lnTo>
                    <a:pt x="8610" y="185924"/>
                  </a:lnTo>
                  <a:lnTo>
                    <a:pt x="6326" y="199110"/>
                  </a:lnTo>
                  <a:lnTo>
                    <a:pt x="3698" y="212322"/>
                  </a:lnTo>
                  <a:lnTo>
                    <a:pt x="1947" y="225552"/>
                  </a:lnTo>
                  <a:lnTo>
                    <a:pt x="779" y="238792"/>
                  </a:lnTo>
                  <a:lnTo>
                    <a:pt x="0" y="252041"/>
                  </a:lnTo>
                  <a:lnTo>
                    <a:pt x="587" y="264189"/>
                  </a:lnTo>
                  <a:lnTo>
                    <a:pt x="2083" y="275604"/>
                  </a:lnTo>
                  <a:lnTo>
                    <a:pt x="4186" y="286529"/>
                  </a:lnTo>
                  <a:lnTo>
                    <a:pt x="5587" y="298234"/>
                  </a:lnTo>
                  <a:lnTo>
                    <a:pt x="6522" y="310459"/>
                  </a:lnTo>
                  <a:lnTo>
                    <a:pt x="7145" y="323030"/>
                  </a:lnTo>
                  <a:lnTo>
                    <a:pt x="8666" y="334727"/>
                  </a:lnTo>
                  <a:lnTo>
                    <a:pt x="10785" y="345840"/>
                  </a:lnTo>
                  <a:lnTo>
                    <a:pt x="13303" y="356565"/>
                  </a:lnTo>
                  <a:lnTo>
                    <a:pt x="16087" y="367031"/>
                  </a:lnTo>
                  <a:lnTo>
                    <a:pt x="22128" y="387503"/>
                  </a:lnTo>
                  <a:lnTo>
                    <a:pt x="31743" y="417670"/>
                  </a:lnTo>
                  <a:lnTo>
                    <a:pt x="36117" y="426558"/>
                  </a:lnTo>
                  <a:lnTo>
                    <a:pt x="41244" y="434694"/>
                  </a:lnTo>
                  <a:lnTo>
                    <a:pt x="58130" y="45759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5640391" y="5768704"/>
              <a:ext cx="109427" cy="236040"/>
            </a:xfrm>
            <a:custGeom>
              <a:avLst/>
              <a:gdLst/>
              <a:ahLst/>
              <a:cxnLst/>
              <a:rect l="0" t="0" r="0" b="0"/>
              <a:pathLst>
                <a:path w="109427" h="236040">
                  <a:moveTo>
                    <a:pt x="0" y="40799"/>
                  </a:moveTo>
                  <a:lnTo>
                    <a:pt x="5281" y="24957"/>
                  </a:lnTo>
                  <a:lnTo>
                    <a:pt x="10153" y="18079"/>
                  </a:lnTo>
                  <a:lnTo>
                    <a:pt x="16716" y="11284"/>
                  </a:lnTo>
                  <a:lnTo>
                    <a:pt x="24408" y="4543"/>
                  </a:lnTo>
                  <a:lnTo>
                    <a:pt x="32852" y="1154"/>
                  </a:lnTo>
                  <a:lnTo>
                    <a:pt x="41797" y="0"/>
                  </a:lnTo>
                  <a:lnTo>
                    <a:pt x="51076" y="336"/>
                  </a:lnTo>
                  <a:lnTo>
                    <a:pt x="59473" y="3876"/>
                  </a:lnTo>
                  <a:lnTo>
                    <a:pt x="67281" y="9552"/>
                  </a:lnTo>
                  <a:lnTo>
                    <a:pt x="74698" y="16652"/>
                  </a:lnTo>
                  <a:lnTo>
                    <a:pt x="79642" y="28017"/>
                  </a:lnTo>
                  <a:lnTo>
                    <a:pt x="82938" y="42226"/>
                  </a:lnTo>
                  <a:lnTo>
                    <a:pt x="85136" y="58330"/>
                  </a:lnTo>
                  <a:lnTo>
                    <a:pt x="86601" y="75698"/>
                  </a:lnTo>
                  <a:lnTo>
                    <a:pt x="87577" y="93908"/>
                  </a:lnTo>
                  <a:lnTo>
                    <a:pt x="88228" y="112681"/>
                  </a:lnTo>
                  <a:lnTo>
                    <a:pt x="87557" y="129616"/>
                  </a:lnTo>
                  <a:lnTo>
                    <a:pt x="86004" y="145328"/>
                  </a:lnTo>
                  <a:lnTo>
                    <a:pt x="83864" y="160224"/>
                  </a:lnTo>
                  <a:lnTo>
                    <a:pt x="81331" y="174576"/>
                  </a:lnTo>
                  <a:lnTo>
                    <a:pt x="78538" y="188566"/>
                  </a:lnTo>
                  <a:lnTo>
                    <a:pt x="75570" y="202313"/>
                  </a:lnTo>
                  <a:lnTo>
                    <a:pt x="71381" y="213688"/>
                  </a:lnTo>
                  <a:lnTo>
                    <a:pt x="66378" y="223482"/>
                  </a:lnTo>
                  <a:lnTo>
                    <a:pt x="60831" y="232223"/>
                  </a:lnTo>
                  <a:lnTo>
                    <a:pt x="54923" y="235839"/>
                  </a:lnTo>
                  <a:lnTo>
                    <a:pt x="48774" y="236039"/>
                  </a:lnTo>
                  <a:lnTo>
                    <a:pt x="42464" y="233962"/>
                  </a:lnTo>
                  <a:lnTo>
                    <a:pt x="37152" y="229261"/>
                  </a:lnTo>
                  <a:lnTo>
                    <a:pt x="32505" y="222811"/>
                  </a:lnTo>
                  <a:lnTo>
                    <a:pt x="28302" y="215195"/>
                  </a:lnTo>
                  <a:lnTo>
                    <a:pt x="24395" y="205697"/>
                  </a:lnTo>
                  <a:lnTo>
                    <a:pt x="20685" y="194943"/>
                  </a:lnTo>
                  <a:lnTo>
                    <a:pt x="17106" y="183353"/>
                  </a:lnTo>
                  <a:lnTo>
                    <a:pt x="14720" y="171205"/>
                  </a:lnTo>
                  <a:lnTo>
                    <a:pt x="13129" y="158685"/>
                  </a:lnTo>
                  <a:lnTo>
                    <a:pt x="12069" y="145917"/>
                  </a:lnTo>
                  <a:lnTo>
                    <a:pt x="14678" y="136300"/>
                  </a:lnTo>
                  <a:lnTo>
                    <a:pt x="19733" y="128783"/>
                  </a:lnTo>
                  <a:lnTo>
                    <a:pt x="26419" y="122667"/>
                  </a:lnTo>
                  <a:lnTo>
                    <a:pt x="33087" y="120800"/>
                  </a:lnTo>
                  <a:lnTo>
                    <a:pt x="39743" y="121766"/>
                  </a:lnTo>
                  <a:lnTo>
                    <a:pt x="46391" y="124621"/>
                  </a:lnTo>
                  <a:lnTo>
                    <a:pt x="53034" y="128734"/>
                  </a:lnTo>
                  <a:lnTo>
                    <a:pt x="59673" y="133687"/>
                  </a:lnTo>
                  <a:lnTo>
                    <a:pt x="66309" y="139200"/>
                  </a:lnTo>
                  <a:lnTo>
                    <a:pt x="72944" y="145086"/>
                  </a:lnTo>
                  <a:lnTo>
                    <a:pt x="79578" y="151220"/>
                  </a:lnTo>
                  <a:lnTo>
                    <a:pt x="109426" y="19001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5837273" y="5819451"/>
              <a:ext cx="90452" cy="258644"/>
            </a:xfrm>
            <a:custGeom>
              <a:avLst/>
              <a:gdLst/>
              <a:ahLst/>
              <a:cxnLst/>
              <a:rect l="0" t="0" r="0" b="0"/>
              <a:pathLst>
                <a:path w="90452" h="258644">
                  <a:moveTo>
                    <a:pt x="61761" y="0"/>
                  </a:moveTo>
                  <a:lnTo>
                    <a:pt x="14993" y="70152"/>
                  </a:lnTo>
                  <a:lnTo>
                    <a:pt x="9581" y="79928"/>
                  </a:lnTo>
                  <a:lnTo>
                    <a:pt x="4868" y="89760"/>
                  </a:lnTo>
                  <a:lnTo>
                    <a:pt x="621" y="99631"/>
                  </a:lnTo>
                  <a:lnTo>
                    <a:pt x="0" y="109528"/>
                  </a:lnTo>
                  <a:lnTo>
                    <a:pt x="1797" y="119442"/>
                  </a:lnTo>
                  <a:lnTo>
                    <a:pt x="5205" y="129367"/>
                  </a:lnTo>
                  <a:lnTo>
                    <a:pt x="10793" y="137089"/>
                  </a:lnTo>
                  <a:lnTo>
                    <a:pt x="17834" y="143343"/>
                  </a:lnTo>
                  <a:lnTo>
                    <a:pt x="25845" y="148617"/>
                  </a:lnTo>
                  <a:lnTo>
                    <a:pt x="33395" y="154344"/>
                  </a:lnTo>
                  <a:lnTo>
                    <a:pt x="40639" y="160371"/>
                  </a:lnTo>
                  <a:lnTo>
                    <a:pt x="47680" y="166601"/>
                  </a:lnTo>
                  <a:lnTo>
                    <a:pt x="61397" y="179418"/>
                  </a:lnTo>
                  <a:lnTo>
                    <a:pt x="88216" y="205659"/>
                  </a:lnTo>
                  <a:lnTo>
                    <a:pt x="90451" y="212267"/>
                  </a:lnTo>
                  <a:lnTo>
                    <a:pt x="89730" y="218883"/>
                  </a:lnTo>
                  <a:lnTo>
                    <a:pt x="87039" y="225504"/>
                  </a:lnTo>
                  <a:lnTo>
                    <a:pt x="81929" y="231024"/>
                  </a:lnTo>
                  <a:lnTo>
                    <a:pt x="75206" y="235809"/>
                  </a:lnTo>
                  <a:lnTo>
                    <a:pt x="67408" y="240104"/>
                  </a:lnTo>
                  <a:lnTo>
                    <a:pt x="58894" y="244073"/>
                  </a:lnTo>
                  <a:lnTo>
                    <a:pt x="49901" y="247824"/>
                  </a:lnTo>
                  <a:lnTo>
                    <a:pt x="21969" y="25864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6058198" y="5943041"/>
              <a:ext cx="99479" cy="15680"/>
            </a:xfrm>
            <a:custGeom>
              <a:avLst/>
              <a:gdLst/>
              <a:ahLst/>
              <a:cxnLst/>
              <a:rect l="0" t="0" r="0" b="0"/>
              <a:pathLst>
                <a:path w="99479" h="15680">
                  <a:moveTo>
                    <a:pt x="0" y="5731"/>
                  </a:moveTo>
                  <a:lnTo>
                    <a:pt x="15842" y="450"/>
                  </a:lnTo>
                  <a:lnTo>
                    <a:pt x="23825" y="0"/>
                  </a:lnTo>
                  <a:lnTo>
                    <a:pt x="32463" y="805"/>
                  </a:lnTo>
                  <a:lnTo>
                    <a:pt x="41538" y="2447"/>
                  </a:lnTo>
                  <a:lnTo>
                    <a:pt x="50903" y="4647"/>
                  </a:lnTo>
                  <a:lnTo>
                    <a:pt x="60463" y="7219"/>
                  </a:lnTo>
                  <a:lnTo>
                    <a:pt x="99478" y="1567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6286997" y="5809503"/>
              <a:ext cx="29844" cy="258644"/>
            </a:xfrm>
            <a:custGeom>
              <a:avLst/>
              <a:gdLst/>
              <a:ahLst/>
              <a:cxnLst/>
              <a:rect l="0" t="0" r="0" b="0"/>
              <a:pathLst>
                <a:path w="29844" h="258644">
                  <a:moveTo>
                    <a:pt x="0" y="0"/>
                  </a:moveTo>
                  <a:lnTo>
                    <a:pt x="5281" y="21124"/>
                  </a:lnTo>
                  <a:lnTo>
                    <a:pt x="6837" y="31768"/>
                  </a:lnTo>
                  <a:lnTo>
                    <a:pt x="7874" y="43285"/>
                  </a:lnTo>
                  <a:lnTo>
                    <a:pt x="8566" y="55384"/>
                  </a:lnTo>
                  <a:lnTo>
                    <a:pt x="10132" y="67871"/>
                  </a:lnTo>
                  <a:lnTo>
                    <a:pt x="12281" y="80618"/>
                  </a:lnTo>
                  <a:lnTo>
                    <a:pt x="14819" y="93536"/>
                  </a:lnTo>
                  <a:lnTo>
                    <a:pt x="16511" y="107675"/>
                  </a:lnTo>
                  <a:lnTo>
                    <a:pt x="17639" y="122628"/>
                  </a:lnTo>
                  <a:lnTo>
                    <a:pt x="18392" y="138123"/>
                  </a:lnTo>
                  <a:lnTo>
                    <a:pt x="19227" y="167129"/>
                  </a:lnTo>
                  <a:lnTo>
                    <a:pt x="19450" y="181054"/>
                  </a:lnTo>
                  <a:lnTo>
                    <a:pt x="20704" y="193653"/>
                  </a:lnTo>
                  <a:lnTo>
                    <a:pt x="22645" y="205369"/>
                  </a:lnTo>
                  <a:lnTo>
                    <a:pt x="29843" y="25864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6416318" y="5650339"/>
              <a:ext cx="128736" cy="567025"/>
            </a:xfrm>
            <a:custGeom>
              <a:avLst/>
              <a:gdLst/>
              <a:ahLst/>
              <a:cxnLst/>
              <a:rect l="0" t="0" r="0" b="0"/>
              <a:pathLst>
                <a:path w="128736" h="567025">
                  <a:moveTo>
                    <a:pt x="0" y="0"/>
                  </a:moveTo>
                  <a:lnTo>
                    <a:pt x="15843" y="10562"/>
                  </a:lnTo>
                  <a:lnTo>
                    <a:pt x="22721" y="18094"/>
                  </a:lnTo>
                  <a:lnTo>
                    <a:pt x="29516" y="27537"/>
                  </a:lnTo>
                  <a:lnTo>
                    <a:pt x="42962" y="48714"/>
                  </a:lnTo>
                  <a:lnTo>
                    <a:pt x="56306" y="69179"/>
                  </a:lnTo>
                  <a:lnTo>
                    <a:pt x="62960" y="80384"/>
                  </a:lnTo>
                  <a:lnTo>
                    <a:pt x="69606" y="92275"/>
                  </a:lnTo>
                  <a:lnTo>
                    <a:pt x="76247" y="104624"/>
                  </a:lnTo>
                  <a:lnTo>
                    <a:pt x="81780" y="117277"/>
                  </a:lnTo>
                  <a:lnTo>
                    <a:pt x="86574" y="130134"/>
                  </a:lnTo>
                  <a:lnTo>
                    <a:pt x="90876" y="143127"/>
                  </a:lnTo>
                  <a:lnTo>
                    <a:pt x="94848" y="156210"/>
                  </a:lnTo>
                  <a:lnTo>
                    <a:pt x="102210" y="182537"/>
                  </a:lnTo>
                  <a:lnTo>
                    <a:pt x="105721" y="196852"/>
                  </a:lnTo>
                  <a:lnTo>
                    <a:pt x="122638" y="270537"/>
                  </a:lnTo>
                  <a:lnTo>
                    <a:pt x="124866" y="284258"/>
                  </a:lnTo>
                  <a:lnTo>
                    <a:pt x="126351" y="297825"/>
                  </a:lnTo>
                  <a:lnTo>
                    <a:pt x="127341" y="311292"/>
                  </a:lnTo>
                  <a:lnTo>
                    <a:pt x="128001" y="328006"/>
                  </a:lnTo>
                  <a:lnTo>
                    <a:pt x="128735" y="367211"/>
                  </a:lnTo>
                  <a:lnTo>
                    <a:pt x="127825" y="385182"/>
                  </a:lnTo>
                  <a:lnTo>
                    <a:pt x="126113" y="401583"/>
                  </a:lnTo>
                  <a:lnTo>
                    <a:pt x="115424" y="475517"/>
                  </a:lnTo>
                  <a:lnTo>
                    <a:pt x="111213" y="491650"/>
                  </a:lnTo>
                  <a:lnTo>
                    <a:pt x="106196" y="504617"/>
                  </a:lnTo>
                  <a:lnTo>
                    <a:pt x="100641" y="515471"/>
                  </a:lnTo>
                  <a:lnTo>
                    <a:pt x="95832" y="526023"/>
                  </a:lnTo>
                  <a:lnTo>
                    <a:pt x="91521" y="536374"/>
                  </a:lnTo>
                  <a:lnTo>
                    <a:pt x="79582" y="56702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 name="Group 57"/>
          <p:cNvGrpSpPr/>
          <p:nvPr/>
        </p:nvGrpSpPr>
        <p:grpSpPr>
          <a:xfrm>
            <a:off x="3800052" y="596866"/>
            <a:ext cx="765980" cy="397913"/>
            <a:chOff x="3800052" y="596866"/>
            <a:chExt cx="765980" cy="397913"/>
          </a:xfrm>
        </p:grpSpPr>
        <p:sp>
          <p:nvSpPr>
            <p:cNvPr id="54" name="Freeform 53"/>
            <p:cNvSpPr/>
            <p:nvPr/>
          </p:nvSpPr>
          <p:spPr>
            <a:xfrm>
              <a:off x="3919557" y="636657"/>
              <a:ext cx="29713" cy="358122"/>
            </a:xfrm>
            <a:custGeom>
              <a:avLst/>
              <a:gdLst/>
              <a:ahLst/>
              <a:cxnLst/>
              <a:rect l="0" t="0" r="0" b="0"/>
              <a:pathLst>
                <a:path w="29713" h="358122">
                  <a:moveTo>
                    <a:pt x="19764" y="0"/>
                  </a:moveTo>
                  <a:lnTo>
                    <a:pt x="14483" y="15843"/>
                  </a:lnTo>
                  <a:lnTo>
                    <a:pt x="12927" y="24931"/>
                  </a:lnTo>
                  <a:lnTo>
                    <a:pt x="11890" y="35411"/>
                  </a:lnTo>
                  <a:lnTo>
                    <a:pt x="11199" y="46819"/>
                  </a:lnTo>
                  <a:lnTo>
                    <a:pt x="9633" y="57740"/>
                  </a:lnTo>
                  <a:lnTo>
                    <a:pt x="7483" y="68337"/>
                  </a:lnTo>
                  <a:lnTo>
                    <a:pt x="4944" y="78717"/>
                  </a:lnTo>
                  <a:lnTo>
                    <a:pt x="3252" y="90059"/>
                  </a:lnTo>
                  <a:lnTo>
                    <a:pt x="2124" y="102041"/>
                  </a:lnTo>
                  <a:lnTo>
                    <a:pt x="1372" y="114451"/>
                  </a:lnTo>
                  <a:lnTo>
                    <a:pt x="537" y="140029"/>
                  </a:lnTo>
                  <a:lnTo>
                    <a:pt x="0" y="192474"/>
                  </a:lnTo>
                  <a:lnTo>
                    <a:pt x="1061" y="204583"/>
                  </a:lnTo>
                  <a:lnTo>
                    <a:pt x="2874" y="215971"/>
                  </a:lnTo>
                  <a:lnTo>
                    <a:pt x="5188" y="226879"/>
                  </a:lnTo>
                  <a:lnTo>
                    <a:pt x="6731" y="238572"/>
                  </a:lnTo>
                  <a:lnTo>
                    <a:pt x="7759" y="250789"/>
                  </a:lnTo>
                  <a:lnTo>
                    <a:pt x="8445" y="263355"/>
                  </a:lnTo>
                  <a:lnTo>
                    <a:pt x="10007" y="275048"/>
                  </a:lnTo>
                  <a:lnTo>
                    <a:pt x="12154" y="286159"/>
                  </a:lnTo>
                  <a:lnTo>
                    <a:pt x="14691" y="296883"/>
                  </a:lnTo>
                  <a:lnTo>
                    <a:pt x="17487" y="307347"/>
                  </a:lnTo>
                  <a:lnTo>
                    <a:pt x="20457" y="317640"/>
                  </a:lnTo>
                  <a:lnTo>
                    <a:pt x="29712" y="35812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3800052" y="785874"/>
              <a:ext cx="258643" cy="9949"/>
            </a:xfrm>
            <a:custGeom>
              <a:avLst/>
              <a:gdLst/>
              <a:ahLst/>
              <a:cxnLst/>
              <a:rect l="0" t="0" r="0" b="0"/>
              <a:pathLst>
                <a:path w="258643" h="9949">
                  <a:moveTo>
                    <a:pt x="0" y="0"/>
                  </a:moveTo>
                  <a:lnTo>
                    <a:pt x="15842" y="5281"/>
                  </a:lnTo>
                  <a:lnTo>
                    <a:pt x="24931" y="6837"/>
                  </a:lnTo>
                  <a:lnTo>
                    <a:pt x="35411" y="7874"/>
                  </a:lnTo>
                  <a:lnTo>
                    <a:pt x="46819" y="8565"/>
                  </a:lnTo>
                  <a:lnTo>
                    <a:pt x="71284" y="9333"/>
                  </a:lnTo>
                  <a:lnTo>
                    <a:pt x="123015" y="9827"/>
                  </a:lnTo>
                  <a:lnTo>
                    <a:pt x="136170" y="8762"/>
                  </a:lnTo>
                  <a:lnTo>
                    <a:pt x="149361" y="6947"/>
                  </a:lnTo>
                  <a:lnTo>
                    <a:pt x="162577" y="4631"/>
                  </a:lnTo>
                  <a:lnTo>
                    <a:pt x="175808" y="3087"/>
                  </a:lnTo>
                  <a:lnTo>
                    <a:pt x="189051" y="2058"/>
                  </a:lnTo>
                  <a:lnTo>
                    <a:pt x="202300" y="1372"/>
                  </a:lnTo>
                  <a:lnTo>
                    <a:pt x="214449" y="2020"/>
                  </a:lnTo>
                  <a:lnTo>
                    <a:pt x="225864" y="3557"/>
                  </a:lnTo>
                  <a:lnTo>
                    <a:pt x="258642" y="99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4178067" y="596866"/>
              <a:ext cx="49741" cy="308383"/>
            </a:xfrm>
            <a:custGeom>
              <a:avLst/>
              <a:gdLst/>
              <a:ahLst/>
              <a:cxnLst/>
              <a:rect l="0" t="0" r="0" b="0"/>
              <a:pathLst>
                <a:path w="49741" h="308383">
                  <a:moveTo>
                    <a:pt x="49740" y="0"/>
                  </a:moveTo>
                  <a:lnTo>
                    <a:pt x="49740" y="21124"/>
                  </a:lnTo>
                  <a:lnTo>
                    <a:pt x="48634" y="30662"/>
                  </a:lnTo>
                  <a:lnTo>
                    <a:pt x="46792" y="40337"/>
                  </a:lnTo>
                  <a:lnTo>
                    <a:pt x="44458" y="50103"/>
                  </a:lnTo>
                  <a:lnTo>
                    <a:pt x="42903" y="61035"/>
                  </a:lnTo>
                  <a:lnTo>
                    <a:pt x="41866" y="72744"/>
                  </a:lnTo>
                  <a:lnTo>
                    <a:pt x="41175" y="84971"/>
                  </a:lnTo>
                  <a:lnTo>
                    <a:pt x="39608" y="96439"/>
                  </a:lnTo>
                  <a:lnTo>
                    <a:pt x="37459" y="107400"/>
                  </a:lnTo>
                  <a:lnTo>
                    <a:pt x="34920" y="118023"/>
                  </a:lnTo>
                  <a:lnTo>
                    <a:pt x="33228" y="129526"/>
                  </a:lnTo>
                  <a:lnTo>
                    <a:pt x="32100" y="141616"/>
                  </a:lnTo>
                  <a:lnTo>
                    <a:pt x="31348" y="154098"/>
                  </a:lnTo>
                  <a:lnTo>
                    <a:pt x="29741" y="166840"/>
                  </a:lnTo>
                  <a:lnTo>
                    <a:pt x="27565" y="179756"/>
                  </a:lnTo>
                  <a:lnTo>
                    <a:pt x="25009" y="192788"/>
                  </a:lnTo>
                  <a:lnTo>
                    <a:pt x="19221" y="219058"/>
                  </a:lnTo>
                  <a:lnTo>
                    <a:pt x="16130" y="232253"/>
                  </a:lnTo>
                  <a:lnTo>
                    <a:pt x="14070" y="245471"/>
                  </a:lnTo>
                  <a:lnTo>
                    <a:pt x="12696" y="258704"/>
                  </a:lnTo>
                  <a:lnTo>
                    <a:pt x="0" y="3083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4356833" y="646605"/>
              <a:ext cx="209199" cy="261780"/>
            </a:xfrm>
            <a:custGeom>
              <a:avLst/>
              <a:gdLst/>
              <a:ahLst/>
              <a:cxnLst/>
              <a:rect l="0" t="0" r="0" b="0"/>
              <a:pathLst>
                <a:path w="209199" h="261780">
                  <a:moveTo>
                    <a:pt x="40086" y="0"/>
                  </a:moveTo>
                  <a:lnTo>
                    <a:pt x="61209" y="5281"/>
                  </a:lnTo>
                  <a:lnTo>
                    <a:pt x="70748" y="9047"/>
                  </a:lnTo>
                  <a:lnTo>
                    <a:pt x="80423" y="13769"/>
                  </a:lnTo>
                  <a:lnTo>
                    <a:pt x="90188" y="19127"/>
                  </a:lnTo>
                  <a:lnTo>
                    <a:pt x="100015" y="26015"/>
                  </a:lnTo>
                  <a:lnTo>
                    <a:pt x="109882" y="33923"/>
                  </a:lnTo>
                  <a:lnTo>
                    <a:pt x="119776" y="42511"/>
                  </a:lnTo>
                  <a:lnTo>
                    <a:pt x="127477" y="51552"/>
                  </a:lnTo>
                  <a:lnTo>
                    <a:pt x="133716" y="60896"/>
                  </a:lnTo>
                  <a:lnTo>
                    <a:pt x="138981" y="70441"/>
                  </a:lnTo>
                  <a:lnTo>
                    <a:pt x="143596" y="80120"/>
                  </a:lnTo>
                  <a:lnTo>
                    <a:pt x="147779" y="89888"/>
                  </a:lnTo>
                  <a:lnTo>
                    <a:pt x="151672" y="99717"/>
                  </a:lnTo>
                  <a:lnTo>
                    <a:pt x="153163" y="110690"/>
                  </a:lnTo>
                  <a:lnTo>
                    <a:pt x="153051" y="122427"/>
                  </a:lnTo>
                  <a:lnTo>
                    <a:pt x="151871" y="134673"/>
                  </a:lnTo>
                  <a:lnTo>
                    <a:pt x="149979" y="147258"/>
                  </a:lnTo>
                  <a:lnTo>
                    <a:pt x="147612" y="160070"/>
                  </a:lnTo>
                  <a:lnTo>
                    <a:pt x="144929" y="173032"/>
                  </a:lnTo>
                  <a:lnTo>
                    <a:pt x="140930" y="183884"/>
                  </a:lnTo>
                  <a:lnTo>
                    <a:pt x="136053" y="193329"/>
                  </a:lnTo>
                  <a:lnTo>
                    <a:pt x="130591" y="201837"/>
                  </a:lnTo>
                  <a:lnTo>
                    <a:pt x="123634" y="209719"/>
                  </a:lnTo>
                  <a:lnTo>
                    <a:pt x="115680" y="217184"/>
                  </a:lnTo>
                  <a:lnTo>
                    <a:pt x="107062" y="224372"/>
                  </a:lnTo>
                  <a:lnTo>
                    <a:pt x="99105" y="231374"/>
                  </a:lnTo>
                  <a:lnTo>
                    <a:pt x="84370" y="245049"/>
                  </a:lnTo>
                  <a:lnTo>
                    <a:pt x="76240" y="250686"/>
                  </a:lnTo>
                  <a:lnTo>
                    <a:pt x="67505" y="255549"/>
                  </a:lnTo>
                  <a:lnTo>
                    <a:pt x="58365" y="259896"/>
                  </a:lnTo>
                  <a:lnTo>
                    <a:pt x="48956" y="261689"/>
                  </a:lnTo>
                  <a:lnTo>
                    <a:pt x="39368" y="261779"/>
                  </a:lnTo>
                  <a:lnTo>
                    <a:pt x="29659" y="260733"/>
                  </a:lnTo>
                  <a:lnTo>
                    <a:pt x="20976" y="257826"/>
                  </a:lnTo>
                  <a:lnTo>
                    <a:pt x="12977" y="253677"/>
                  </a:lnTo>
                  <a:lnTo>
                    <a:pt x="5434" y="248700"/>
                  </a:lnTo>
                  <a:lnTo>
                    <a:pt x="1510" y="242067"/>
                  </a:lnTo>
                  <a:lnTo>
                    <a:pt x="0" y="234328"/>
                  </a:lnTo>
                  <a:lnTo>
                    <a:pt x="98" y="225853"/>
                  </a:lnTo>
                  <a:lnTo>
                    <a:pt x="3479" y="219098"/>
                  </a:lnTo>
                  <a:lnTo>
                    <a:pt x="9050" y="213489"/>
                  </a:lnTo>
                  <a:lnTo>
                    <a:pt x="16079" y="208645"/>
                  </a:lnTo>
                  <a:lnTo>
                    <a:pt x="25187" y="204310"/>
                  </a:lnTo>
                  <a:lnTo>
                    <a:pt x="35679" y="200315"/>
                  </a:lnTo>
                  <a:lnTo>
                    <a:pt x="47096" y="196546"/>
                  </a:lnTo>
                  <a:lnTo>
                    <a:pt x="58023" y="195139"/>
                  </a:lnTo>
                  <a:lnTo>
                    <a:pt x="68624" y="195306"/>
                  </a:lnTo>
                  <a:lnTo>
                    <a:pt x="79007" y="196522"/>
                  </a:lnTo>
                  <a:lnTo>
                    <a:pt x="91455" y="198439"/>
                  </a:lnTo>
                  <a:lnTo>
                    <a:pt x="120024" y="203516"/>
                  </a:lnTo>
                  <a:lnTo>
                    <a:pt x="133169" y="206417"/>
                  </a:lnTo>
                  <a:lnTo>
                    <a:pt x="145248" y="209457"/>
                  </a:lnTo>
                  <a:lnTo>
                    <a:pt x="156617" y="212588"/>
                  </a:lnTo>
                  <a:lnTo>
                    <a:pt x="167512" y="216887"/>
                  </a:lnTo>
                  <a:lnTo>
                    <a:pt x="178091" y="221963"/>
                  </a:lnTo>
                  <a:lnTo>
                    <a:pt x="209198" y="23874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Group 62"/>
          <p:cNvGrpSpPr/>
          <p:nvPr/>
        </p:nvGrpSpPr>
        <p:grpSpPr>
          <a:xfrm>
            <a:off x="5521018" y="646605"/>
            <a:ext cx="686398" cy="228800"/>
            <a:chOff x="5521018" y="646605"/>
            <a:chExt cx="686398" cy="228800"/>
          </a:xfrm>
        </p:grpSpPr>
        <p:sp>
          <p:nvSpPr>
            <p:cNvPr id="59" name="Freeform 58"/>
            <p:cNvSpPr/>
            <p:nvPr/>
          </p:nvSpPr>
          <p:spPr>
            <a:xfrm>
              <a:off x="5521018" y="765979"/>
              <a:ext cx="179061" cy="9948"/>
            </a:xfrm>
            <a:custGeom>
              <a:avLst/>
              <a:gdLst/>
              <a:ahLst/>
              <a:cxnLst/>
              <a:rect l="0" t="0" r="0" b="0"/>
              <a:pathLst>
                <a:path w="179061" h="9948">
                  <a:moveTo>
                    <a:pt x="0" y="9947"/>
                  </a:moveTo>
                  <a:lnTo>
                    <a:pt x="31686" y="9947"/>
                  </a:lnTo>
                  <a:lnTo>
                    <a:pt x="45441" y="8842"/>
                  </a:lnTo>
                  <a:lnTo>
                    <a:pt x="59032" y="7000"/>
                  </a:lnTo>
                  <a:lnTo>
                    <a:pt x="72514" y="4666"/>
                  </a:lnTo>
                  <a:lnTo>
                    <a:pt x="85923" y="3111"/>
                  </a:lnTo>
                  <a:lnTo>
                    <a:pt x="99284" y="2074"/>
                  </a:lnTo>
                  <a:lnTo>
                    <a:pt x="112612" y="1382"/>
                  </a:lnTo>
                  <a:lnTo>
                    <a:pt x="139211" y="614"/>
                  </a:lnTo>
                  <a:lnTo>
                    <a:pt x="17906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5684399" y="656553"/>
              <a:ext cx="5732" cy="218852"/>
            </a:xfrm>
            <a:custGeom>
              <a:avLst/>
              <a:gdLst/>
              <a:ahLst/>
              <a:cxnLst/>
              <a:rect l="0" t="0" r="0" b="0"/>
              <a:pathLst>
                <a:path w="5732" h="218852">
                  <a:moveTo>
                    <a:pt x="5731" y="0"/>
                  </a:moveTo>
                  <a:lnTo>
                    <a:pt x="450" y="15843"/>
                  </a:lnTo>
                  <a:lnTo>
                    <a:pt x="0" y="24931"/>
                  </a:lnTo>
                  <a:lnTo>
                    <a:pt x="805" y="35411"/>
                  </a:lnTo>
                  <a:lnTo>
                    <a:pt x="2447" y="46819"/>
                  </a:lnTo>
                  <a:lnTo>
                    <a:pt x="3542" y="58845"/>
                  </a:lnTo>
                  <a:lnTo>
                    <a:pt x="4271" y="71284"/>
                  </a:lnTo>
                  <a:lnTo>
                    <a:pt x="5082" y="96895"/>
                  </a:lnTo>
                  <a:lnTo>
                    <a:pt x="5603" y="149362"/>
                  </a:lnTo>
                  <a:lnTo>
                    <a:pt x="5731" y="21885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5853511" y="666501"/>
              <a:ext cx="5732" cy="189009"/>
            </a:xfrm>
            <a:custGeom>
              <a:avLst/>
              <a:gdLst/>
              <a:ahLst/>
              <a:cxnLst/>
              <a:rect l="0" t="0" r="0" b="0"/>
              <a:pathLst>
                <a:path w="5732" h="189009">
                  <a:moveTo>
                    <a:pt x="5731" y="0"/>
                  </a:moveTo>
                  <a:lnTo>
                    <a:pt x="5731" y="69229"/>
                  </a:lnTo>
                  <a:lnTo>
                    <a:pt x="4626" y="84839"/>
                  </a:lnTo>
                  <a:lnTo>
                    <a:pt x="2784" y="100771"/>
                  </a:lnTo>
                  <a:lnTo>
                    <a:pt x="450" y="116920"/>
                  </a:lnTo>
                  <a:lnTo>
                    <a:pt x="0" y="132107"/>
                  </a:lnTo>
                  <a:lnTo>
                    <a:pt x="806" y="146652"/>
                  </a:lnTo>
                  <a:lnTo>
                    <a:pt x="5731" y="1890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6008459" y="646605"/>
              <a:ext cx="198957" cy="225662"/>
            </a:xfrm>
            <a:custGeom>
              <a:avLst/>
              <a:gdLst/>
              <a:ahLst/>
              <a:cxnLst/>
              <a:rect l="0" t="0" r="0" b="0"/>
              <a:pathLst>
                <a:path w="198957" h="225662">
                  <a:moveTo>
                    <a:pt x="0" y="0"/>
                  </a:moveTo>
                  <a:lnTo>
                    <a:pt x="21123" y="0"/>
                  </a:lnTo>
                  <a:lnTo>
                    <a:pt x="31767" y="2211"/>
                  </a:lnTo>
                  <a:lnTo>
                    <a:pt x="43284" y="5895"/>
                  </a:lnTo>
                  <a:lnTo>
                    <a:pt x="55384" y="10562"/>
                  </a:lnTo>
                  <a:lnTo>
                    <a:pt x="66766" y="15884"/>
                  </a:lnTo>
                  <a:lnTo>
                    <a:pt x="77670" y="21642"/>
                  </a:lnTo>
                  <a:lnTo>
                    <a:pt x="88255" y="27692"/>
                  </a:lnTo>
                  <a:lnTo>
                    <a:pt x="97522" y="33936"/>
                  </a:lnTo>
                  <a:lnTo>
                    <a:pt x="105912" y="40309"/>
                  </a:lnTo>
                  <a:lnTo>
                    <a:pt x="113715" y="46768"/>
                  </a:lnTo>
                  <a:lnTo>
                    <a:pt x="121128" y="54390"/>
                  </a:lnTo>
                  <a:lnTo>
                    <a:pt x="128280" y="62788"/>
                  </a:lnTo>
                  <a:lnTo>
                    <a:pt x="135259" y="71702"/>
                  </a:lnTo>
                  <a:lnTo>
                    <a:pt x="141017" y="82066"/>
                  </a:lnTo>
                  <a:lnTo>
                    <a:pt x="145961" y="93397"/>
                  </a:lnTo>
                  <a:lnTo>
                    <a:pt x="154402" y="116671"/>
                  </a:lnTo>
                  <a:lnTo>
                    <a:pt x="161838" y="138068"/>
                  </a:lnTo>
                  <a:lnTo>
                    <a:pt x="163157" y="148416"/>
                  </a:lnTo>
                  <a:lnTo>
                    <a:pt x="162932" y="158631"/>
                  </a:lnTo>
                  <a:lnTo>
                    <a:pt x="161676" y="168757"/>
                  </a:lnTo>
                  <a:lnTo>
                    <a:pt x="158628" y="178823"/>
                  </a:lnTo>
                  <a:lnTo>
                    <a:pt x="154386" y="188850"/>
                  </a:lnTo>
                  <a:lnTo>
                    <a:pt x="149347" y="198850"/>
                  </a:lnTo>
                  <a:lnTo>
                    <a:pt x="141567" y="206623"/>
                  </a:lnTo>
                  <a:lnTo>
                    <a:pt x="131958" y="212910"/>
                  </a:lnTo>
                  <a:lnTo>
                    <a:pt x="121131" y="218206"/>
                  </a:lnTo>
                  <a:lnTo>
                    <a:pt x="109493" y="221737"/>
                  </a:lnTo>
                  <a:lnTo>
                    <a:pt x="97312" y="224091"/>
                  </a:lnTo>
                  <a:lnTo>
                    <a:pt x="84771" y="225661"/>
                  </a:lnTo>
                  <a:lnTo>
                    <a:pt x="71988" y="225601"/>
                  </a:lnTo>
                  <a:lnTo>
                    <a:pt x="59045" y="224457"/>
                  </a:lnTo>
                  <a:lnTo>
                    <a:pt x="45996" y="222588"/>
                  </a:lnTo>
                  <a:lnTo>
                    <a:pt x="35085" y="219132"/>
                  </a:lnTo>
                  <a:lnTo>
                    <a:pt x="25600" y="214617"/>
                  </a:lnTo>
                  <a:lnTo>
                    <a:pt x="17067" y="209397"/>
                  </a:lnTo>
                  <a:lnTo>
                    <a:pt x="12483" y="202601"/>
                  </a:lnTo>
                  <a:lnTo>
                    <a:pt x="10533" y="194754"/>
                  </a:lnTo>
                  <a:lnTo>
                    <a:pt x="10338" y="186207"/>
                  </a:lnTo>
                  <a:lnTo>
                    <a:pt x="14629" y="179403"/>
                  </a:lnTo>
                  <a:lnTo>
                    <a:pt x="21912" y="173762"/>
                  </a:lnTo>
                  <a:lnTo>
                    <a:pt x="31187" y="168897"/>
                  </a:lnTo>
                  <a:lnTo>
                    <a:pt x="41793" y="165653"/>
                  </a:lnTo>
                  <a:lnTo>
                    <a:pt x="53284" y="163490"/>
                  </a:lnTo>
                  <a:lnTo>
                    <a:pt x="65366" y="162048"/>
                  </a:lnTo>
                  <a:lnTo>
                    <a:pt x="77842" y="162192"/>
                  </a:lnTo>
                  <a:lnTo>
                    <a:pt x="90581" y="163394"/>
                  </a:lnTo>
                  <a:lnTo>
                    <a:pt x="103494" y="165300"/>
                  </a:lnTo>
                  <a:lnTo>
                    <a:pt x="116524" y="167676"/>
                  </a:lnTo>
                  <a:lnTo>
                    <a:pt x="129633" y="170366"/>
                  </a:lnTo>
                  <a:lnTo>
                    <a:pt x="142793" y="173264"/>
                  </a:lnTo>
                  <a:lnTo>
                    <a:pt x="153776" y="177407"/>
                  </a:lnTo>
                  <a:lnTo>
                    <a:pt x="163310" y="182379"/>
                  </a:lnTo>
                  <a:lnTo>
                    <a:pt x="198956" y="19895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7" name="Group 66"/>
          <p:cNvGrpSpPr/>
          <p:nvPr/>
        </p:nvGrpSpPr>
        <p:grpSpPr>
          <a:xfrm>
            <a:off x="3796685" y="1273315"/>
            <a:ext cx="388326" cy="348174"/>
            <a:chOff x="3796685" y="1273315"/>
            <a:chExt cx="388326" cy="348174"/>
          </a:xfrm>
        </p:grpSpPr>
        <p:sp>
          <p:nvSpPr>
            <p:cNvPr id="64" name="Freeform 63"/>
            <p:cNvSpPr/>
            <p:nvPr/>
          </p:nvSpPr>
          <p:spPr>
            <a:xfrm>
              <a:off x="3796685" y="1303159"/>
              <a:ext cx="159372" cy="318330"/>
            </a:xfrm>
            <a:custGeom>
              <a:avLst/>
              <a:gdLst/>
              <a:ahLst/>
              <a:cxnLst/>
              <a:rect l="0" t="0" r="0" b="0"/>
              <a:pathLst>
                <a:path w="159372" h="318330">
                  <a:moveTo>
                    <a:pt x="33210" y="0"/>
                  </a:moveTo>
                  <a:lnTo>
                    <a:pt x="27929" y="15843"/>
                  </a:lnTo>
                  <a:lnTo>
                    <a:pt x="25268" y="24931"/>
                  </a:lnTo>
                  <a:lnTo>
                    <a:pt x="16242" y="57740"/>
                  </a:lnTo>
                  <a:lnTo>
                    <a:pt x="9826" y="78717"/>
                  </a:lnTo>
                  <a:lnTo>
                    <a:pt x="0" y="109169"/>
                  </a:lnTo>
                  <a:lnTo>
                    <a:pt x="1122" y="114781"/>
                  </a:lnTo>
                  <a:lnTo>
                    <a:pt x="5186" y="117417"/>
                  </a:lnTo>
                  <a:lnTo>
                    <a:pt x="11212" y="118069"/>
                  </a:lnTo>
                  <a:lnTo>
                    <a:pt x="18544" y="117398"/>
                  </a:lnTo>
                  <a:lnTo>
                    <a:pt x="26749" y="115846"/>
                  </a:lnTo>
                  <a:lnTo>
                    <a:pt x="35535" y="113706"/>
                  </a:lnTo>
                  <a:lnTo>
                    <a:pt x="45813" y="112279"/>
                  </a:lnTo>
                  <a:lnTo>
                    <a:pt x="57087" y="111328"/>
                  </a:lnTo>
                  <a:lnTo>
                    <a:pt x="69023" y="110694"/>
                  </a:lnTo>
                  <a:lnTo>
                    <a:pt x="80297" y="111376"/>
                  </a:lnTo>
                  <a:lnTo>
                    <a:pt x="91129" y="112937"/>
                  </a:lnTo>
                  <a:lnTo>
                    <a:pt x="101666" y="115082"/>
                  </a:lnTo>
                  <a:lnTo>
                    <a:pt x="112007" y="118723"/>
                  </a:lnTo>
                  <a:lnTo>
                    <a:pt x="122216" y="123361"/>
                  </a:lnTo>
                  <a:lnTo>
                    <a:pt x="132339" y="128664"/>
                  </a:lnTo>
                  <a:lnTo>
                    <a:pt x="140192" y="135515"/>
                  </a:lnTo>
                  <a:lnTo>
                    <a:pt x="146533" y="143398"/>
                  </a:lnTo>
                  <a:lnTo>
                    <a:pt x="151866" y="151969"/>
                  </a:lnTo>
                  <a:lnTo>
                    <a:pt x="155421" y="162105"/>
                  </a:lnTo>
                  <a:lnTo>
                    <a:pt x="157791" y="173283"/>
                  </a:lnTo>
                  <a:lnTo>
                    <a:pt x="159371" y="185156"/>
                  </a:lnTo>
                  <a:lnTo>
                    <a:pt x="159319" y="196388"/>
                  </a:lnTo>
                  <a:lnTo>
                    <a:pt x="158179" y="207192"/>
                  </a:lnTo>
                  <a:lnTo>
                    <a:pt x="156314" y="217710"/>
                  </a:lnTo>
                  <a:lnTo>
                    <a:pt x="152860" y="228038"/>
                  </a:lnTo>
                  <a:lnTo>
                    <a:pt x="148347" y="238239"/>
                  </a:lnTo>
                  <a:lnTo>
                    <a:pt x="143127" y="248356"/>
                  </a:lnTo>
                  <a:lnTo>
                    <a:pt x="135226" y="257311"/>
                  </a:lnTo>
                  <a:lnTo>
                    <a:pt x="125537" y="265492"/>
                  </a:lnTo>
                  <a:lnTo>
                    <a:pt x="93726" y="287568"/>
                  </a:lnTo>
                  <a:lnTo>
                    <a:pt x="83502" y="294505"/>
                  </a:lnTo>
                  <a:lnTo>
                    <a:pt x="73370" y="300236"/>
                  </a:lnTo>
                  <a:lnTo>
                    <a:pt x="63299" y="305162"/>
                  </a:lnTo>
                  <a:lnTo>
                    <a:pt x="23262" y="31832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3810000" y="1273315"/>
              <a:ext cx="179061" cy="19897"/>
            </a:xfrm>
            <a:custGeom>
              <a:avLst/>
              <a:gdLst/>
              <a:ahLst/>
              <a:cxnLst/>
              <a:rect l="0" t="0" r="0" b="0"/>
              <a:pathLst>
                <a:path w="179061" h="19897">
                  <a:moveTo>
                    <a:pt x="0" y="0"/>
                  </a:moveTo>
                  <a:lnTo>
                    <a:pt x="69229" y="0"/>
                  </a:lnTo>
                  <a:lnTo>
                    <a:pt x="82628" y="1106"/>
                  </a:lnTo>
                  <a:lnTo>
                    <a:pt x="94876" y="2948"/>
                  </a:lnTo>
                  <a:lnTo>
                    <a:pt x="106358" y="5281"/>
                  </a:lnTo>
                  <a:lnTo>
                    <a:pt x="118433" y="6837"/>
                  </a:lnTo>
                  <a:lnTo>
                    <a:pt x="130905" y="7874"/>
                  </a:lnTo>
                  <a:lnTo>
                    <a:pt x="179060" y="1989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4178067" y="1283263"/>
              <a:ext cx="6944" cy="27295"/>
            </a:xfrm>
            <a:custGeom>
              <a:avLst/>
              <a:gdLst/>
              <a:ahLst/>
              <a:cxnLst/>
              <a:rect l="0" t="0" r="0" b="0"/>
              <a:pathLst>
                <a:path w="6944" h="27295">
                  <a:moveTo>
                    <a:pt x="0" y="0"/>
                  </a:moveTo>
                  <a:lnTo>
                    <a:pt x="5281" y="15843"/>
                  </a:lnTo>
                  <a:lnTo>
                    <a:pt x="6837" y="26036"/>
                  </a:lnTo>
                  <a:lnTo>
                    <a:pt x="6943" y="2729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 name="Group 71"/>
          <p:cNvGrpSpPr/>
          <p:nvPr/>
        </p:nvGrpSpPr>
        <p:grpSpPr>
          <a:xfrm>
            <a:off x="4178067" y="1263368"/>
            <a:ext cx="935093" cy="348173"/>
            <a:chOff x="4178067" y="1263368"/>
            <a:chExt cx="935093" cy="348173"/>
          </a:xfrm>
        </p:grpSpPr>
        <p:sp>
          <p:nvSpPr>
            <p:cNvPr id="68" name="Freeform 67"/>
            <p:cNvSpPr/>
            <p:nvPr/>
          </p:nvSpPr>
          <p:spPr>
            <a:xfrm>
              <a:off x="4178067" y="1263368"/>
              <a:ext cx="208905" cy="348173"/>
            </a:xfrm>
            <a:custGeom>
              <a:avLst/>
              <a:gdLst/>
              <a:ahLst/>
              <a:cxnLst/>
              <a:rect l="0" t="0" r="0" b="0"/>
              <a:pathLst>
                <a:path w="208905" h="348173">
                  <a:moveTo>
                    <a:pt x="0" y="0"/>
                  </a:moveTo>
                  <a:lnTo>
                    <a:pt x="10562" y="15842"/>
                  </a:lnTo>
                  <a:lnTo>
                    <a:pt x="14779" y="24930"/>
                  </a:lnTo>
                  <a:lnTo>
                    <a:pt x="18695" y="35410"/>
                  </a:lnTo>
                  <a:lnTo>
                    <a:pt x="53034" y="139193"/>
                  </a:lnTo>
                  <a:lnTo>
                    <a:pt x="57463" y="150271"/>
                  </a:lnTo>
                  <a:lnTo>
                    <a:pt x="62625" y="162078"/>
                  </a:lnTo>
                  <a:lnTo>
                    <a:pt x="68278" y="174370"/>
                  </a:lnTo>
                  <a:lnTo>
                    <a:pt x="74257" y="185881"/>
                  </a:lnTo>
                  <a:lnTo>
                    <a:pt x="80453" y="196871"/>
                  </a:lnTo>
                  <a:lnTo>
                    <a:pt x="86795" y="207514"/>
                  </a:lnTo>
                  <a:lnTo>
                    <a:pt x="93233" y="219030"/>
                  </a:lnTo>
                  <a:lnTo>
                    <a:pt x="106282" y="243616"/>
                  </a:lnTo>
                  <a:lnTo>
                    <a:pt x="112857" y="254151"/>
                  </a:lnTo>
                  <a:lnTo>
                    <a:pt x="119450" y="263385"/>
                  </a:lnTo>
                  <a:lnTo>
                    <a:pt x="126057" y="271752"/>
                  </a:lnTo>
                  <a:lnTo>
                    <a:pt x="132671" y="280645"/>
                  </a:lnTo>
                  <a:lnTo>
                    <a:pt x="145916" y="299370"/>
                  </a:lnTo>
                  <a:lnTo>
                    <a:pt x="152543" y="307900"/>
                  </a:lnTo>
                  <a:lnTo>
                    <a:pt x="159172" y="315798"/>
                  </a:lnTo>
                  <a:lnTo>
                    <a:pt x="165801" y="323273"/>
                  </a:lnTo>
                  <a:lnTo>
                    <a:pt x="173537" y="329362"/>
                  </a:lnTo>
                  <a:lnTo>
                    <a:pt x="182010" y="334527"/>
                  </a:lnTo>
                  <a:lnTo>
                    <a:pt x="208904" y="34817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4188015" y="1323054"/>
              <a:ext cx="218853" cy="208905"/>
            </a:xfrm>
            <a:custGeom>
              <a:avLst/>
              <a:gdLst/>
              <a:ahLst/>
              <a:cxnLst/>
              <a:rect l="0" t="0" r="0" b="0"/>
              <a:pathLst>
                <a:path w="218853" h="208905">
                  <a:moveTo>
                    <a:pt x="0" y="208904"/>
                  </a:moveTo>
                  <a:lnTo>
                    <a:pt x="10562" y="198342"/>
                  </a:lnTo>
                  <a:lnTo>
                    <a:pt x="15884" y="191915"/>
                  </a:lnTo>
                  <a:lnTo>
                    <a:pt x="21642" y="184314"/>
                  </a:lnTo>
                  <a:lnTo>
                    <a:pt x="27692" y="175931"/>
                  </a:lnTo>
                  <a:lnTo>
                    <a:pt x="35041" y="167026"/>
                  </a:lnTo>
                  <a:lnTo>
                    <a:pt x="43256" y="157774"/>
                  </a:lnTo>
                  <a:lnTo>
                    <a:pt x="60122" y="139756"/>
                  </a:lnTo>
                  <a:lnTo>
                    <a:pt x="74986" y="124380"/>
                  </a:lnTo>
                  <a:lnTo>
                    <a:pt x="83150" y="117185"/>
                  </a:lnTo>
                  <a:lnTo>
                    <a:pt x="91909" y="110177"/>
                  </a:lnTo>
                  <a:lnTo>
                    <a:pt x="101064" y="103295"/>
                  </a:lnTo>
                  <a:lnTo>
                    <a:pt x="109378" y="96496"/>
                  </a:lnTo>
                  <a:lnTo>
                    <a:pt x="117131" y="89753"/>
                  </a:lnTo>
                  <a:lnTo>
                    <a:pt x="124510" y="83047"/>
                  </a:lnTo>
                  <a:lnTo>
                    <a:pt x="138605" y="69701"/>
                  </a:lnTo>
                  <a:lnTo>
                    <a:pt x="179002" y="29849"/>
                  </a:lnTo>
                  <a:lnTo>
                    <a:pt x="218852"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4697518" y="1273315"/>
              <a:ext cx="415642" cy="218853"/>
            </a:xfrm>
            <a:custGeom>
              <a:avLst/>
              <a:gdLst/>
              <a:ahLst/>
              <a:cxnLst/>
              <a:rect l="0" t="0" r="0" b="0"/>
              <a:pathLst>
                <a:path w="415642" h="218853">
                  <a:moveTo>
                    <a:pt x="296267" y="0"/>
                  </a:moveTo>
                  <a:lnTo>
                    <a:pt x="275144" y="5281"/>
                  </a:lnTo>
                  <a:lnTo>
                    <a:pt x="264500" y="6837"/>
                  </a:lnTo>
                  <a:lnTo>
                    <a:pt x="252983" y="7874"/>
                  </a:lnTo>
                  <a:lnTo>
                    <a:pt x="240884" y="8565"/>
                  </a:lnTo>
                  <a:lnTo>
                    <a:pt x="229502" y="10132"/>
                  </a:lnTo>
                  <a:lnTo>
                    <a:pt x="218598" y="12281"/>
                  </a:lnTo>
                  <a:lnTo>
                    <a:pt x="208013" y="14819"/>
                  </a:lnTo>
                  <a:lnTo>
                    <a:pt x="197640" y="17617"/>
                  </a:lnTo>
                  <a:lnTo>
                    <a:pt x="177272" y="23673"/>
                  </a:lnTo>
                  <a:lnTo>
                    <a:pt x="147163" y="33296"/>
                  </a:lnTo>
                  <a:lnTo>
                    <a:pt x="136072" y="37672"/>
                  </a:lnTo>
                  <a:lnTo>
                    <a:pt x="124257" y="42800"/>
                  </a:lnTo>
                  <a:lnTo>
                    <a:pt x="111960" y="48429"/>
                  </a:lnTo>
                  <a:lnTo>
                    <a:pt x="100445" y="53287"/>
                  </a:lnTo>
                  <a:lnTo>
                    <a:pt x="89453" y="57631"/>
                  </a:lnTo>
                  <a:lnTo>
                    <a:pt x="78809" y="61632"/>
                  </a:lnTo>
                  <a:lnTo>
                    <a:pt x="69502" y="66510"/>
                  </a:lnTo>
                  <a:lnTo>
                    <a:pt x="61087" y="71973"/>
                  </a:lnTo>
                  <a:lnTo>
                    <a:pt x="53266" y="77826"/>
                  </a:lnTo>
                  <a:lnTo>
                    <a:pt x="44737" y="82833"/>
                  </a:lnTo>
                  <a:lnTo>
                    <a:pt x="35734" y="87276"/>
                  </a:lnTo>
                  <a:lnTo>
                    <a:pt x="26417" y="91343"/>
                  </a:lnTo>
                  <a:lnTo>
                    <a:pt x="17994" y="96266"/>
                  </a:lnTo>
                  <a:lnTo>
                    <a:pt x="10169" y="101758"/>
                  </a:lnTo>
                  <a:lnTo>
                    <a:pt x="2742" y="107630"/>
                  </a:lnTo>
                  <a:lnTo>
                    <a:pt x="0" y="113755"/>
                  </a:lnTo>
                  <a:lnTo>
                    <a:pt x="384" y="120049"/>
                  </a:lnTo>
                  <a:lnTo>
                    <a:pt x="2850" y="126456"/>
                  </a:lnTo>
                  <a:lnTo>
                    <a:pt x="7810" y="131832"/>
                  </a:lnTo>
                  <a:lnTo>
                    <a:pt x="14432" y="136522"/>
                  </a:lnTo>
                  <a:lnTo>
                    <a:pt x="22163" y="140754"/>
                  </a:lnTo>
                  <a:lnTo>
                    <a:pt x="30633" y="144680"/>
                  </a:lnTo>
                  <a:lnTo>
                    <a:pt x="39595" y="148403"/>
                  </a:lnTo>
                  <a:lnTo>
                    <a:pt x="48887" y="151990"/>
                  </a:lnTo>
                  <a:lnTo>
                    <a:pt x="58397" y="156593"/>
                  </a:lnTo>
                  <a:lnTo>
                    <a:pt x="68053" y="161871"/>
                  </a:lnTo>
                  <a:lnTo>
                    <a:pt x="77806" y="167601"/>
                  </a:lnTo>
                  <a:lnTo>
                    <a:pt x="89834" y="172526"/>
                  </a:lnTo>
                  <a:lnTo>
                    <a:pt x="103380" y="176915"/>
                  </a:lnTo>
                  <a:lnTo>
                    <a:pt x="117937" y="180946"/>
                  </a:lnTo>
                  <a:lnTo>
                    <a:pt x="133168" y="184739"/>
                  </a:lnTo>
                  <a:lnTo>
                    <a:pt x="164829" y="191900"/>
                  </a:lnTo>
                  <a:lnTo>
                    <a:pt x="213724" y="202146"/>
                  </a:lnTo>
                  <a:lnTo>
                    <a:pt x="230186" y="204399"/>
                  </a:lnTo>
                  <a:lnTo>
                    <a:pt x="246686" y="205901"/>
                  </a:lnTo>
                  <a:lnTo>
                    <a:pt x="263213" y="206902"/>
                  </a:lnTo>
                  <a:lnTo>
                    <a:pt x="279758" y="208674"/>
                  </a:lnTo>
                  <a:lnTo>
                    <a:pt x="296314" y="210961"/>
                  </a:lnTo>
                  <a:lnTo>
                    <a:pt x="312878" y="213591"/>
                  </a:lnTo>
                  <a:lnTo>
                    <a:pt x="329448" y="215345"/>
                  </a:lnTo>
                  <a:lnTo>
                    <a:pt x="346020" y="216514"/>
                  </a:lnTo>
                  <a:lnTo>
                    <a:pt x="415641" y="21885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4755039" y="1581697"/>
              <a:ext cx="298434" cy="19896"/>
            </a:xfrm>
            <a:custGeom>
              <a:avLst/>
              <a:gdLst/>
              <a:ahLst/>
              <a:cxnLst/>
              <a:rect l="0" t="0" r="0" b="0"/>
              <a:pathLst>
                <a:path w="298434" h="19896">
                  <a:moveTo>
                    <a:pt x="298433" y="0"/>
                  </a:moveTo>
                  <a:lnTo>
                    <a:pt x="229204" y="0"/>
                  </a:lnTo>
                  <a:lnTo>
                    <a:pt x="215805" y="1105"/>
                  </a:lnTo>
                  <a:lnTo>
                    <a:pt x="203557" y="2947"/>
                  </a:lnTo>
                  <a:lnTo>
                    <a:pt x="192075" y="5281"/>
                  </a:lnTo>
                  <a:lnTo>
                    <a:pt x="176684" y="6836"/>
                  </a:lnTo>
                  <a:lnTo>
                    <a:pt x="158685" y="7873"/>
                  </a:lnTo>
                  <a:lnTo>
                    <a:pt x="138949" y="8565"/>
                  </a:lnTo>
                  <a:lnTo>
                    <a:pt x="122476" y="10131"/>
                  </a:lnTo>
                  <a:lnTo>
                    <a:pt x="108178" y="12280"/>
                  </a:lnTo>
                  <a:lnTo>
                    <a:pt x="95330" y="14819"/>
                  </a:lnTo>
                  <a:lnTo>
                    <a:pt x="79028" y="16511"/>
                  </a:lnTo>
                  <a:lnTo>
                    <a:pt x="60422" y="17639"/>
                  </a:lnTo>
                  <a:lnTo>
                    <a:pt x="0" y="1989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8" name="Group 77"/>
          <p:cNvGrpSpPr/>
          <p:nvPr/>
        </p:nvGrpSpPr>
        <p:grpSpPr>
          <a:xfrm>
            <a:off x="5451383" y="1213629"/>
            <a:ext cx="507338" cy="338225"/>
            <a:chOff x="5451383" y="1213629"/>
            <a:chExt cx="507338" cy="338225"/>
          </a:xfrm>
        </p:grpSpPr>
        <p:sp>
          <p:nvSpPr>
            <p:cNvPr id="73" name="Freeform 72"/>
            <p:cNvSpPr/>
            <p:nvPr/>
          </p:nvSpPr>
          <p:spPr>
            <a:xfrm>
              <a:off x="5451383" y="1234907"/>
              <a:ext cx="179268" cy="316947"/>
            </a:xfrm>
            <a:custGeom>
              <a:avLst/>
              <a:gdLst/>
              <a:ahLst/>
              <a:cxnLst/>
              <a:rect l="0" t="0" r="0" b="0"/>
              <a:pathLst>
                <a:path w="179268" h="316947">
                  <a:moveTo>
                    <a:pt x="0" y="8565"/>
                  </a:moveTo>
                  <a:lnTo>
                    <a:pt x="15843" y="3284"/>
                  </a:lnTo>
                  <a:lnTo>
                    <a:pt x="26037" y="1729"/>
                  </a:lnTo>
                  <a:lnTo>
                    <a:pt x="38359" y="691"/>
                  </a:lnTo>
                  <a:lnTo>
                    <a:pt x="52100" y="0"/>
                  </a:lnTo>
                  <a:lnTo>
                    <a:pt x="64577" y="645"/>
                  </a:lnTo>
                  <a:lnTo>
                    <a:pt x="76211" y="2179"/>
                  </a:lnTo>
                  <a:lnTo>
                    <a:pt x="87283" y="4308"/>
                  </a:lnTo>
                  <a:lnTo>
                    <a:pt x="97980" y="6832"/>
                  </a:lnTo>
                  <a:lnTo>
                    <a:pt x="108427" y="9621"/>
                  </a:lnTo>
                  <a:lnTo>
                    <a:pt x="128878" y="15666"/>
                  </a:lnTo>
                  <a:lnTo>
                    <a:pt x="149020" y="22037"/>
                  </a:lnTo>
                  <a:lnTo>
                    <a:pt x="157928" y="26389"/>
                  </a:lnTo>
                  <a:lnTo>
                    <a:pt x="166077" y="31501"/>
                  </a:lnTo>
                  <a:lnTo>
                    <a:pt x="173721" y="37119"/>
                  </a:lnTo>
                  <a:lnTo>
                    <a:pt x="177712" y="44181"/>
                  </a:lnTo>
                  <a:lnTo>
                    <a:pt x="179267" y="52204"/>
                  </a:lnTo>
                  <a:lnTo>
                    <a:pt x="179198" y="60870"/>
                  </a:lnTo>
                  <a:lnTo>
                    <a:pt x="175836" y="67752"/>
                  </a:lnTo>
                  <a:lnTo>
                    <a:pt x="170279" y="73445"/>
                  </a:lnTo>
                  <a:lnTo>
                    <a:pt x="146615" y="89686"/>
                  </a:lnTo>
                  <a:lnTo>
                    <a:pt x="108912" y="114979"/>
                  </a:lnTo>
                  <a:lnTo>
                    <a:pt x="103557" y="122615"/>
                  </a:lnTo>
                  <a:lnTo>
                    <a:pt x="101092" y="131021"/>
                  </a:lnTo>
                  <a:lnTo>
                    <a:pt x="100554" y="139941"/>
                  </a:lnTo>
                  <a:lnTo>
                    <a:pt x="103511" y="146993"/>
                  </a:lnTo>
                  <a:lnTo>
                    <a:pt x="108799" y="152800"/>
                  </a:lnTo>
                  <a:lnTo>
                    <a:pt x="115639" y="157777"/>
                  </a:lnTo>
                  <a:lnTo>
                    <a:pt x="123516" y="162200"/>
                  </a:lnTo>
                  <a:lnTo>
                    <a:pt x="132083" y="166254"/>
                  </a:lnTo>
                  <a:lnTo>
                    <a:pt x="141110" y="170061"/>
                  </a:lnTo>
                  <a:lnTo>
                    <a:pt x="150444" y="174811"/>
                  </a:lnTo>
                  <a:lnTo>
                    <a:pt x="159983" y="180188"/>
                  </a:lnTo>
                  <a:lnTo>
                    <a:pt x="169658" y="185983"/>
                  </a:lnTo>
                  <a:lnTo>
                    <a:pt x="175003" y="194267"/>
                  </a:lnTo>
                  <a:lnTo>
                    <a:pt x="177461" y="204212"/>
                  </a:lnTo>
                  <a:lnTo>
                    <a:pt x="177994" y="215263"/>
                  </a:lnTo>
                  <a:lnTo>
                    <a:pt x="176139" y="224840"/>
                  </a:lnTo>
                  <a:lnTo>
                    <a:pt x="172691" y="233436"/>
                  </a:lnTo>
                  <a:lnTo>
                    <a:pt x="168182" y="241377"/>
                  </a:lnTo>
                  <a:lnTo>
                    <a:pt x="160755" y="248882"/>
                  </a:lnTo>
                  <a:lnTo>
                    <a:pt x="151383" y="256096"/>
                  </a:lnTo>
                  <a:lnTo>
                    <a:pt x="140713" y="263116"/>
                  </a:lnTo>
                  <a:lnTo>
                    <a:pt x="128074" y="270006"/>
                  </a:lnTo>
                  <a:lnTo>
                    <a:pt x="114120" y="276810"/>
                  </a:lnTo>
                  <a:lnTo>
                    <a:pt x="99292" y="283557"/>
                  </a:lnTo>
                  <a:lnTo>
                    <a:pt x="84985" y="289160"/>
                  </a:lnTo>
                  <a:lnTo>
                    <a:pt x="71026" y="294001"/>
                  </a:lnTo>
                  <a:lnTo>
                    <a:pt x="0" y="31694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5779660" y="1213629"/>
              <a:ext cx="129322" cy="238747"/>
            </a:xfrm>
            <a:custGeom>
              <a:avLst/>
              <a:gdLst/>
              <a:ahLst/>
              <a:cxnLst/>
              <a:rect l="0" t="0" r="0" b="0"/>
              <a:pathLst>
                <a:path w="129322" h="238747">
                  <a:moveTo>
                    <a:pt x="0" y="0"/>
                  </a:moveTo>
                  <a:lnTo>
                    <a:pt x="0" y="21123"/>
                  </a:lnTo>
                  <a:lnTo>
                    <a:pt x="2211" y="30662"/>
                  </a:lnTo>
                  <a:lnTo>
                    <a:pt x="5895" y="40337"/>
                  </a:lnTo>
                  <a:lnTo>
                    <a:pt x="10562" y="50103"/>
                  </a:lnTo>
                  <a:lnTo>
                    <a:pt x="15884" y="59929"/>
                  </a:lnTo>
                  <a:lnTo>
                    <a:pt x="21643" y="69796"/>
                  </a:lnTo>
                  <a:lnTo>
                    <a:pt x="27692" y="79690"/>
                  </a:lnTo>
                  <a:lnTo>
                    <a:pt x="33936" y="90707"/>
                  </a:lnTo>
                  <a:lnTo>
                    <a:pt x="46768" y="114738"/>
                  </a:lnTo>
                  <a:lnTo>
                    <a:pt x="53285" y="126231"/>
                  </a:lnTo>
                  <a:lnTo>
                    <a:pt x="59840" y="137209"/>
                  </a:lnTo>
                  <a:lnTo>
                    <a:pt x="66421" y="147843"/>
                  </a:lnTo>
                  <a:lnTo>
                    <a:pt x="73019" y="159354"/>
                  </a:lnTo>
                  <a:lnTo>
                    <a:pt x="86244" y="183934"/>
                  </a:lnTo>
                  <a:lnTo>
                    <a:pt x="92866" y="194468"/>
                  </a:lnTo>
                  <a:lnTo>
                    <a:pt x="99491" y="203701"/>
                  </a:lnTo>
                  <a:lnTo>
                    <a:pt x="129321" y="23874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5918929" y="1462323"/>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5719974" y="1362845"/>
              <a:ext cx="29844" cy="49740"/>
            </a:xfrm>
            <a:custGeom>
              <a:avLst/>
              <a:gdLst/>
              <a:ahLst/>
              <a:cxnLst/>
              <a:rect l="0" t="0" r="0" b="0"/>
              <a:pathLst>
                <a:path w="29844" h="49740">
                  <a:moveTo>
                    <a:pt x="0" y="49739"/>
                  </a:moveTo>
                  <a:lnTo>
                    <a:pt x="5281" y="33897"/>
                  </a:lnTo>
                  <a:lnTo>
                    <a:pt x="9047" y="27019"/>
                  </a:lnTo>
                  <a:lnTo>
                    <a:pt x="13768" y="20224"/>
                  </a:lnTo>
                  <a:lnTo>
                    <a:pt x="29843"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5739869" y="1233524"/>
              <a:ext cx="218852" cy="198957"/>
            </a:xfrm>
            <a:custGeom>
              <a:avLst/>
              <a:gdLst/>
              <a:ahLst/>
              <a:cxnLst/>
              <a:rect l="0" t="0" r="0" b="0"/>
              <a:pathLst>
                <a:path w="218852" h="198957">
                  <a:moveTo>
                    <a:pt x="0" y="198956"/>
                  </a:moveTo>
                  <a:lnTo>
                    <a:pt x="10562" y="183113"/>
                  </a:lnTo>
                  <a:lnTo>
                    <a:pt x="15884" y="176236"/>
                  </a:lnTo>
                  <a:lnTo>
                    <a:pt x="21642" y="169440"/>
                  </a:lnTo>
                  <a:lnTo>
                    <a:pt x="27692" y="162699"/>
                  </a:lnTo>
                  <a:lnTo>
                    <a:pt x="33936" y="154889"/>
                  </a:lnTo>
                  <a:lnTo>
                    <a:pt x="40309" y="146367"/>
                  </a:lnTo>
                  <a:lnTo>
                    <a:pt x="46768" y="137369"/>
                  </a:lnTo>
                  <a:lnTo>
                    <a:pt x="54390" y="129160"/>
                  </a:lnTo>
                  <a:lnTo>
                    <a:pt x="62788" y="121477"/>
                  </a:lnTo>
                  <a:lnTo>
                    <a:pt x="71702" y="114144"/>
                  </a:lnTo>
                  <a:lnTo>
                    <a:pt x="79855" y="107045"/>
                  </a:lnTo>
                  <a:lnTo>
                    <a:pt x="87501" y="100101"/>
                  </a:lnTo>
                  <a:lnTo>
                    <a:pt x="101892" y="86491"/>
                  </a:lnTo>
                  <a:lnTo>
                    <a:pt x="135834" y="53092"/>
                  </a:lnTo>
                  <a:lnTo>
                    <a:pt x="143611" y="46448"/>
                  </a:lnTo>
                  <a:lnTo>
                    <a:pt x="152111" y="39808"/>
                  </a:lnTo>
                  <a:lnTo>
                    <a:pt x="161094" y="33170"/>
                  </a:lnTo>
                  <a:lnTo>
                    <a:pt x="169293" y="26535"/>
                  </a:lnTo>
                  <a:lnTo>
                    <a:pt x="176971" y="19901"/>
                  </a:lnTo>
                  <a:lnTo>
                    <a:pt x="218851"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9" name="Freeform 78"/>
          <p:cNvSpPr/>
          <p:nvPr/>
        </p:nvSpPr>
        <p:spPr>
          <a:xfrm>
            <a:off x="6363837" y="1178054"/>
            <a:ext cx="191751" cy="326983"/>
          </a:xfrm>
          <a:custGeom>
            <a:avLst/>
            <a:gdLst/>
            <a:ahLst/>
            <a:cxnLst/>
            <a:rect l="0" t="0" r="0" b="0"/>
            <a:pathLst>
              <a:path w="191751" h="326983">
                <a:moveTo>
                  <a:pt x="132063" y="5731"/>
                </a:moveTo>
                <a:lnTo>
                  <a:pt x="110939" y="451"/>
                </a:lnTo>
                <a:lnTo>
                  <a:pt x="101401" y="0"/>
                </a:lnTo>
                <a:lnTo>
                  <a:pt x="91727" y="805"/>
                </a:lnTo>
                <a:lnTo>
                  <a:pt x="81961" y="2447"/>
                </a:lnTo>
                <a:lnTo>
                  <a:pt x="71029" y="4647"/>
                </a:lnTo>
                <a:lnTo>
                  <a:pt x="47093" y="10039"/>
                </a:lnTo>
                <a:lnTo>
                  <a:pt x="36730" y="14130"/>
                </a:lnTo>
                <a:lnTo>
                  <a:pt x="27612" y="19067"/>
                </a:lnTo>
                <a:lnTo>
                  <a:pt x="19322" y="24570"/>
                </a:lnTo>
                <a:lnTo>
                  <a:pt x="12690" y="31554"/>
                </a:lnTo>
                <a:lnTo>
                  <a:pt x="7164" y="39526"/>
                </a:lnTo>
                <a:lnTo>
                  <a:pt x="2374" y="48157"/>
                </a:lnTo>
                <a:lnTo>
                  <a:pt x="286" y="57227"/>
                </a:lnTo>
                <a:lnTo>
                  <a:pt x="0" y="66589"/>
                </a:lnTo>
                <a:lnTo>
                  <a:pt x="914" y="76146"/>
                </a:lnTo>
                <a:lnTo>
                  <a:pt x="4840" y="84729"/>
                </a:lnTo>
                <a:lnTo>
                  <a:pt x="10772" y="92661"/>
                </a:lnTo>
                <a:lnTo>
                  <a:pt x="38839" y="121275"/>
                </a:lnTo>
                <a:lnTo>
                  <a:pt x="47808" y="128078"/>
                </a:lnTo>
                <a:lnTo>
                  <a:pt x="58208" y="134824"/>
                </a:lnTo>
                <a:lnTo>
                  <a:pt x="69562" y="141532"/>
                </a:lnTo>
                <a:lnTo>
                  <a:pt x="81554" y="149320"/>
                </a:lnTo>
                <a:lnTo>
                  <a:pt x="93969" y="157828"/>
                </a:lnTo>
                <a:lnTo>
                  <a:pt x="106667" y="166816"/>
                </a:lnTo>
                <a:lnTo>
                  <a:pt x="118448" y="176124"/>
                </a:lnTo>
                <a:lnTo>
                  <a:pt x="129618" y="185645"/>
                </a:lnTo>
                <a:lnTo>
                  <a:pt x="140381" y="195308"/>
                </a:lnTo>
                <a:lnTo>
                  <a:pt x="148662" y="205066"/>
                </a:lnTo>
                <a:lnTo>
                  <a:pt x="155287" y="214888"/>
                </a:lnTo>
                <a:lnTo>
                  <a:pt x="160809" y="224751"/>
                </a:lnTo>
                <a:lnTo>
                  <a:pt x="162280" y="234643"/>
                </a:lnTo>
                <a:lnTo>
                  <a:pt x="161051" y="244553"/>
                </a:lnTo>
                <a:lnTo>
                  <a:pt x="158020" y="254476"/>
                </a:lnTo>
                <a:lnTo>
                  <a:pt x="152684" y="264407"/>
                </a:lnTo>
                <a:lnTo>
                  <a:pt x="145810" y="274344"/>
                </a:lnTo>
                <a:lnTo>
                  <a:pt x="137912" y="284284"/>
                </a:lnTo>
                <a:lnTo>
                  <a:pt x="128226" y="293122"/>
                </a:lnTo>
                <a:lnTo>
                  <a:pt x="117346" y="301224"/>
                </a:lnTo>
                <a:lnTo>
                  <a:pt x="105672" y="308836"/>
                </a:lnTo>
                <a:lnTo>
                  <a:pt x="94574" y="315016"/>
                </a:lnTo>
                <a:lnTo>
                  <a:pt x="83859" y="320241"/>
                </a:lnTo>
                <a:lnTo>
                  <a:pt x="73400" y="324830"/>
                </a:lnTo>
                <a:lnTo>
                  <a:pt x="63111" y="326784"/>
                </a:lnTo>
                <a:lnTo>
                  <a:pt x="52936" y="326982"/>
                </a:lnTo>
                <a:lnTo>
                  <a:pt x="42837" y="326008"/>
                </a:lnTo>
                <a:lnTo>
                  <a:pt x="34998" y="322043"/>
                </a:lnTo>
                <a:lnTo>
                  <a:pt x="28667" y="316083"/>
                </a:lnTo>
                <a:lnTo>
                  <a:pt x="23342" y="308795"/>
                </a:lnTo>
                <a:lnTo>
                  <a:pt x="19791" y="299514"/>
                </a:lnTo>
                <a:lnTo>
                  <a:pt x="17424" y="288906"/>
                </a:lnTo>
                <a:lnTo>
                  <a:pt x="15846" y="277413"/>
                </a:lnTo>
                <a:lnTo>
                  <a:pt x="18110" y="264224"/>
                </a:lnTo>
                <a:lnTo>
                  <a:pt x="22935" y="249905"/>
                </a:lnTo>
                <a:lnTo>
                  <a:pt x="29468" y="234832"/>
                </a:lnTo>
                <a:lnTo>
                  <a:pt x="36033" y="221468"/>
                </a:lnTo>
                <a:lnTo>
                  <a:pt x="42621" y="209243"/>
                </a:lnTo>
                <a:lnTo>
                  <a:pt x="49224" y="197776"/>
                </a:lnTo>
                <a:lnTo>
                  <a:pt x="56942" y="186816"/>
                </a:lnTo>
                <a:lnTo>
                  <a:pt x="65403" y="176193"/>
                </a:lnTo>
                <a:lnTo>
                  <a:pt x="74359" y="165796"/>
                </a:lnTo>
                <a:lnTo>
                  <a:pt x="83646" y="155548"/>
                </a:lnTo>
                <a:lnTo>
                  <a:pt x="102807" y="135319"/>
                </a:lnTo>
                <a:lnTo>
                  <a:pt x="132238" y="105288"/>
                </a:lnTo>
                <a:lnTo>
                  <a:pt x="142127" y="97525"/>
                </a:lnTo>
                <a:lnTo>
                  <a:pt x="191750" y="6541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4" name="Group 83"/>
          <p:cNvGrpSpPr/>
          <p:nvPr/>
        </p:nvGrpSpPr>
        <p:grpSpPr>
          <a:xfrm>
            <a:off x="5172845" y="1691122"/>
            <a:ext cx="825667" cy="298435"/>
            <a:chOff x="5172845" y="1691122"/>
            <a:chExt cx="825667" cy="298435"/>
          </a:xfrm>
        </p:grpSpPr>
        <p:sp>
          <p:nvSpPr>
            <p:cNvPr id="80" name="Freeform 79"/>
            <p:cNvSpPr/>
            <p:nvPr/>
          </p:nvSpPr>
          <p:spPr>
            <a:xfrm>
              <a:off x="5172845" y="1824933"/>
              <a:ext cx="208905" cy="15407"/>
            </a:xfrm>
            <a:custGeom>
              <a:avLst/>
              <a:gdLst/>
              <a:ahLst/>
              <a:cxnLst/>
              <a:rect l="0" t="0" r="0" b="0"/>
              <a:pathLst>
                <a:path w="208905" h="15407">
                  <a:moveTo>
                    <a:pt x="0" y="15406"/>
                  </a:moveTo>
                  <a:lnTo>
                    <a:pt x="21124" y="10125"/>
                  </a:lnTo>
                  <a:lnTo>
                    <a:pt x="32873" y="8570"/>
                  </a:lnTo>
                  <a:lnTo>
                    <a:pt x="46233" y="7532"/>
                  </a:lnTo>
                  <a:lnTo>
                    <a:pt x="60665" y="6841"/>
                  </a:lnTo>
                  <a:lnTo>
                    <a:pt x="75814" y="5275"/>
                  </a:lnTo>
                  <a:lnTo>
                    <a:pt x="91439" y="3125"/>
                  </a:lnTo>
                  <a:lnTo>
                    <a:pt x="107383" y="587"/>
                  </a:lnTo>
                  <a:lnTo>
                    <a:pt x="122433" y="0"/>
                  </a:lnTo>
                  <a:lnTo>
                    <a:pt x="136888" y="714"/>
                  </a:lnTo>
                  <a:lnTo>
                    <a:pt x="208904" y="545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5540914" y="1691122"/>
              <a:ext cx="107077" cy="298435"/>
            </a:xfrm>
            <a:custGeom>
              <a:avLst/>
              <a:gdLst/>
              <a:ahLst/>
              <a:cxnLst/>
              <a:rect l="0" t="0" r="0" b="0"/>
              <a:pathLst>
                <a:path w="107077" h="298435">
                  <a:moveTo>
                    <a:pt x="0" y="0"/>
                  </a:moveTo>
                  <a:lnTo>
                    <a:pt x="70152" y="23384"/>
                  </a:lnTo>
                  <a:lnTo>
                    <a:pt x="78822" y="27748"/>
                  </a:lnTo>
                  <a:lnTo>
                    <a:pt x="86812" y="32868"/>
                  </a:lnTo>
                  <a:lnTo>
                    <a:pt x="94350" y="38491"/>
                  </a:lnTo>
                  <a:lnTo>
                    <a:pt x="98270" y="45557"/>
                  </a:lnTo>
                  <a:lnTo>
                    <a:pt x="99778" y="53583"/>
                  </a:lnTo>
                  <a:lnTo>
                    <a:pt x="99677" y="62249"/>
                  </a:lnTo>
                  <a:lnTo>
                    <a:pt x="96295" y="70237"/>
                  </a:lnTo>
                  <a:lnTo>
                    <a:pt x="90724" y="77774"/>
                  </a:lnTo>
                  <a:lnTo>
                    <a:pt x="83694" y="85008"/>
                  </a:lnTo>
                  <a:lnTo>
                    <a:pt x="75691" y="92042"/>
                  </a:lnTo>
                  <a:lnTo>
                    <a:pt x="67040" y="98942"/>
                  </a:lnTo>
                  <a:lnTo>
                    <a:pt x="57957" y="105753"/>
                  </a:lnTo>
                  <a:lnTo>
                    <a:pt x="49691" y="112503"/>
                  </a:lnTo>
                  <a:lnTo>
                    <a:pt x="41970" y="119215"/>
                  </a:lnTo>
                  <a:lnTo>
                    <a:pt x="34611" y="125900"/>
                  </a:lnTo>
                  <a:lnTo>
                    <a:pt x="30811" y="133672"/>
                  </a:lnTo>
                  <a:lnTo>
                    <a:pt x="29383" y="142170"/>
                  </a:lnTo>
                  <a:lnTo>
                    <a:pt x="29536" y="151151"/>
                  </a:lnTo>
                  <a:lnTo>
                    <a:pt x="34060" y="158243"/>
                  </a:lnTo>
                  <a:lnTo>
                    <a:pt x="41497" y="164077"/>
                  </a:lnTo>
                  <a:lnTo>
                    <a:pt x="50876" y="169072"/>
                  </a:lnTo>
                  <a:lnTo>
                    <a:pt x="60444" y="173506"/>
                  </a:lnTo>
                  <a:lnTo>
                    <a:pt x="70140" y="177568"/>
                  </a:lnTo>
                  <a:lnTo>
                    <a:pt x="79919" y="181382"/>
                  </a:lnTo>
                  <a:lnTo>
                    <a:pt x="88649" y="186134"/>
                  </a:lnTo>
                  <a:lnTo>
                    <a:pt x="96679" y="191514"/>
                  </a:lnTo>
                  <a:lnTo>
                    <a:pt x="104244" y="197310"/>
                  </a:lnTo>
                  <a:lnTo>
                    <a:pt x="107076" y="204491"/>
                  </a:lnTo>
                  <a:lnTo>
                    <a:pt x="106754" y="212593"/>
                  </a:lnTo>
                  <a:lnTo>
                    <a:pt x="104328" y="221311"/>
                  </a:lnTo>
                  <a:lnTo>
                    <a:pt x="100500" y="229334"/>
                  </a:lnTo>
                  <a:lnTo>
                    <a:pt x="95738" y="236893"/>
                  </a:lnTo>
                  <a:lnTo>
                    <a:pt x="90353" y="244143"/>
                  </a:lnTo>
                  <a:lnTo>
                    <a:pt x="83446" y="251187"/>
                  </a:lnTo>
                  <a:lnTo>
                    <a:pt x="75526" y="258093"/>
                  </a:lnTo>
                  <a:lnTo>
                    <a:pt x="66930" y="264908"/>
                  </a:lnTo>
                  <a:lnTo>
                    <a:pt x="57884" y="270557"/>
                  </a:lnTo>
                  <a:lnTo>
                    <a:pt x="48537" y="275428"/>
                  </a:lnTo>
                  <a:lnTo>
                    <a:pt x="0" y="29843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5809503" y="1740861"/>
              <a:ext cx="189009" cy="159166"/>
            </a:xfrm>
            <a:custGeom>
              <a:avLst/>
              <a:gdLst/>
              <a:ahLst/>
              <a:cxnLst/>
              <a:rect l="0" t="0" r="0" b="0"/>
              <a:pathLst>
                <a:path w="189009" h="159166">
                  <a:moveTo>
                    <a:pt x="0" y="0"/>
                  </a:moveTo>
                  <a:lnTo>
                    <a:pt x="27693" y="41538"/>
                  </a:lnTo>
                  <a:lnTo>
                    <a:pt x="35042" y="50904"/>
                  </a:lnTo>
                  <a:lnTo>
                    <a:pt x="43257" y="60463"/>
                  </a:lnTo>
                  <a:lnTo>
                    <a:pt x="52050" y="70152"/>
                  </a:lnTo>
                  <a:lnTo>
                    <a:pt x="62333" y="79928"/>
                  </a:lnTo>
                  <a:lnTo>
                    <a:pt x="73609" y="89760"/>
                  </a:lnTo>
                  <a:lnTo>
                    <a:pt x="85548" y="99631"/>
                  </a:lnTo>
                  <a:lnTo>
                    <a:pt x="97929" y="108423"/>
                  </a:lnTo>
                  <a:lnTo>
                    <a:pt x="110604" y="116494"/>
                  </a:lnTo>
                  <a:lnTo>
                    <a:pt x="123475" y="124086"/>
                  </a:lnTo>
                  <a:lnTo>
                    <a:pt x="146619" y="138416"/>
                  </a:lnTo>
                  <a:lnTo>
                    <a:pt x="189008" y="15916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5849295" y="1790600"/>
              <a:ext cx="89531" cy="69636"/>
            </a:xfrm>
            <a:custGeom>
              <a:avLst/>
              <a:gdLst/>
              <a:ahLst/>
              <a:cxnLst/>
              <a:rect l="0" t="0" r="0" b="0"/>
              <a:pathLst>
                <a:path w="89531" h="69636">
                  <a:moveTo>
                    <a:pt x="0" y="69635"/>
                  </a:moveTo>
                  <a:lnTo>
                    <a:pt x="10562" y="53792"/>
                  </a:lnTo>
                  <a:lnTo>
                    <a:pt x="16989" y="46914"/>
                  </a:lnTo>
                  <a:lnTo>
                    <a:pt x="24589" y="40119"/>
                  </a:lnTo>
                  <a:lnTo>
                    <a:pt x="32973" y="33378"/>
                  </a:lnTo>
                  <a:lnTo>
                    <a:pt x="42982" y="26673"/>
                  </a:lnTo>
                  <a:lnTo>
                    <a:pt x="54077" y="19993"/>
                  </a:lnTo>
                  <a:lnTo>
                    <a:pt x="8953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p:cNvGrpSpPr/>
          <p:nvPr/>
        </p:nvGrpSpPr>
        <p:grpSpPr>
          <a:xfrm>
            <a:off x="3730417" y="1850287"/>
            <a:ext cx="606816" cy="238747"/>
            <a:chOff x="3730417" y="1850287"/>
            <a:chExt cx="606816" cy="238747"/>
          </a:xfrm>
        </p:grpSpPr>
        <p:sp>
          <p:nvSpPr>
            <p:cNvPr id="85" name="Freeform 84"/>
            <p:cNvSpPr/>
            <p:nvPr/>
          </p:nvSpPr>
          <p:spPr>
            <a:xfrm>
              <a:off x="3730417" y="1929869"/>
              <a:ext cx="149218" cy="29844"/>
            </a:xfrm>
            <a:custGeom>
              <a:avLst/>
              <a:gdLst/>
              <a:ahLst/>
              <a:cxnLst/>
              <a:rect l="0" t="0" r="0" b="0"/>
              <a:pathLst>
                <a:path w="149218" h="29844">
                  <a:moveTo>
                    <a:pt x="0" y="29843"/>
                  </a:moveTo>
                  <a:lnTo>
                    <a:pt x="21124" y="24562"/>
                  </a:lnTo>
                  <a:lnTo>
                    <a:pt x="31768" y="20796"/>
                  </a:lnTo>
                  <a:lnTo>
                    <a:pt x="43285" y="16075"/>
                  </a:lnTo>
                  <a:lnTo>
                    <a:pt x="55384" y="10717"/>
                  </a:lnTo>
                  <a:lnTo>
                    <a:pt x="67872" y="7144"/>
                  </a:lnTo>
                  <a:lnTo>
                    <a:pt x="80618" y="4763"/>
                  </a:lnTo>
                  <a:lnTo>
                    <a:pt x="14921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3969164" y="1850287"/>
              <a:ext cx="89531" cy="19896"/>
            </a:xfrm>
            <a:custGeom>
              <a:avLst/>
              <a:gdLst/>
              <a:ahLst/>
              <a:cxnLst/>
              <a:rect l="0" t="0" r="0" b="0"/>
              <a:pathLst>
                <a:path w="89531" h="19896">
                  <a:moveTo>
                    <a:pt x="0" y="0"/>
                  </a:moveTo>
                  <a:lnTo>
                    <a:pt x="21124" y="0"/>
                  </a:lnTo>
                  <a:lnTo>
                    <a:pt x="30662" y="1105"/>
                  </a:lnTo>
                  <a:lnTo>
                    <a:pt x="40337" y="2947"/>
                  </a:lnTo>
                  <a:lnTo>
                    <a:pt x="89530" y="1989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3999007" y="1900026"/>
              <a:ext cx="119375" cy="189008"/>
            </a:xfrm>
            <a:custGeom>
              <a:avLst/>
              <a:gdLst/>
              <a:ahLst/>
              <a:cxnLst/>
              <a:rect l="0" t="0" r="0" b="0"/>
              <a:pathLst>
                <a:path w="119375" h="189008">
                  <a:moveTo>
                    <a:pt x="119374" y="0"/>
                  </a:moveTo>
                  <a:lnTo>
                    <a:pt x="108812" y="10562"/>
                  </a:lnTo>
                  <a:lnTo>
                    <a:pt x="101279" y="15883"/>
                  </a:lnTo>
                  <a:lnTo>
                    <a:pt x="91837" y="21642"/>
                  </a:lnTo>
                  <a:lnTo>
                    <a:pt x="81120" y="27691"/>
                  </a:lnTo>
                  <a:lnTo>
                    <a:pt x="71765" y="33935"/>
                  </a:lnTo>
                  <a:lnTo>
                    <a:pt x="63318" y="40308"/>
                  </a:lnTo>
                  <a:lnTo>
                    <a:pt x="55476" y="46768"/>
                  </a:lnTo>
                  <a:lnTo>
                    <a:pt x="49142" y="54390"/>
                  </a:lnTo>
                  <a:lnTo>
                    <a:pt x="43815" y="62787"/>
                  </a:lnTo>
                  <a:lnTo>
                    <a:pt x="39158" y="71701"/>
                  </a:lnTo>
                  <a:lnTo>
                    <a:pt x="39369" y="78749"/>
                  </a:lnTo>
                  <a:lnTo>
                    <a:pt x="42826" y="84553"/>
                  </a:lnTo>
                  <a:lnTo>
                    <a:pt x="48446" y="89528"/>
                  </a:lnTo>
                  <a:lnTo>
                    <a:pt x="60586" y="100950"/>
                  </a:lnTo>
                  <a:lnTo>
                    <a:pt x="66918" y="107091"/>
                  </a:lnTo>
                  <a:lnTo>
                    <a:pt x="70034" y="114501"/>
                  </a:lnTo>
                  <a:lnTo>
                    <a:pt x="71006" y="122757"/>
                  </a:lnTo>
                  <a:lnTo>
                    <a:pt x="70549" y="131577"/>
                  </a:lnTo>
                  <a:lnTo>
                    <a:pt x="66928" y="139667"/>
                  </a:lnTo>
                  <a:lnTo>
                    <a:pt x="61199" y="147272"/>
                  </a:lnTo>
                  <a:lnTo>
                    <a:pt x="54063" y="154552"/>
                  </a:lnTo>
                  <a:lnTo>
                    <a:pt x="45990" y="160511"/>
                  </a:lnTo>
                  <a:lnTo>
                    <a:pt x="37292" y="165588"/>
                  </a:lnTo>
                  <a:lnTo>
                    <a:pt x="0" y="18900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4207911" y="1890078"/>
              <a:ext cx="129322" cy="159165"/>
            </a:xfrm>
            <a:custGeom>
              <a:avLst/>
              <a:gdLst/>
              <a:ahLst/>
              <a:cxnLst/>
              <a:rect l="0" t="0" r="0" b="0"/>
              <a:pathLst>
                <a:path w="129322" h="159165">
                  <a:moveTo>
                    <a:pt x="0" y="0"/>
                  </a:moveTo>
                  <a:lnTo>
                    <a:pt x="10562" y="15843"/>
                  </a:lnTo>
                  <a:lnTo>
                    <a:pt x="14778" y="23825"/>
                  </a:lnTo>
                  <a:lnTo>
                    <a:pt x="18694" y="32463"/>
                  </a:lnTo>
                  <a:lnTo>
                    <a:pt x="22411" y="41538"/>
                  </a:lnTo>
                  <a:lnTo>
                    <a:pt x="27099" y="50903"/>
                  </a:lnTo>
                  <a:lnTo>
                    <a:pt x="32435" y="60463"/>
                  </a:lnTo>
                  <a:lnTo>
                    <a:pt x="38203" y="70152"/>
                  </a:lnTo>
                  <a:lnTo>
                    <a:pt x="45364" y="78822"/>
                  </a:lnTo>
                  <a:lnTo>
                    <a:pt x="53454" y="86812"/>
                  </a:lnTo>
                  <a:lnTo>
                    <a:pt x="62164" y="94350"/>
                  </a:lnTo>
                  <a:lnTo>
                    <a:pt x="70180" y="101586"/>
                  </a:lnTo>
                  <a:lnTo>
                    <a:pt x="84983" y="115521"/>
                  </a:lnTo>
                  <a:lnTo>
                    <a:pt x="129321" y="15916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4197963" y="1989556"/>
              <a:ext cx="79583" cy="59687"/>
            </a:xfrm>
            <a:custGeom>
              <a:avLst/>
              <a:gdLst/>
              <a:ahLst/>
              <a:cxnLst/>
              <a:rect l="0" t="0" r="0" b="0"/>
              <a:pathLst>
                <a:path w="79583" h="59687">
                  <a:moveTo>
                    <a:pt x="0" y="59686"/>
                  </a:moveTo>
                  <a:lnTo>
                    <a:pt x="27692" y="31995"/>
                  </a:lnTo>
                  <a:lnTo>
                    <a:pt x="36146" y="25751"/>
                  </a:lnTo>
                  <a:lnTo>
                    <a:pt x="46204" y="19378"/>
                  </a:lnTo>
                  <a:lnTo>
                    <a:pt x="79582"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5" name="Group 94"/>
          <p:cNvGrpSpPr/>
          <p:nvPr/>
        </p:nvGrpSpPr>
        <p:grpSpPr>
          <a:xfrm>
            <a:off x="3690626" y="2108932"/>
            <a:ext cx="2476999" cy="507335"/>
            <a:chOff x="3690626" y="2108932"/>
            <a:chExt cx="2476999" cy="507335"/>
          </a:xfrm>
        </p:grpSpPr>
        <p:sp>
          <p:nvSpPr>
            <p:cNvPr id="91" name="Freeform 90"/>
            <p:cNvSpPr/>
            <p:nvPr/>
          </p:nvSpPr>
          <p:spPr>
            <a:xfrm>
              <a:off x="3690626" y="2108932"/>
              <a:ext cx="2476999" cy="99476"/>
            </a:xfrm>
            <a:custGeom>
              <a:avLst/>
              <a:gdLst/>
              <a:ahLst/>
              <a:cxnLst/>
              <a:rect l="0" t="0" r="0" b="0"/>
              <a:pathLst>
                <a:path w="2476999" h="99476">
                  <a:moveTo>
                    <a:pt x="0" y="99475"/>
                  </a:moveTo>
                  <a:lnTo>
                    <a:pt x="21124" y="94194"/>
                  </a:lnTo>
                  <a:lnTo>
                    <a:pt x="43284" y="91601"/>
                  </a:lnTo>
                  <a:lnTo>
                    <a:pt x="67871" y="89344"/>
                  </a:lnTo>
                  <a:lnTo>
                    <a:pt x="80618" y="87194"/>
                  </a:lnTo>
                  <a:lnTo>
                    <a:pt x="93536" y="84656"/>
                  </a:lnTo>
                  <a:lnTo>
                    <a:pt x="119680" y="81835"/>
                  </a:lnTo>
                  <a:lnTo>
                    <a:pt x="192569" y="79876"/>
                  </a:lnTo>
                  <a:lnTo>
                    <a:pt x="520587" y="79579"/>
                  </a:lnTo>
                  <a:lnTo>
                    <a:pt x="544174" y="76632"/>
                  </a:lnTo>
                  <a:lnTo>
                    <a:pt x="555107" y="74298"/>
                  </a:lnTo>
                  <a:lnTo>
                    <a:pt x="579044" y="71706"/>
                  </a:lnTo>
                  <a:lnTo>
                    <a:pt x="603315" y="69448"/>
                  </a:lnTo>
                  <a:lnTo>
                    <a:pt x="614429" y="67299"/>
                  </a:lnTo>
                  <a:lnTo>
                    <a:pt x="625155" y="64760"/>
                  </a:lnTo>
                  <a:lnTo>
                    <a:pt x="648862" y="61940"/>
                  </a:lnTo>
                  <a:lnTo>
                    <a:pt x="673031" y="59581"/>
                  </a:lnTo>
                  <a:lnTo>
                    <a:pt x="684118" y="57405"/>
                  </a:lnTo>
                  <a:lnTo>
                    <a:pt x="694826" y="54848"/>
                  </a:lnTo>
                  <a:lnTo>
                    <a:pt x="718513" y="52008"/>
                  </a:lnTo>
                  <a:lnTo>
                    <a:pt x="782858" y="50035"/>
                  </a:lnTo>
                  <a:lnTo>
                    <a:pt x="968252" y="49737"/>
                  </a:lnTo>
                  <a:lnTo>
                    <a:pt x="994779" y="52684"/>
                  </a:lnTo>
                  <a:lnTo>
                    <a:pt x="1008043" y="55017"/>
                  </a:lnTo>
                  <a:lnTo>
                    <a:pt x="1037517" y="57610"/>
                  </a:lnTo>
                  <a:lnTo>
                    <a:pt x="1109914" y="59411"/>
                  </a:lnTo>
                  <a:lnTo>
                    <a:pt x="1182314" y="59648"/>
                  </a:lnTo>
                  <a:lnTo>
                    <a:pt x="1211501" y="56720"/>
                  </a:lnTo>
                  <a:lnTo>
                    <a:pt x="1225475" y="54392"/>
                  </a:lnTo>
                  <a:lnTo>
                    <a:pt x="1252790" y="51805"/>
                  </a:lnTo>
                  <a:lnTo>
                    <a:pt x="1279668" y="49550"/>
                  </a:lnTo>
                  <a:lnTo>
                    <a:pt x="1293025" y="47402"/>
                  </a:lnTo>
                  <a:lnTo>
                    <a:pt x="1306351" y="44864"/>
                  </a:lnTo>
                  <a:lnTo>
                    <a:pt x="1332947" y="42044"/>
                  </a:lnTo>
                  <a:lnTo>
                    <a:pt x="1358400" y="39685"/>
                  </a:lnTo>
                  <a:lnTo>
                    <a:pt x="1369830" y="37509"/>
                  </a:lnTo>
                  <a:lnTo>
                    <a:pt x="1380766" y="34953"/>
                  </a:lnTo>
                  <a:lnTo>
                    <a:pt x="1404707" y="32113"/>
                  </a:lnTo>
                  <a:lnTo>
                    <a:pt x="1428979" y="29745"/>
                  </a:lnTo>
                  <a:lnTo>
                    <a:pt x="1440094" y="27566"/>
                  </a:lnTo>
                  <a:lnTo>
                    <a:pt x="1450820" y="25008"/>
                  </a:lnTo>
                  <a:lnTo>
                    <a:pt x="1474528" y="22166"/>
                  </a:lnTo>
                  <a:lnTo>
                    <a:pt x="1539993" y="20192"/>
                  </a:lnTo>
                  <a:lnTo>
                    <a:pt x="1654250" y="19904"/>
                  </a:lnTo>
                  <a:lnTo>
                    <a:pt x="1678051" y="16950"/>
                  </a:lnTo>
                  <a:lnTo>
                    <a:pt x="1689040" y="14615"/>
                  </a:lnTo>
                  <a:lnTo>
                    <a:pt x="1713040" y="12020"/>
                  </a:lnTo>
                  <a:lnTo>
                    <a:pt x="1777603" y="9113"/>
                  </a:lnTo>
                  <a:lnTo>
                    <a:pt x="1790778" y="7179"/>
                  </a:lnTo>
                  <a:lnTo>
                    <a:pt x="1803983" y="4785"/>
                  </a:lnTo>
                  <a:lnTo>
                    <a:pt x="1833392" y="2125"/>
                  </a:lnTo>
                  <a:lnTo>
                    <a:pt x="1905743" y="277"/>
                  </a:lnTo>
                  <a:lnTo>
                    <a:pt x="2052549" y="0"/>
                  </a:lnTo>
                  <a:lnTo>
                    <a:pt x="2079082" y="2946"/>
                  </a:lnTo>
                  <a:lnTo>
                    <a:pt x="2092347" y="5279"/>
                  </a:lnTo>
                  <a:lnTo>
                    <a:pt x="2118876" y="7871"/>
                  </a:lnTo>
                  <a:lnTo>
                    <a:pt x="2144299" y="10128"/>
                  </a:lnTo>
                  <a:lnTo>
                    <a:pt x="2155721" y="12278"/>
                  </a:lnTo>
                  <a:lnTo>
                    <a:pt x="2166651" y="14816"/>
                  </a:lnTo>
                  <a:lnTo>
                    <a:pt x="2193533" y="17636"/>
                  </a:lnTo>
                  <a:lnTo>
                    <a:pt x="2264129" y="19596"/>
                  </a:lnTo>
                  <a:lnTo>
                    <a:pt x="2476998" y="1989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4827196" y="2248198"/>
              <a:ext cx="385442" cy="198957"/>
            </a:xfrm>
            <a:custGeom>
              <a:avLst/>
              <a:gdLst/>
              <a:ahLst/>
              <a:cxnLst/>
              <a:rect l="0" t="0" r="0" b="0"/>
              <a:pathLst>
                <a:path w="385442" h="198957">
                  <a:moveTo>
                    <a:pt x="335702" y="0"/>
                  </a:moveTo>
                  <a:lnTo>
                    <a:pt x="294164" y="13846"/>
                  </a:lnTo>
                  <a:lnTo>
                    <a:pt x="284798" y="18073"/>
                  </a:lnTo>
                  <a:lnTo>
                    <a:pt x="275239" y="23102"/>
                  </a:lnTo>
                  <a:lnTo>
                    <a:pt x="265550" y="28665"/>
                  </a:lnTo>
                  <a:lnTo>
                    <a:pt x="255774" y="33479"/>
                  </a:lnTo>
                  <a:lnTo>
                    <a:pt x="245942" y="37794"/>
                  </a:lnTo>
                  <a:lnTo>
                    <a:pt x="236070" y="41775"/>
                  </a:lnTo>
                  <a:lnTo>
                    <a:pt x="225069" y="46640"/>
                  </a:lnTo>
                  <a:lnTo>
                    <a:pt x="201054" y="57941"/>
                  </a:lnTo>
                  <a:lnTo>
                    <a:pt x="189566" y="62944"/>
                  </a:lnTo>
                  <a:lnTo>
                    <a:pt x="178591" y="67385"/>
                  </a:lnTo>
                  <a:lnTo>
                    <a:pt x="167959" y="71451"/>
                  </a:lnTo>
                  <a:lnTo>
                    <a:pt x="156449" y="76372"/>
                  </a:lnTo>
                  <a:lnTo>
                    <a:pt x="131871" y="87735"/>
                  </a:lnTo>
                  <a:lnTo>
                    <a:pt x="119127" y="94965"/>
                  </a:lnTo>
                  <a:lnTo>
                    <a:pt x="106210" y="103101"/>
                  </a:lnTo>
                  <a:lnTo>
                    <a:pt x="58992" y="134704"/>
                  </a:lnTo>
                  <a:lnTo>
                    <a:pt x="48435" y="140647"/>
                  </a:lnTo>
                  <a:lnTo>
                    <a:pt x="38081" y="145714"/>
                  </a:lnTo>
                  <a:lnTo>
                    <a:pt x="27863" y="150198"/>
                  </a:lnTo>
                  <a:lnTo>
                    <a:pt x="18839" y="155397"/>
                  </a:lnTo>
                  <a:lnTo>
                    <a:pt x="10613" y="161074"/>
                  </a:lnTo>
                  <a:lnTo>
                    <a:pt x="2919" y="167069"/>
                  </a:lnTo>
                  <a:lnTo>
                    <a:pt x="0" y="173277"/>
                  </a:lnTo>
                  <a:lnTo>
                    <a:pt x="264" y="179626"/>
                  </a:lnTo>
                  <a:lnTo>
                    <a:pt x="2651" y="186069"/>
                  </a:lnTo>
                  <a:lnTo>
                    <a:pt x="8664" y="190365"/>
                  </a:lnTo>
                  <a:lnTo>
                    <a:pt x="17093" y="193228"/>
                  </a:lnTo>
                  <a:lnTo>
                    <a:pt x="27134" y="195137"/>
                  </a:lnTo>
                  <a:lnTo>
                    <a:pt x="38250" y="196410"/>
                  </a:lnTo>
                  <a:lnTo>
                    <a:pt x="50081" y="197259"/>
                  </a:lnTo>
                  <a:lnTo>
                    <a:pt x="62390" y="197824"/>
                  </a:lnTo>
                  <a:lnTo>
                    <a:pt x="90804" y="198453"/>
                  </a:lnTo>
                  <a:lnTo>
                    <a:pt x="385441" y="19895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4814725" y="2536684"/>
              <a:ext cx="368069" cy="79583"/>
            </a:xfrm>
            <a:custGeom>
              <a:avLst/>
              <a:gdLst/>
              <a:ahLst/>
              <a:cxnLst/>
              <a:rect l="0" t="0" r="0" b="0"/>
              <a:pathLst>
                <a:path w="368069" h="79583">
                  <a:moveTo>
                    <a:pt x="368068" y="0"/>
                  </a:moveTo>
                  <a:lnTo>
                    <a:pt x="346945" y="0"/>
                  </a:lnTo>
                  <a:lnTo>
                    <a:pt x="336301" y="1105"/>
                  </a:lnTo>
                  <a:lnTo>
                    <a:pt x="324784" y="2947"/>
                  </a:lnTo>
                  <a:lnTo>
                    <a:pt x="312685" y="5280"/>
                  </a:lnTo>
                  <a:lnTo>
                    <a:pt x="287451" y="10821"/>
                  </a:lnTo>
                  <a:lnTo>
                    <a:pt x="274532" y="13845"/>
                  </a:lnTo>
                  <a:lnTo>
                    <a:pt x="262604" y="16967"/>
                  </a:lnTo>
                  <a:lnTo>
                    <a:pt x="251336" y="20154"/>
                  </a:lnTo>
                  <a:lnTo>
                    <a:pt x="240508" y="23384"/>
                  </a:lnTo>
                  <a:lnTo>
                    <a:pt x="216687" y="29919"/>
                  </a:lnTo>
                  <a:lnTo>
                    <a:pt x="113763" y="56373"/>
                  </a:lnTo>
                  <a:lnTo>
                    <a:pt x="91458" y="63004"/>
                  </a:lnTo>
                  <a:lnTo>
                    <a:pt x="79762" y="65214"/>
                  </a:lnTo>
                  <a:lnTo>
                    <a:pt x="67544" y="66687"/>
                  </a:lnTo>
                  <a:lnTo>
                    <a:pt x="54977" y="67670"/>
                  </a:lnTo>
                  <a:lnTo>
                    <a:pt x="43283" y="69430"/>
                  </a:lnTo>
                  <a:lnTo>
                    <a:pt x="32172" y="71708"/>
                  </a:lnTo>
                  <a:lnTo>
                    <a:pt x="0" y="795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5491057" y="2228302"/>
              <a:ext cx="310563" cy="287324"/>
            </a:xfrm>
            <a:custGeom>
              <a:avLst/>
              <a:gdLst/>
              <a:ahLst/>
              <a:cxnLst/>
              <a:rect l="0" t="0" r="0" b="0"/>
              <a:pathLst>
                <a:path w="310563" h="287324">
                  <a:moveTo>
                    <a:pt x="228917" y="0"/>
                  </a:moveTo>
                  <a:lnTo>
                    <a:pt x="207793" y="0"/>
                  </a:lnTo>
                  <a:lnTo>
                    <a:pt x="197149" y="1106"/>
                  </a:lnTo>
                  <a:lnTo>
                    <a:pt x="185632" y="2948"/>
                  </a:lnTo>
                  <a:lnTo>
                    <a:pt x="173533" y="5281"/>
                  </a:lnTo>
                  <a:lnTo>
                    <a:pt x="162151" y="7942"/>
                  </a:lnTo>
                  <a:lnTo>
                    <a:pt x="151247" y="10821"/>
                  </a:lnTo>
                  <a:lnTo>
                    <a:pt x="130289" y="16968"/>
                  </a:lnTo>
                  <a:lnTo>
                    <a:pt x="109921" y="23384"/>
                  </a:lnTo>
                  <a:lnTo>
                    <a:pt x="99847" y="27748"/>
                  </a:lnTo>
                  <a:lnTo>
                    <a:pt x="89815" y="32868"/>
                  </a:lnTo>
                  <a:lnTo>
                    <a:pt x="79811" y="38492"/>
                  </a:lnTo>
                  <a:lnTo>
                    <a:pt x="70932" y="44452"/>
                  </a:lnTo>
                  <a:lnTo>
                    <a:pt x="62801" y="50635"/>
                  </a:lnTo>
                  <a:lnTo>
                    <a:pt x="55171" y="56969"/>
                  </a:lnTo>
                  <a:lnTo>
                    <a:pt x="48978" y="64507"/>
                  </a:lnTo>
                  <a:lnTo>
                    <a:pt x="43744" y="72848"/>
                  </a:lnTo>
                  <a:lnTo>
                    <a:pt x="39150" y="81725"/>
                  </a:lnTo>
                  <a:lnTo>
                    <a:pt x="37192" y="92064"/>
                  </a:lnTo>
                  <a:lnTo>
                    <a:pt x="36992" y="103378"/>
                  </a:lnTo>
                  <a:lnTo>
                    <a:pt x="37965" y="115342"/>
                  </a:lnTo>
                  <a:lnTo>
                    <a:pt x="41928" y="125528"/>
                  </a:lnTo>
                  <a:lnTo>
                    <a:pt x="47887" y="134530"/>
                  </a:lnTo>
                  <a:lnTo>
                    <a:pt x="55175" y="142741"/>
                  </a:lnTo>
                  <a:lnTo>
                    <a:pt x="69169" y="157760"/>
                  </a:lnTo>
                  <a:lnTo>
                    <a:pt x="75995" y="164861"/>
                  </a:lnTo>
                  <a:lnTo>
                    <a:pt x="83862" y="170699"/>
                  </a:lnTo>
                  <a:lnTo>
                    <a:pt x="92422" y="175697"/>
                  </a:lnTo>
                  <a:lnTo>
                    <a:pt x="101445" y="180134"/>
                  </a:lnTo>
                  <a:lnTo>
                    <a:pt x="110776" y="185303"/>
                  </a:lnTo>
                  <a:lnTo>
                    <a:pt x="120313" y="190959"/>
                  </a:lnTo>
                  <a:lnTo>
                    <a:pt x="139752" y="203139"/>
                  </a:lnTo>
                  <a:lnTo>
                    <a:pt x="159444" y="215921"/>
                  </a:lnTo>
                  <a:lnTo>
                    <a:pt x="168233" y="222424"/>
                  </a:lnTo>
                  <a:lnTo>
                    <a:pt x="176302" y="228971"/>
                  </a:lnTo>
                  <a:lnTo>
                    <a:pt x="183893" y="235546"/>
                  </a:lnTo>
                  <a:lnTo>
                    <a:pt x="186742" y="242139"/>
                  </a:lnTo>
                  <a:lnTo>
                    <a:pt x="186431" y="248746"/>
                  </a:lnTo>
                  <a:lnTo>
                    <a:pt x="184014" y="255361"/>
                  </a:lnTo>
                  <a:lnTo>
                    <a:pt x="180191" y="261981"/>
                  </a:lnTo>
                  <a:lnTo>
                    <a:pt x="175432" y="268606"/>
                  </a:lnTo>
                  <a:lnTo>
                    <a:pt x="170049" y="275232"/>
                  </a:lnTo>
                  <a:lnTo>
                    <a:pt x="162039" y="279650"/>
                  </a:lnTo>
                  <a:lnTo>
                    <a:pt x="152277" y="282596"/>
                  </a:lnTo>
                  <a:lnTo>
                    <a:pt x="141348" y="284559"/>
                  </a:lnTo>
                  <a:lnTo>
                    <a:pt x="128536" y="285868"/>
                  </a:lnTo>
                  <a:lnTo>
                    <a:pt x="114468" y="286741"/>
                  </a:lnTo>
                  <a:lnTo>
                    <a:pt x="99562" y="287323"/>
                  </a:lnTo>
                  <a:lnTo>
                    <a:pt x="86310" y="285500"/>
                  </a:lnTo>
                  <a:lnTo>
                    <a:pt x="74159" y="282074"/>
                  </a:lnTo>
                  <a:lnTo>
                    <a:pt x="62742" y="277579"/>
                  </a:lnTo>
                  <a:lnTo>
                    <a:pt x="41214" y="269638"/>
                  </a:lnTo>
                  <a:lnTo>
                    <a:pt x="30831" y="265973"/>
                  </a:lnTo>
                  <a:lnTo>
                    <a:pt x="21699" y="261319"/>
                  </a:lnTo>
                  <a:lnTo>
                    <a:pt x="13400" y="256006"/>
                  </a:lnTo>
                  <a:lnTo>
                    <a:pt x="5657" y="250253"/>
                  </a:lnTo>
                  <a:lnTo>
                    <a:pt x="1599" y="241996"/>
                  </a:lnTo>
                  <a:lnTo>
                    <a:pt x="0" y="232071"/>
                  </a:lnTo>
                  <a:lnTo>
                    <a:pt x="40" y="221032"/>
                  </a:lnTo>
                  <a:lnTo>
                    <a:pt x="2276" y="211463"/>
                  </a:lnTo>
                  <a:lnTo>
                    <a:pt x="5978" y="202873"/>
                  </a:lnTo>
                  <a:lnTo>
                    <a:pt x="10656" y="194935"/>
                  </a:lnTo>
                  <a:lnTo>
                    <a:pt x="18197" y="188538"/>
                  </a:lnTo>
                  <a:lnTo>
                    <a:pt x="27644" y="183168"/>
                  </a:lnTo>
                  <a:lnTo>
                    <a:pt x="38364" y="178483"/>
                  </a:lnTo>
                  <a:lnTo>
                    <a:pt x="47721" y="173149"/>
                  </a:lnTo>
                  <a:lnTo>
                    <a:pt x="56170" y="167382"/>
                  </a:lnTo>
                  <a:lnTo>
                    <a:pt x="64014" y="161327"/>
                  </a:lnTo>
                  <a:lnTo>
                    <a:pt x="74769" y="157290"/>
                  </a:lnTo>
                  <a:lnTo>
                    <a:pt x="87466" y="154599"/>
                  </a:lnTo>
                  <a:lnTo>
                    <a:pt x="101457" y="152805"/>
                  </a:lnTo>
                  <a:lnTo>
                    <a:pt x="115205" y="150504"/>
                  </a:lnTo>
                  <a:lnTo>
                    <a:pt x="128792" y="147864"/>
                  </a:lnTo>
                  <a:lnTo>
                    <a:pt x="142272" y="144999"/>
                  </a:lnTo>
                  <a:lnTo>
                    <a:pt x="154573" y="141984"/>
                  </a:lnTo>
                  <a:lnTo>
                    <a:pt x="166091" y="138869"/>
                  </a:lnTo>
                  <a:lnTo>
                    <a:pt x="188835" y="132459"/>
                  </a:lnTo>
                  <a:lnTo>
                    <a:pt x="264552" y="112726"/>
                  </a:lnTo>
                  <a:lnTo>
                    <a:pt x="286756" y="106103"/>
                  </a:lnTo>
                  <a:lnTo>
                    <a:pt x="295109" y="100579"/>
                  </a:lnTo>
                  <a:lnTo>
                    <a:pt x="301783" y="93580"/>
                  </a:lnTo>
                  <a:lnTo>
                    <a:pt x="307337" y="85599"/>
                  </a:lnTo>
                  <a:lnTo>
                    <a:pt x="309935" y="76961"/>
                  </a:lnTo>
                  <a:lnTo>
                    <a:pt x="310562" y="67887"/>
                  </a:lnTo>
                  <a:lnTo>
                    <a:pt x="309874" y="58522"/>
                  </a:lnTo>
                  <a:lnTo>
                    <a:pt x="307205" y="50068"/>
                  </a:lnTo>
                  <a:lnTo>
                    <a:pt x="303215" y="42221"/>
                  </a:lnTo>
                  <a:lnTo>
                    <a:pt x="288603" y="1989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p:cNvGrpSpPr/>
          <p:nvPr/>
        </p:nvGrpSpPr>
        <p:grpSpPr>
          <a:xfrm>
            <a:off x="4277545" y="2352814"/>
            <a:ext cx="407860" cy="273401"/>
            <a:chOff x="4277545" y="2352814"/>
            <a:chExt cx="407860" cy="273401"/>
          </a:xfrm>
        </p:grpSpPr>
        <p:sp>
          <p:nvSpPr>
            <p:cNvPr id="96" name="Freeform 95"/>
            <p:cNvSpPr/>
            <p:nvPr/>
          </p:nvSpPr>
          <p:spPr>
            <a:xfrm>
              <a:off x="4277545" y="2352814"/>
              <a:ext cx="248696" cy="273401"/>
            </a:xfrm>
            <a:custGeom>
              <a:avLst/>
              <a:gdLst/>
              <a:ahLst/>
              <a:cxnLst/>
              <a:rect l="0" t="0" r="0" b="0"/>
              <a:pathLst>
                <a:path w="248696" h="273401">
                  <a:moveTo>
                    <a:pt x="0" y="14757"/>
                  </a:moveTo>
                  <a:lnTo>
                    <a:pt x="41538" y="911"/>
                  </a:lnTo>
                  <a:lnTo>
                    <a:pt x="50903" y="0"/>
                  </a:lnTo>
                  <a:lnTo>
                    <a:pt x="60463" y="498"/>
                  </a:lnTo>
                  <a:lnTo>
                    <a:pt x="70152" y="1935"/>
                  </a:lnTo>
                  <a:lnTo>
                    <a:pt x="95655" y="6479"/>
                  </a:lnTo>
                  <a:lnTo>
                    <a:pt x="110193" y="9239"/>
                  </a:lnTo>
                  <a:lnTo>
                    <a:pt x="123201" y="12184"/>
                  </a:lnTo>
                  <a:lnTo>
                    <a:pt x="135189" y="15252"/>
                  </a:lnTo>
                  <a:lnTo>
                    <a:pt x="146497" y="18403"/>
                  </a:lnTo>
                  <a:lnTo>
                    <a:pt x="156246" y="22714"/>
                  </a:lnTo>
                  <a:lnTo>
                    <a:pt x="164956" y="27799"/>
                  </a:lnTo>
                  <a:lnTo>
                    <a:pt x="190724" y="45517"/>
                  </a:lnTo>
                  <a:lnTo>
                    <a:pt x="200100" y="51844"/>
                  </a:lnTo>
                  <a:lnTo>
                    <a:pt x="207456" y="59377"/>
                  </a:lnTo>
                  <a:lnTo>
                    <a:pt x="213465" y="67715"/>
                  </a:lnTo>
                  <a:lnTo>
                    <a:pt x="218576" y="76590"/>
                  </a:lnTo>
                  <a:lnTo>
                    <a:pt x="220879" y="88033"/>
                  </a:lnTo>
                  <a:lnTo>
                    <a:pt x="221308" y="101188"/>
                  </a:lnTo>
                  <a:lnTo>
                    <a:pt x="220489" y="115485"/>
                  </a:lnTo>
                  <a:lnTo>
                    <a:pt x="217733" y="128332"/>
                  </a:lnTo>
                  <a:lnTo>
                    <a:pt x="213684" y="140213"/>
                  </a:lnTo>
                  <a:lnTo>
                    <a:pt x="208775" y="151449"/>
                  </a:lnTo>
                  <a:lnTo>
                    <a:pt x="204397" y="162256"/>
                  </a:lnTo>
                  <a:lnTo>
                    <a:pt x="196585" y="183106"/>
                  </a:lnTo>
                  <a:lnTo>
                    <a:pt x="190743" y="192203"/>
                  </a:lnTo>
                  <a:lnTo>
                    <a:pt x="183533" y="200478"/>
                  </a:lnTo>
                  <a:lnTo>
                    <a:pt x="160490" y="222687"/>
                  </a:lnTo>
                  <a:lnTo>
                    <a:pt x="153417" y="229643"/>
                  </a:lnTo>
                  <a:lnTo>
                    <a:pt x="145385" y="235386"/>
                  </a:lnTo>
                  <a:lnTo>
                    <a:pt x="136715" y="240320"/>
                  </a:lnTo>
                  <a:lnTo>
                    <a:pt x="127619" y="244715"/>
                  </a:lnTo>
                  <a:lnTo>
                    <a:pt x="117133" y="248750"/>
                  </a:lnTo>
                  <a:lnTo>
                    <a:pt x="105721" y="252545"/>
                  </a:lnTo>
                  <a:lnTo>
                    <a:pt x="93693" y="256181"/>
                  </a:lnTo>
                  <a:lnTo>
                    <a:pt x="82357" y="257499"/>
                  </a:lnTo>
                  <a:lnTo>
                    <a:pt x="71484" y="257273"/>
                  </a:lnTo>
                  <a:lnTo>
                    <a:pt x="60920" y="256017"/>
                  </a:lnTo>
                  <a:lnTo>
                    <a:pt x="51667" y="252969"/>
                  </a:lnTo>
                  <a:lnTo>
                    <a:pt x="43287" y="248726"/>
                  </a:lnTo>
                  <a:lnTo>
                    <a:pt x="35490" y="243687"/>
                  </a:lnTo>
                  <a:lnTo>
                    <a:pt x="31397" y="237011"/>
                  </a:lnTo>
                  <a:lnTo>
                    <a:pt x="29774" y="229245"/>
                  </a:lnTo>
                  <a:lnTo>
                    <a:pt x="29797" y="220752"/>
                  </a:lnTo>
                  <a:lnTo>
                    <a:pt x="33129" y="213984"/>
                  </a:lnTo>
                  <a:lnTo>
                    <a:pt x="38665" y="208367"/>
                  </a:lnTo>
                  <a:lnTo>
                    <a:pt x="45673" y="203517"/>
                  </a:lnTo>
                  <a:lnTo>
                    <a:pt x="54765" y="200284"/>
                  </a:lnTo>
                  <a:lnTo>
                    <a:pt x="65248" y="198128"/>
                  </a:lnTo>
                  <a:lnTo>
                    <a:pt x="76658" y="196692"/>
                  </a:lnTo>
                  <a:lnTo>
                    <a:pt x="88686" y="196839"/>
                  </a:lnTo>
                  <a:lnTo>
                    <a:pt x="101126" y="198042"/>
                  </a:lnTo>
                  <a:lnTo>
                    <a:pt x="113841" y="199950"/>
                  </a:lnTo>
                  <a:lnTo>
                    <a:pt x="125633" y="202327"/>
                  </a:lnTo>
                  <a:lnTo>
                    <a:pt x="136810" y="205017"/>
                  </a:lnTo>
                  <a:lnTo>
                    <a:pt x="147577" y="207916"/>
                  </a:lnTo>
                  <a:lnTo>
                    <a:pt x="168384" y="214084"/>
                  </a:lnTo>
                  <a:lnTo>
                    <a:pt x="178575" y="217276"/>
                  </a:lnTo>
                  <a:lnTo>
                    <a:pt x="187579" y="221615"/>
                  </a:lnTo>
                  <a:lnTo>
                    <a:pt x="195792" y="226718"/>
                  </a:lnTo>
                  <a:lnTo>
                    <a:pt x="203479" y="232331"/>
                  </a:lnTo>
                  <a:lnTo>
                    <a:pt x="210813" y="238283"/>
                  </a:lnTo>
                  <a:lnTo>
                    <a:pt x="217914" y="244462"/>
                  </a:lnTo>
                  <a:lnTo>
                    <a:pt x="248695" y="2734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4585927" y="2387467"/>
              <a:ext cx="99478" cy="198956"/>
            </a:xfrm>
            <a:custGeom>
              <a:avLst/>
              <a:gdLst/>
              <a:ahLst/>
              <a:cxnLst/>
              <a:rect l="0" t="0" r="0" b="0"/>
              <a:pathLst>
                <a:path w="99478" h="198956">
                  <a:moveTo>
                    <a:pt x="0" y="0"/>
                  </a:moveTo>
                  <a:lnTo>
                    <a:pt x="5281" y="15843"/>
                  </a:lnTo>
                  <a:lnTo>
                    <a:pt x="9047" y="23825"/>
                  </a:lnTo>
                  <a:lnTo>
                    <a:pt x="13768" y="32463"/>
                  </a:lnTo>
                  <a:lnTo>
                    <a:pt x="19126" y="41538"/>
                  </a:lnTo>
                  <a:lnTo>
                    <a:pt x="23804" y="50903"/>
                  </a:lnTo>
                  <a:lnTo>
                    <a:pt x="28028" y="60463"/>
                  </a:lnTo>
                  <a:lnTo>
                    <a:pt x="31948" y="70152"/>
                  </a:lnTo>
                  <a:lnTo>
                    <a:pt x="39253" y="89760"/>
                  </a:lnTo>
                  <a:lnTo>
                    <a:pt x="52948" y="129366"/>
                  </a:lnTo>
                  <a:lnTo>
                    <a:pt x="57405" y="139299"/>
                  </a:lnTo>
                  <a:lnTo>
                    <a:pt x="62587" y="149237"/>
                  </a:lnTo>
                  <a:lnTo>
                    <a:pt x="68252" y="159178"/>
                  </a:lnTo>
                  <a:lnTo>
                    <a:pt x="74239" y="168016"/>
                  </a:lnTo>
                  <a:lnTo>
                    <a:pt x="80441" y="176118"/>
                  </a:lnTo>
                  <a:lnTo>
                    <a:pt x="99477" y="19895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4645613" y="2496892"/>
              <a:ext cx="29844" cy="39793"/>
            </a:xfrm>
            <a:custGeom>
              <a:avLst/>
              <a:gdLst/>
              <a:ahLst/>
              <a:cxnLst/>
              <a:rect l="0" t="0" r="0" b="0"/>
              <a:pathLst>
                <a:path w="29844" h="39793">
                  <a:moveTo>
                    <a:pt x="0" y="39792"/>
                  </a:moveTo>
                  <a:lnTo>
                    <a:pt x="5895" y="30949"/>
                  </a:lnTo>
                  <a:lnTo>
                    <a:pt x="29843"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0" name="Group 109"/>
          <p:cNvGrpSpPr/>
          <p:nvPr/>
        </p:nvGrpSpPr>
        <p:grpSpPr>
          <a:xfrm>
            <a:off x="7301671" y="521501"/>
            <a:ext cx="2069139" cy="889062"/>
            <a:chOff x="7301671" y="521501"/>
            <a:chExt cx="2069139" cy="889062"/>
          </a:xfrm>
        </p:grpSpPr>
        <p:sp>
          <p:nvSpPr>
            <p:cNvPr id="100" name="Freeform 99"/>
            <p:cNvSpPr/>
            <p:nvPr/>
          </p:nvSpPr>
          <p:spPr>
            <a:xfrm>
              <a:off x="7301671" y="578596"/>
              <a:ext cx="477494" cy="344309"/>
            </a:xfrm>
            <a:custGeom>
              <a:avLst/>
              <a:gdLst/>
              <a:ahLst/>
              <a:cxnLst/>
              <a:rect l="0" t="0" r="0" b="0"/>
              <a:pathLst>
                <a:path w="477494" h="344309">
                  <a:moveTo>
                    <a:pt x="0" y="28218"/>
                  </a:moveTo>
                  <a:lnTo>
                    <a:pt x="10562" y="17656"/>
                  </a:lnTo>
                  <a:lnTo>
                    <a:pt x="19199" y="14545"/>
                  </a:lnTo>
                  <a:lnTo>
                    <a:pt x="30485" y="12471"/>
                  </a:lnTo>
                  <a:lnTo>
                    <a:pt x="43534" y="11088"/>
                  </a:lnTo>
                  <a:lnTo>
                    <a:pt x="57761" y="9061"/>
                  </a:lnTo>
                  <a:lnTo>
                    <a:pt x="88305" y="3861"/>
                  </a:lnTo>
                  <a:lnTo>
                    <a:pt x="103083" y="2032"/>
                  </a:lnTo>
                  <a:lnTo>
                    <a:pt x="117355" y="813"/>
                  </a:lnTo>
                  <a:lnTo>
                    <a:pt x="131291" y="0"/>
                  </a:lnTo>
                  <a:lnTo>
                    <a:pt x="143898" y="564"/>
                  </a:lnTo>
                  <a:lnTo>
                    <a:pt x="155619" y="2045"/>
                  </a:lnTo>
                  <a:lnTo>
                    <a:pt x="166749" y="4137"/>
                  </a:lnTo>
                  <a:lnTo>
                    <a:pt x="177484" y="6638"/>
                  </a:lnTo>
                  <a:lnTo>
                    <a:pt x="187957" y="9410"/>
                  </a:lnTo>
                  <a:lnTo>
                    <a:pt x="208436" y="15438"/>
                  </a:lnTo>
                  <a:lnTo>
                    <a:pt x="248602" y="28314"/>
                  </a:lnTo>
                  <a:lnTo>
                    <a:pt x="258580" y="31598"/>
                  </a:lnTo>
                  <a:lnTo>
                    <a:pt x="267443" y="35998"/>
                  </a:lnTo>
                  <a:lnTo>
                    <a:pt x="275562" y="41142"/>
                  </a:lnTo>
                  <a:lnTo>
                    <a:pt x="283186" y="46782"/>
                  </a:lnTo>
                  <a:lnTo>
                    <a:pt x="293795" y="53857"/>
                  </a:lnTo>
                  <a:lnTo>
                    <a:pt x="320320" y="70562"/>
                  </a:lnTo>
                  <a:lnTo>
                    <a:pt x="331814" y="78554"/>
                  </a:lnTo>
                  <a:lnTo>
                    <a:pt x="341688" y="86092"/>
                  </a:lnTo>
                  <a:lnTo>
                    <a:pt x="350482" y="93328"/>
                  </a:lnTo>
                  <a:lnTo>
                    <a:pt x="359659" y="102573"/>
                  </a:lnTo>
                  <a:lnTo>
                    <a:pt x="369094" y="113158"/>
                  </a:lnTo>
                  <a:lnTo>
                    <a:pt x="378700" y="124636"/>
                  </a:lnTo>
                  <a:lnTo>
                    <a:pt x="387314" y="136709"/>
                  </a:lnTo>
                  <a:lnTo>
                    <a:pt x="395268" y="149179"/>
                  </a:lnTo>
                  <a:lnTo>
                    <a:pt x="402781" y="161914"/>
                  </a:lnTo>
                  <a:lnTo>
                    <a:pt x="407789" y="174824"/>
                  </a:lnTo>
                  <a:lnTo>
                    <a:pt x="411128" y="187853"/>
                  </a:lnTo>
                  <a:lnTo>
                    <a:pt x="413354" y="200960"/>
                  </a:lnTo>
                  <a:lnTo>
                    <a:pt x="413733" y="214119"/>
                  </a:lnTo>
                  <a:lnTo>
                    <a:pt x="412881" y="227313"/>
                  </a:lnTo>
                  <a:lnTo>
                    <a:pt x="411207" y="240530"/>
                  </a:lnTo>
                  <a:lnTo>
                    <a:pt x="406775" y="253763"/>
                  </a:lnTo>
                  <a:lnTo>
                    <a:pt x="400504" y="267006"/>
                  </a:lnTo>
                  <a:lnTo>
                    <a:pt x="393008" y="280256"/>
                  </a:lnTo>
                  <a:lnTo>
                    <a:pt x="385800" y="291300"/>
                  </a:lnTo>
                  <a:lnTo>
                    <a:pt x="378784" y="300873"/>
                  </a:lnTo>
                  <a:lnTo>
                    <a:pt x="371896" y="309466"/>
                  </a:lnTo>
                  <a:lnTo>
                    <a:pt x="363988" y="316300"/>
                  </a:lnTo>
                  <a:lnTo>
                    <a:pt x="355400" y="321961"/>
                  </a:lnTo>
                  <a:lnTo>
                    <a:pt x="346359" y="326840"/>
                  </a:lnTo>
                  <a:lnTo>
                    <a:pt x="334805" y="331199"/>
                  </a:lnTo>
                  <a:lnTo>
                    <a:pt x="321576" y="335210"/>
                  </a:lnTo>
                  <a:lnTo>
                    <a:pt x="307230" y="338989"/>
                  </a:lnTo>
                  <a:lnTo>
                    <a:pt x="293245" y="341508"/>
                  </a:lnTo>
                  <a:lnTo>
                    <a:pt x="279500" y="343188"/>
                  </a:lnTo>
                  <a:lnTo>
                    <a:pt x="265915" y="344308"/>
                  </a:lnTo>
                  <a:lnTo>
                    <a:pt x="251333" y="343949"/>
                  </a:lnTo>
                  <a:lnTo>
                    <a:pt x="236085" y="342604"/>
                  </a:lnTo>
                  <a:lnTo>
                    <a:pt x="220393" y="340603"/>
                  </a:lnTo>
                  <a:lnTo>
                    <a:pt x="207720" y="337058"/>
                  </a:lnTo>
                  <a:lnTo>
                    <a:pt x="197061" y="332484"/>
                  </a:lnTo>
                  <a:lnTo>
                    <a:pt x="187745" y="327224"/>
                  </a:lnTo>
                  <a:lnTo>
                    <a:pt x="182639" y="319296"/>
                  </a:lnTo>
                  <a:lnTo>
                    <a:pt x="180341" y="309589"/>
                  </a:lnTo>
                  <a:lnTo>
                    <a:pt x="179914" y="298697"/>
                  </a:lnTo>
                  <a:lnTo>
                    <a:pt x="181840" y="289225"/>
                  </a:lnTo>
                  <a:lnTo>
                    <a:pt x="185334" y="280700"/>
                  </a:lnTo>
                  <a:lnTo>
                    <a:pt x="189874" y="272805"/>
                  </a:lnTo>
                  <a:lnTo>
                    <a:pt x="196217" y="265332"/>
                  </a:lnTo>
                  <a:lnTo>
                    <a:pt x="203762" y="258139"/>
                  </a:lnTo>
                  <a:lnTo>
                    <a:pt x="212107" y="251133"/>
                  </a:lnTo>
                  <a:lnTo>
                    <a:pt x="223197" y="246463"/>
                  </a:lnTo>
                  <a:lnTo>
                    <a:pt x="236117" y="243349"/>
                  </a:lnTo>
                  <a:lnTo>
                    <a:pt x="250257" y="241273"/>
                  </a:lnTo>
                  <a:lnTo>
                    <a:pt x="264105" y="239889"/>
                  </a:lnTo>
                  <a:lnTo>
                    <a:pt x="277758" y="238967"/>
                  </a:lnTo>
                  <a:lnTo>
                    <a:pt x="291282" y="238352"/>
                  </a:lnTo>
                  <a:lnTo>
                    <a:pt x="304718" y="239047"/>
                  </a:lnTo>
                  <a:lnTo>
                    <a:pt x="318098" y="240616"/>
                  </a:lnTo>
                  <a:lnTo>
                    <a:pt x="331439" y="242767"/>
                  </a:lnTo>
                  <a:lnTo>
                    <a:pt x="344753" y="245306"/>
                  </a:lnTo>
                  <a:lnTo>
                    <a:pt x="371338" y="251075"/>
                  </a:lnTo>
                  <a:lnTo>
                    <a:pt x="383512" y="254161"/>
                  </a:lnTo>
                  <a:lnTo>
                    <a:pt x="394943" y="257324"/>
                  </a:lnTo>
                  <a:lnTo>
                    <a:pt x="405881" y="260538"/>
                  </a:lnTo>
                  <a:lnTo>
                    <a:pt x="416488" y="264891"/>
                  </a:lnTo>
                  <a:lnTo>
                    <a:pt x="426875" y="270003"/>
                  </a:lnTo>
                  <a:lnTo>
                    <a:pt x="477493" y="28686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7888590" y="567023"/>
              <a:ext cx="228800" cy="318330"/>
            </a:xfrm>
            <a:custGeom>
              <a:avLst/>
              <a:gdLst/>
              <a:ahLst/>
              <a:cxnLst/>
              <a:rect l="0" t="0" r="0" b="0"/>
              <a:pathLst>
                <a:path w="228800" h="318330">
                  <a:moveTo>
                    <a:pt x="0" y="0"/>
                  </a:moveTo>
                  <a:lnTo>
                    <a:pt x="5281" y="15843"/>
                  </a:lnTo>
                  <a:lnTo>
                    <a:pt x="9047" y="23826"/>
                  </a:lnTo>
                  <a:lnTo>
                    <a:pt x="13768" y="32463"/>
                  </a:lnTo>
                  <a:lnTo>
                    <a:pt x="19126" y="41538"/>
                  </a:lnTo>
                  <a:lnTo>
                    <a:pt x="24909" y="49798"/>
                  </a:lnTo>
                  <a:lnTo>
                    <a:pt x="30975" y="57516"/>
                  </a:lnTo>
                  <a:lnTo>
                    <a:pt x="37230" y="64871"/>
                  </a:lnTo>
                  <a:lnTo>
                    <a:pt x="43610" y="74196"/>
                  </a:lnTo>
                  <a:lnTo>
                    <a:pt x="50074" y="84834"/>
                  </a:lnTo>
                  <a:lnTo>
                    <a:pt x="56594" y="96347"/>
                  </a:lnTo>
                  <a:lnTo>
                    <a:pt x="69733" y="120929"/>
                  </a:lnTo>
                  <a:lnTo>
                    <a:pt x="76332" y="133674"/>
                  </a:lnTo>
                  <a:lnTo>
                    <a:pt x="82942" y="145487"/>
                  </a:lnTo>
                  <a:lnTo>
                    <a:pt x="89559" y="156678"/>
                  </a:lnTo>
                  <a:lnTo>
                    <a:pt x="96181" y="167455"/>
                  </a:lnTo>
                  <a:lnTo>
                    <a:pt x="103912" y="179060"/>
                  </a:lnTo>
                  <a:lnTo>
                    <a:pt x="121344" y="203745"/>
                  </a:lnTo>
                  <a:lnTo>
                    <a:pt x="130635" y="215413"/>
                  </a:lnTo>
                  <a:lnTo>
                    <a:pt x="140144" y="226507"/>
                  </a:lnTo>
                  <a:lnTo>
                    <a:pt x="149800" y="237218"/>
                  </a:lnTo>
                  <a:lnTo>
                    <a:pt x="158449" y="247676"/>
                  </a:lnTo>
                  <a:lnTo>
                    <a:pt x="166425" y="257963"/>
                  </a:lnTo>
                  <a:lnTo>
                    <a:pt x="173952" y="268137"/>
                  </a:lnTo>
                  <a:lnTo>
                    <a:pt x="181181" y="277131"/>
                  </a:lnTo>
                  <a:lnTo>
                    <a:pt x="188211" y="285337"/>
                  </a:lnTo>
                  <a:lnTo>
                    <a:pt x="228799" y="31832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7962441" y="616762"/>
              <a:ext cx="145001" cy="278539"/>
            </a:xfrm>
            <a:custGeom>
              <a:avLst/>
              <a:gdLst/>
              <a:ahLst/>
              <a:cxnLst/>
              <a:rect l="0" t="0" r="0" b="0"/>
              <a:pathLst>
                <a:path w="145001" h="278539">
                  <a:moveTo>
                    <a:pt x="5731" y="278538"/>
                  </a:moveTo>
                  <a:lnTo>
                    <a:pt x="450" y="262695"/>
                  </a:lnTo>
                  <a:lnTo>
                    <a:pt x="0" y="254712"/>
                  </a:lnTo>
                  <a:lnTo>
                    <a:pt x="804" y="246074"/>
                  </a:lnTo>
                  <a:lnTo>
                    <a:pt x="7219" y="212180"/>
                  </a:lnTo>
                  <a:lnTo>
                    <a:pt x="10039" y="197824"/>
                  </a:lnTo>
                  <a:lnTo>
                    <a:pt x="14129" y="186043"/>
                  </a:lnTo>
                  <a:lnTo>
                    <a:pt x="19067" y="175978"/>
                  </a:lnTo>
                  <a:lnTo>
                    <a:pt x="24569" y="167058"/>
                  </a:lnTo>
                  <a:lnTo>
                    <a:pt x="29343" y="157795"/>
                  </a:lnTo>
                  <a:lnTo>
                    <a:pt x="33631" y="148303"/>
                  </a:lnTo>
                  <a:lnTo>
                    <a:pt x="37594" y="138660"/>
                  </a:lnTo>
                  <a:lnTo>
                    <a:pt x="42447" y="130021"/>
                  </a:lnTo>
                  <a:lnTo>
                    <a:pt x="47894" y="122050"/>
                  </a:lnTo>
                  <a:lnTo>
                    <a:pt x="53734" y="114526"/>
                  </a:lnTo>
                  <a:lnTo>
                    <a:pt x="59839" y="106194"/>
                  </a:lnTo>
                  <a:lnTo>
                    <a:pt x="80099" y="77519"/>
                  </a:lnTo>
                  <a:lnTo>
                    <a:pt x="97365" y="53980"/>
                  </a:lnTo>
                  <a:lnTo>
                    <a:pt x="105506" y="43724"/>
                  </a:lnTo>
                  <a:lnTo>
                    <a:pt x="113144" y="34676"/>
                  </a:lnTo>
                  <a:lnTo>
                    <a:pt x="14500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8331671" y="576971"/>
              <a:ext cx="303003" cy="189009"/>
            </a:xfrm>
            <a:custGeom>
              <a:avLst/>
              <a:gdLst/>
              <a:ahLst/>
              <a:cxnLst/>
              <a:rect l="0" t="0" r="0" b="0"/>
              <a:pathLst>
                <a:path w="303003" h="189009">
                  <a:moveTo>
                    <a:pt x="243316" y="0"/>
                  </a:moveTo>
                  <a:lnTo>
                    <a:pt x="227473" y="5281"/>
                  </a:lnTo>
                  <a:lnTo>
                    <a:pt x="220595" y="9047"/>
                  </a:lnTo>
                  <a:lnTo>
                    <a:pt x="213800" y="13768"/>
                  </a:lnTo>
                  <a:lnTo>
                    <a:pt x="207058" y="19127"/>
                  </a:lnTo>
                  <a:lnTo>
                    <a:pt x="200354" y="24909"/>
                  </a:lnTo>
                  <a:lnTo>
                    <a:pt x="193673" y="30975"/>
                  </a:lnTo>
                  <a:lnTo>
                    <a:pt x="187009" y="37230"/>
                  </a:lnTo>
                  <a:lnTo>
                    <a:pt x="179251" y="42505"/>
                  </a:lnTo>
                  <a:lnTo>
                    <a:pt x="170762" y="47127"/>
                  </a:lnTo>
                  <a:lnTo>
                    <a:pt x="161788" y="51313"/>
                  </a:lnTo>
                  <a:lnTo>
                    <a:pt x="152488" y="56315"/>
                  </a:lnTo>
                  <a:lnTo>
                    <a:pt x="142972" y="61860"/>
                  </a:lnTo>
                  <a:lnTo>
                    <a:pt x="133313" y="67767"/>
                  </a:lnTo>
                  <a:lnTo>
                    <a:pt x="122453" y="73916"/>
                  </a:lnTo>
                  <a:lnTo>
                    <a:pt x="98595" y="86643"/>
                  </a:lnTo>
                  <a:lnTo>
                    <a:pt x="88253" y="93132"/>
                  </a:lnTo>
                  <a:lnTo>
                    <a:pt x="79148" y="99668"/>
                  </a:lnTo>
                  <a:lnTo>
                    <a:pt x="70868" y="106237"/>
                  </a:lnTo>
                  <a:lnTo>
                    <a:pt x="63138" y="112826"/>
                  </a:lnTo>
                  <a:lnTo>
                    <a:pt x="55773" y="119430"/>
                  </a:lnTo>
                  <a:lnTo>
                    <a:pt x="41696" y="132662"/>
                  </a:lnTo>
                  <a:lnTo>
                    <a:pt x="28069" y="145912"/>
                  </a:lnTo>
                  <a:lnTo>
                    <a:pt x="20236" y="152540"/>
                  </a:lnTo>
                  <a:lnTo>
                    <a:pt x="11698" y="159169"/>
                  </a:lnTo>
                  <a:lnTo>
                    <a:pt x="2690" y="165799"/>
                  </a:lnTo>
                  <a:lnTo>
                    <a:pt x="0" y="171325"/>
                  </a:lnTo>
                  <a:lnTo>
                    <a:pt x="1523" y="176114"/>
                  </a:lnTo>
                  <a:lnTo>
                    <a:pt x="5854" y="180412"/>
                  </a:lnTo>
                  <a:lnTo>
                    <a:pt x="13163" y="183277"/>
                  </a:lnTo>
                  <a:lnTo>
                    <a:pt x="22457" y="185187"/>
                  </a:lnTo>
                  <a:lnTo>
                    <a:pt x="33074" y="186461"/>
                  </a:lnTo>
                  <a:lnTo>
                    <a:pt x="44573" y="187310"/>
                  </a:lnTo>
                  <a:lnTo>
                    <a:pt x="56661" y="187876"/>
                  </a:lnTo>
                  <a:lnTo>
                    <a:pt x="81881" y="188504"/>
                  </a:lnTo>
                  <a:lnTo>
                    <a:pt x="303002" y="1890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8405874" y="845561"/>
              <a:ext cx="228800" cy="29844"/>
            </a:xfrm>
            <a:custGeom>
              <a:avLst/>
              <a:gdLst/>
              <a:ahLst/>
              <a:cxnLst/>
              <a:rect l="0" t="0" r="0" b="0"/>
              <a:pathLst>
                <a:path w="228800" h="29844">
                  <a:moveTo>
                    <a:pt x="228799" y="0"/>
                  </a:moveTo>
                  <a:lnTo>
                    <a:pt x="173416" y="13846"/>
                  </a:lnTo>
                  <a:lnTo>
                    <a:pt x="160928" y="15862"/>
                  </a:lnTo>
                  <a:lnTo>
                    <a:pt x="148182" y="17207"/>
                  </a:lnTo>
                  <a:lnTo>
                    <a:pt x="135263" y="18103"/>
                  </a:lnTo>
                  <a:lnTo>
                    <a:pt x="122230" y="18700"/>
                  </a:lnTo>
                  <a:lnTo>
                    <a:pt x="95958" y="19364"/>
                  </a:lnTo>
                  <a:lnTo>
                    <a:pt x="56311" y="19738"/>
                  </a:lnTo>
                  <a:lnTo>
                    <a:pt x="44173" y="20896"/>
                  </a:lnTo>
                  <a:lnTo>
                    <a:pt x="32764" y="22773"/>
                  </a:lnTo>
                  <a:lnTo>
                    <a:pt x="0" y="298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8994949" y="521501"/>
              <a:ext cx="196801" cy="298143"/>
            </a:xfrm>
            <a:custGeom>
              <a:avLst/>
              <a:gdLst/>
              <a:ahLst/>
              <a:cxnLst/>
              <a:rect l="0" t="0" r="0" b="0"/>
              <a:pathLst>
                <a:path w="196801" h="298143">
                  <a:moveTo>
                    <a:pt x="157009" y="5731"/>
                  </a:moveTo>
                  <a:lnTo>
                    <a:pt x="141166" y="450"/>
                  </a:lnTo>
                  <a:lnTo>
                    <a:pt x="130973" y="0"/>
                  </a:lnTo>
                  <a:lnTo>
                    <a:pt x="118651" y="805"/>
                  </a:lnTo>
                  <a:lnTo>
                    <a:pt x="104910" y="2447"/>
                  </a:lnTo>
                  <a:lnTo>
                    <a:pt x="92433" y="4647"/>
                  </a:lnTo>
                  <a:lnTo>
                    <a:pt x="80799" y="7219"/>
                  </a:lnTo>
                  <a:lnTo>
                    <a:pt x="69727" y="10039"/>
                  </a:lnTo>
                  <a:lnTo>
                    <a:pt x="59030" y="13024"/>
                  </a:lnTo>
                  <a:lnTo>
                    <a:pt x="38301" y="19289"/>
                  </a:lnTo>
                  <a:lnTo>
                    <a:pt x="30342" y="24717"/>
                  </a:lnTo>
                  <a:lnTo>
                    <a:pt x="23931" y="31652"/>
                  </a:lnTo>
                  <a:lnTo>
                    <a:pt x="18551" y="39591"/>
                  </a:lnTo>
                  <a:lnTo>
                    <a:pt x="16070" y="48200"/>
                  </a:lnTo>
                  <a:lnTo>
                    <a:pt x="15521" y="57255"/>
                  </a:lnTo>
                  <a:lnTo>
                    <a:pt x="16261" y="66608"/>
                  </a:lnTo>
                  <a:lnTo>
                    <a:pt x="20070" y="75054"/>
                  </a:lnTo>
                  <a:lnTo>
                    <a:pt x="25925" y="82895"/>
                  </a:lnTo>
                  <a:lnTo>
                    <a:pt x="90804" y="148405"/>
                  </a:lnTo>
                  <a:lnTo>
                    <a:pt x="108795" y="166409"/>
                  </a:lnTo>
                  <a:lnTo>
                    <a:pt x="118235" y="174747"/>
                  </a:lnTo>
                  <a:lnTo>
                    <a:pt x="127843" y="182516"/>
                  </a:lnTo>
                  <a:lnTo>
                    <a:pt x="137565" y="189906"/>
                  </a:lnTo>
                  <a:lnTo>
                    <a:pt x="146257" y="198149"/>
                  </a:lnTo>
                  <a:lnTo>
                    <a:pt x="154263" y="206960"/>
                  </a:lnTo>
                  <a:lnTo>
                    <a:pt x="161809" y="216150"/>
                  </a:lnTo>
                  <a:lnTo>
                    <a:pt x="165736" y="225592"/>
                  </a:lnTo>
                  <a:lnTo>
                    <a:pt x="167248" y="235203"/>
                  </a:lnTo>
                  <a:lnTo>
                    <a:pt x="167151" y="244927"/>
                  </a:lnTo>
                  <a:lnTo>
                    <a:pt x="163771" y="253619"/>
                  </a:lnTo>
                  <a:lnTo>
                    <a:pt x="158200" y="261625"/>
                  </a:lnTo>
                  <a:lnTo>
                    <a:pt x="151171" y="269173"/>
                  </a:lnTo>
                  <a:lnTo>
                    <a:pt x="143169" y="275310"/>
                  </a:lnTo>
                  <a:lnTo>
                    <a:pt x="134519" y="280507"/>
                  </a:lnTo>
                  <a:lnTo>
                    <a:pt x="125436" y="285077"/>
                  </a:lnTo>
                  <a:lnTo>
                    <a:pt x="114960" y="289229"/>
                  </a:lnTo>
                  <a:lnTo>
                    <a:pt x="103554" y="293102"/>
                  </a:lnTo>
                  <a:lnTo>
                    <a:pt x="91529" y="296789"/>
                  </a:lnTo>
                  <a:lnTo>
                    <a:pt x="77986" y="298142"/>
                  </a:lnTo>
                  <a:lnTo>
                    <a:pt x="63430" y="297939"/>
                  </a:lnTo>
                  <a:lnTo>
                    <a:pt x="48200" y="296698"/>
                  </a:lnTo>
                  <a:lnTo>
                    <a:pt x="34731" y="294766"/>
                  </a:lnTo>
                  <a:lnTo>
                    <a:pt x="22436" y="292372"/>
                  </a:lnTo>
                  <a:lnTo>
                    <a:pt x="10922" y="289671"/>
                  </a:lnTo>
                  <a:lnTo>
                    <a:pt x="4352" y="284554"/>
                  </a:lnTo>
                  <a:lnTo>
                    <a:pt x="1077" y="277827"/>
                  </a:lnTo>
                  <a:lnTo>
                    <a:pt x="0" y="270027"/>
                  </a:lnTo>
                  <a:lnTo>
                    <a:pt x="2597" y="263721"/>
                  </a:lnTo>
                  <a:lnTo>
                    <a:pt x="7644" y="258412"/>
                  </a:lnTo>
                  <a:lnTo>
                    <a:pt x="30592" y="242711"/>
                  </a:lnTo>
                  <a:lnTo>
                    <a:pt x="39572" y="236668"/>
                  </a:lnTo>
                  <a:lnTo>
                    <a:pt x="49979" y="230429"/>
                  </a:lnTo>
                  <a:lnTo>
                    <a:pt x="61339" y="224059"/>
                  </a:lnTo>
                  <a:lnTo>
                    <a:pt x="73333" y="217601"/>
                  </a:lnTo>
                  <a:lnTo>
                    <a:pt x="83540" y="211086"/>
                  </a:lnTo>
                  <a:lnTo>
                    <a:pt x="92555" y="204531"/>
                  </a:lnTo>
                  <a:lnTo>
                    <a:pt x="100776" y="197951"/>
                  </a:lnTo>
                  <a:lnTo>
                    <a:pt x="108467" y="191354"/>
                  </a:lnTo>
                  <a:lnTo>
                    <a:pt x="115805" y="184745"/>
                  </a:lnTo>
                  <a:lnTo>
                    <a:pt x="122908" y="178128"/>
                  </a:lnTo>
                  <a:lnTo>
                    <a:pt x="132065" y="170402"/>
                  </a:lnTo>
                  <a:lnTo>
                    <a:pt x="154028" y="152974"/>
                  </a:lnTo>
                  <a:lnTo>
                    <a:pt x="163864" y="142578"/>
                  </a:lnTo>
                  <a:lnTo>
                    <a:pt x="172632" y="131227"/>
                  </a:lnTo>
                  <a:lnTo>
                    <a:pt x="180688" y="119238"/>
                  </a:lnTo>
                  <a:lnTo>
                    <a:pt x="186059" y="106825"/>
                  </a:lnTo>
                  <a:lnTo>
                    <a:pt x="189639" y="94128"/>
                  </a:lnTo>
                  <a:lnTo>
                    <a:pt x="196800" y="3557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7560313" y="1034569"/>
              <a:ext cx="457599" cy="79583"/>
            </a:xfrm>
            <a:custGeom>
              <a:avLst/>
              <a:gdLst/>
              <a:ahLst/>
              <a:cxnLst/>
              <a:rect l="0" t="0" r="0" b="0"/>
              <a:pathLst>
                <a:path w="457599" h="79583">
                  <a:moveTo>
                    <a:pt x="0" y="79582"/>
                  </a:moveTo>
                  <a:lnTo>
                    <a:pt x="41538" y="65736"/>
                  </a:lnTo>
                  <a:lnTo>
                    <a:pt x="54219" y="63719"/>
                  </a:lnTo>
                  <a:lnTo>
                    <a:pt x="69305" y="62375"/>
                  </a:lnTo>
                  <a:lnTo>
                    <a:pt x="85995" y="61479"/>
                  </a:lnTo>
                  <a:lnTo>
                    <a:pt x="100437" y="59776"/>
                  </a:lnTo>
                  <a:lnTo>
                    <a:pt x="113381" y="57536"/>
                  </a:lnTo>
                  <a:lnTo>
                    <a:pt x="137711" y="52099"/>
                  </a:lnTo>
                  <a:lnTo>
                    <a:pt x="163262" y="45998"/>
                  </a:lnTo>
                  <a:lnTo>
                    <a:pt x="176265" y="43929"/>
                  </a:lnTo>
                  <a:lnTo>
                    <a:pt x="189355" y="42549"/>
                  </a:lnTo>
                  <a:lnTo>
                    <a:pt x="202503" y="41630"/>
                  </a:lnTo>
                  <a:lnTo>
                    <a:pt x="216795" y="39912"/>
                  </a:lnTo>
                  <a:lnTo>
                    <a:pt x="231849" y="37661"/>
                  </a:lnTo>
                  <a:lnTo>
                    <a:pt x="247411" y="35055"/>
                  </a:lnTo>
                  <a:lnTo>
                    <a:pt x="262208" y="32212"/>
                  </a:lnTo>
                  <a:lnTo>
                    <a:pt x="290439" y="26106"/>
                  </a:lnTo>
                  <a:lnTo>
                    <a:pt x="305262" y="24036"/>
                  </a:lnTo>
                  <a:lnTo>
                    <a:pt x="320671" y="22656"/>
                  </a:lnTo>
                  <a:lnTo>
                    <a:pt x="336470" y="21736"/>
                  </a:lnTo>
                  <a:lnTo>
                    <a:pt x="351424" y="20017"/>
                  </a:lnTo>
                  <a:lnTo>
                    <a:pt x="365814" y="17766"/>
                  </a:lnTo>
                  <a:lnTo>
                    <a:pt x="45759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7799060" y="1167385"/>
              <a:ext cx="258643" cy="213176"/>
            </a:xfrm>
            <a:custGeom>
              <a:avLst/>
              <a:gdLst/>
              <a:ahLst/>
              <a:cxnLst/>
              <a:rect l="0" t="0" r="0" b="0"/>
              <a:pathLst>
                <a:path w="258643" h="213176">
                  <a:moveTo>
                    <a:pt x="0" y="36296"/>
                  </a:moveTo>
                  <a:lnTo>
                    <a:pt x="10562" y="25734"/>
                  </a:lnTo>
                  <a:lnTo>
                    <a:pt x="18094" y="20412"/>
                  </a:lnTo>
                  <a:lnTo>
                    <a:pt x="27537" y="14654"/>
                  </a:lnTo>
                  <a:lnTo>
                    <a:pt x="38253" y="8604"/>
                  </a:lnTo>
                  <a:lnTo>
                    <a:pt x="50924" y="4571"/>
                  </a:lnTo>
                  <a:lnTo>
                    <a:pt x="64897" y="1882"/>
                  </a:lnTo>
                  <a:lnTo>
                    <a:pt x="79740" y="90"/>
                  </a:lnTo>
                  <a:lnTo>
                    <a:pt x="92951" y="0"/>
                  </a:lnTo>
                  <a:lnTo>
                    <a:pt x="105074" y="1046"/>
                  </a:lnTo>
                  <a:lnTo>
                    <a:pt x="116473" y="2848"/>
                  </a:lnTo>
                  <a:lnTo>
                    <a:pt x="128493" y="6260"/>
                  </a:lnTo>
                  <a:lnTo>
                    <a:pt x="140927" y="10746"/>
                  </a:lnTo>
                  <a:lnTo>
                    <a:pt x="153638" y="15946"/>
                  </a:lnTo>
                  <a:lnTo>
                    <a:pt x="165428" y="21624"/>
                  </a:lnTo>
                  <a:lnTo>
                    <a:pt x="176604" y="27620"/>
                  </a:lnTo>
                  <a:lnTo>
                    <a:pt x="187370" y="33828"/>
                  </a:lnTo>
                  <a:lnTo>
                    <a:pt x="196758" y="42388"/>
                  </a:lnTo>
                  <a:lnTo>
                    <a:pt x="205228" y="52516"/>
                  </a:lnTo>
                  <a:lnTo>
                    <a:pt x="213085" y="63689"/>
                  </a:lnTo>
                  <a:lnTo>
                    <a:pt x="217217" y="75559"/>
                  </a:lnTo>
                  <a:lnTo>
                    <a:pt x="218866" y="87893"/>
                  </a:lnTo>
                  <a:lnTo>
                    <a:pt x="218862" y="100537"/>
                  </a:lnTo>
                  <a:lnTo>
                    <a:pt x="216647" y="111178"/>
                  </a:lnTo>
                  <a:lnTo>
                    <a:pt x="212961" y="120482"/>
                  </a:lnTo>
                  <a:lnTo>
                    <a:pt x="208292" y="128895"/>
                  </a:lnTo>
                  <a:lnTo>
                    <a:pt x="200758" y="137820"/>
                  </a:lnTo>
                  <a:lnTo>
                    <a:pt x="191315" y="147086"/>
                  </a:lnTo>
                  <a:lnTo>
                    <a:pt x="180598" y="156579"/>
                  </a:lnTo>
                  <a:lnTo>
                    <a:pt x="162795" y="173022"/>
                  </a:lnTo>
                  <a:lnTo>
                    <a:pt x="154953" y="180501"/>
                  </a:lnTo>
                  <a:lnTo>
                    <a:pt x="146410" y="186593"/>
                  </a:lnTo>
                  <a:lnTo>
                    <a:pt x="137397" y="191759"/>
                  </a:lnTo>
                  <a:lnTo>
                    <a:pt x="128073" y="196309"/>
                  </a:lnTo>
                  <a:lnTo>
                    <a:pt x="117436" y="200447"/>
                  </a:lnTo>
                  <a:lnTo>
                    <a:pt x="105924" y="204312"/>
                  </a:lnTo>
                  <a:lnTo>
                    <a:pt x="93827" y="207993"/>
                  </a:lnTo>
                  <a:lnTo>
                    <a:pt x="81341" y="210447"/>
                  </a:lnTo>
                  <a:lnTo>
                    <a:pt x="68596" y="212084"/>
                  </a:lnTo>
                  <a:lnTo>
                    <a:pt x="55679" y="213175"/>
                  </a:lnTo>
                  <a:lnTo>
                    <a:pt x="48172" y="210586"/>
                  </a:lnTo>
                  <a:lnTo>
                    <a:pt x="44273" y="205544"/>
                  </a:lnTo>
                  <a:lnTo>
                    <a:pt x="42779" y="198867"/>
                  </a:lnTo>
                  <a:lnTo>
                    <a:pt x="46204" y="192205"/>
                  </a:lnTo>
                  <a:lnTo>
                    <a:pt x="52909" y="185553"/>
                  </a:lnTo>
                  <a:lnTo>
                    <a:pt x="61800" y="178908"/>
                  </a:lnTo>
                  <a:lnTo>
                    <a:pt x="74359" y="173372"/>
                  </a:lnTo>
                  <a:lnTo>
                    <a:pt x="89364" y="168577"/>
                  </a:lnTo>
                  <a:lnTo>
                    <a:pt x="150534" y="152938"/>
                  </a:lnTo>
                  <a:lnTo>
                    <a:pt x="166674" y="150533"/>
                  </a:lnTo>
                  <a:lnTo>
                    <a:pt x="184067" y="148929"/>
                  </a:lnTo>
                  <a:lnTo>
                    <a:pt x="258642" y="14572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a:off x="8943054" y="945039"/>
              <a:ext cx="427756" cy="39792"/>
            </a:xfrm>
            <a:custGeom>
              <a:avLst/>
              <a:gdLst/>
              <a:ahLst/>
              <a:cxnLst/>
              <a:rect l="0" t="0" r="0" b="0"/>
              <a:pathLst>
                <a:path w="427756" h="39792">
                  <a:moveTo>
                    <a:pt x="0" y="0"/>
                  </a:moveTo>
                  <a:lnTo>
                    <a:pt x="104098" y="0"/>
                  </a:lnTo>
                  <a:lnTo>
                    <a:pt x="123559" y="1105"/>
                  </a:lnTo>
                  <a:lnTo>
                    <a:pt x="144270" y="2947"/>
                  </a:lnTo>
                  <a:lnTo>
                    <a:pt x="165815" y="5281"/>
                  </a:lnTo>
                  <a:lnTo>
                    <a:pt x="184599" y="6836"/>
                  </a:lnTo>
                  <a:lnTo>
                    <a:pt x="201543" y="7873"/>
                  </a:lnTo>
                  <a:lnTo>
                    <a:pt x="217260" y="8565"/>
                  </a:lnTo>
                  <a:lnTo>
                    <a:pt x="232160" y="10131"/>
                  </a:lnTo>
                  <a:lnTo>
                    <a:pt x="246514" y="12280"/>
                  </a:lnTo>
                  <a:lnTo>
                    <a:pt x="260505" y="14819"/>
                  </a:lnTo>
                  <a:lnTo>
                    <a:pt x="277569" y="16511"/>
                  </a:lnTo>
                  <a:lnTo>
                    <a:pt x="296682" y="17639"/>
                  </a:lnTo>
                  <a:lnTo>
                    <a:pt x="317162" y="18391"/>
                  </a:lnTo>
                  <a:lnTo>
                    <a:pt x="334130" y="19998"/>
                  </a:lnTo>
                  <a:lnTo>
                    <a:pt x="348760" y="22174"/>
                  </a:lnTo>
                  <a:lnTo>
                    <a:pt x="361828" y="24730"/>
                  </a:lnTo>
                  <a:lnTo>
                    <a:pt x="373856" y="27540"/>
                  </a:lnTo>
                  <a:lnTo>
                    <a:pt x="385191" y="30518"/>
                  </a:lnTo>
                  <a:lnTo>
                    <a:pt x="427755" y="3979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9052480" y="1244855"/>
              <a:ext cx="227155" cy="165708"/>
            </a:xfrm>
            <a:custGeom>
              <a:avLst/>
              <a:gdLst/>
              <a:ahLst/>
              <a:cxnLst/>
              <a:rect l="0" t="0" r="0" b="0"/>
              <a:pathLst>
                <a:path w="227155" h="165708">
                  <a:moveTo>
                    <a:pt x="0" y="8565"/>
                  </a:moveTo>
                  <a:lnTo>
                    <a:pt x="15843" y="3284"/>
                  </a:lnTo>
                  <a:lnTo>
                    <a:pt x="26036" y="1728"/>
                  </a:lnTo>
                  <a:lnTo>
                    <a:pt x="38358" y="691"/>
                  </a:lnTo>
                  <a:lnTo>
                    <a:pt x="52099" y="0"/>
                  </a:lnTo>
                  <a:lnTo>
                    <a:pt x="65682" y="644"/>
                  </a:lnTo>
                  <a:lnTo>
                    <a:pt x="79157" y="2179"/>
                  </a:lnTo>
                  <a:lnTo>
                    <a:pt x="92563" y="4308"/>
                  </a:lnTo>
                  <a:lnTo>
                    <a:pt x="108132" y="7937"/>
                  </a:lnTo>
                  <a:lnTo>
                    <a:pt x="125143" y="12568"/>
                  </a:lnTo>
                  <a:lnTo>
                    <a:pt x="158413" y="22502"/>
                  </a:lnTo>
                  <a:lnTo>
                    <a:pt x="184253" y="30602"/>
                  </a:lnTo>
                  <a:lnTo>
                    <a:pt x="195786" y="35415"/>
                  </a:lnTo>
                  <a:lnTo>
                    <a:pt x="206790" y="40834"/>
                  </a:lnTo>
                  <a:lnTo>
                    <a:pt x="217443" y="46657"/>
                  </a:lnTo>
                  <a:lnTo>
                    <a:pt x="223439" y="54961"/>
                  </a:lnTo>
                  <a:lnTo>
                    <a:pt x="226331" y="64917"/>
                  </a:lnTo>
                  <a:lnTo>
                    <a:pt x="227154" y="75977"/>
                  </a:lnTo>
                  <a:lnTo>
                    <a:pt x="223281" y="85560"/>
                  </a:lnTo>
                  <a:lnTo>
                    <a:pt x="216278" y="94160"/>
                  </a:lnTo>
                  <a:lnTo>
                    <a:pt x="207188" y="102103"/>
                  </a:lnTo>
                  <a:lnTo>
                    <a:pt x="197812" y="109610"/>
                  </a:lnTo>
                  <a:lnTo>
                    <a:pt x="188245" y="116825"/>
                  </a:lnTo>
                  <a:lnTo>
                    <a:pt x="178551" y="123845"/>
                  </a:lnTo>
                  <a:lnTo>
                    <a:pt x="168773" y="129631"/>
                  </a:lnTo>
                  <a:lnTo>
                    <a:pt x="158939" y="134593"/>
                  </a:lnTo>
                  <a:lnTo>
                    <a:pt x="149066" y="139007"/>
                  </a:lnTo>
                  <a:lnTo>
                    <a:pt x="138063" y="143054"/>
                  </a:lnTo>
                  <a:lnTo>
                    <a:pt x="126307" y="146858"/>
                  </a:lnTo>
                  <a:lnTo>
                    <a:pt x="102559" y="154032"/>
                  </a:lnTo>
                  <a:lnTo>
                    <a:pt x="80952" y="160905"/>
                  </a:lnTo>
                  <a:lnTo>
                    <a:pt x="68337" y="163180"/>
                  </a:lnTo>
                  <a:lnTo>
                    <a:pt x="54401" y="164696"/>
                  </a:lnTo>
                  <a:lnTo>
                    <a:pt x="39583" y="165707"/>
                  </a:lnTo>
                  <a:lnTo>
                    <a:pt x="34126" y="164171"/>
                  </a:lnTo>
                  <a:lnTo>
                    <a:pt x="34909" y="160936"/>
                  </a:lnTo>
                  <a:lnTo>
                    <a:pt x="39852" y="156568"/>
                  </a:lnTo>
                  <a:lnTo>
                    <a:pt x="49779" y="153657"/>
                  </a:lnTo>
                  <a:lnTo>
                    <a:pt x="63030" y="151716"/>
                  </a:lnTo>
                  <a:lnTo>
                    <a:pt x="78495" y="150422"/>
                  </a:lnTo>
                  <a:lnTo>
                    <a:pt x="94332" y="149559"/>
                  </a:lnTo>
                  <a:lnTo>
                    <a:pt x="110416" y="148984"/>
                  </a:lnTo>
                  <a:lnTo>
                    <a:pt x="169112" y="1577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p:cNvGrpSpPr/>
          <p:nvPr/>
        </p:nvGrpSpPr>
        <p:grpSpPr>
          <a:xfrm>
            <a:off x="7858746" y="1711018"/>
            <a:ext cx="1432482" cy="586920"/>
            <a:chOff x="7858746" y="1711018"/>
            <a:chExt cx="1432482" cy="586920"/>
          </a:xfrm>
        </p:grpSpPr>
        <p:sp>
          <p:nvSpPr>
            <p:cNvPr id="111" name="Freeform 110"/>
            <p:cNvSpPr/>
            <p:nvPr/>
          </p:nvSpPr>
          <p:spPr>
            <a:xfrm>
              <a:off x="7858746" y="1780652"/>
              <a:ext cx="208905" cy="198957"/>
            </a:xfrm>
            <a:custGeom>
              <a:avLst/>
              <a:gdLst/>
              <a:ahLst/>
              <a:cxnLst/>
              <a:rect l="0" t="0" r="0" b="0"/>
              <a:pathLst>
                <a:path w="208905" h="198957">
                  <a:moveTo>
                    <a:pt x="0" y="0"/>
                  </a:moveTo>
                  <a:lnTo>
                    <a:pt x="167033" y="167033"/>
                  </a:lnTo>
                  <a:lnTo>
                    <a:pt x="208904" y="19895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7878642" y="1870182"/>
              <a:ext cx="89531" cy="149218"/>
            </a:xfrm>
            <a:custGeom>
              <a:avLst/>
              <a:gdLst/>
              <a:ahLst/>
              <a:cxnLst/>
              <a:rect l="0" t="0" r="0" b="0"/>
              <a:pathLst>
                <a:path w="89531" h="149218">
                  <a:moveTo>
                    <a:pt x="0" y="149217"/>
                  </a:moveTo>
                  <a:lnTo>
                    <a:pt x="5281" y="133374"/>
                  </a:lnTo>
                  <a:lnTo>
                    <a:pt x="10153" y="123181"/>
                  </a:lnTo>
                  <a:lnTo>
                    <a:pt x="16717" y="110859"/>
                  </a:lnTo>
                  <a:lnTo>
                    <a:pt x="24408" y="97117"/>
                  </a:lnTo>
                  <a:lnTo>
                    <a:pt x="31746" y="84641"/>
                  </a:lnTo>
                  <a:lnTo>
                    <a:pt x="45795" y="61935"/>
                  </a:lnTo>
                  <a:lnTo>
                    <a:pt x="52636" y="52343"/>
                  </a:lnTo>
                  <a:lnTo>
                    <a:pt x="59407" y="43738"/>
                  </a:lnTo>
                  <a:lnTo>
                    <a:pt x="8953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8402799" y="1711018"/>
              <a:ext cx="271667" cy="159165"/>
            </a:xfrm>
            <a:custGeom>
              <a:avLst/>
              <a:gdLst/>
              <a:ahLst/>
              <a:cxnLst/>
              <a:rect l="0" t="0" r="0" b="0"/>
              <a:pathLst>
                <a:path w="271667" h="159165">
                  <a:moveTo>
                    <a:pt x="241822" y="0"/>
                  </a:moveTo>
                  <a:lnTo>
                    <a:pt x="231260" y="10562"/>
                  </a:lnTo>
                  <a:lnTo>
                    <a:pt x="224833" y="14778"/>
                  </a:lnTo>
                  <a:lnTo>
                    <a:pt x="217232" y="18695"/>
                  </a:lnTo>
                  <a:lnTo>
                    <a:pt x="208849" y="22411"/>
                  </a:lnTo>
                  <a:lnTo>
                    <a:pt x="170646" y="38203"/>
                  </a:lnTo>
                  <a:lnTo>
                    <a:pt x="157896" y="44259"/>
                  </a:lnTo>
                  <a:lnTo>
                    <a:pt x="146080" y="50507"/>
                  </a:lnTo>
                  <a:lnTo>
                    <a:pt x="134887" y="56883"/>
                  </a:lnTo>
                  <a:lnTo>
                    <a:pt x="124109" y="62238"/>
                  </a:lnTo>
                  <a:lnTo>
                    <a:pt x="113608" y="66914"/>
                  </a:lnTo>
                  <a:lnTo>
                    <a:pt x="103291" y="71137"/>
                  </a:lnTo>
                  <a:lnTo>
                    <a:pt x="93097" y="75057"/>
                  </a:lnTo>
                  <a:lnTo>
                    <a:pt x="72929" y="82361"/>
                  </a:lnTo>
                  <a:lnTo>
                    <a:pt x="42931" y="92687"/>
                  </a:lnTo>
                  <a:lnTo>
                    <a:pt x="31856" y="97161"/>
                  </a:lnTo>
                  <a:lnTo>
                    <a:pt x="20052" y="102354"/>
                  </a:lnTo>
                  <a:lnTo>
                    <a:pt x="7762" y="108027"/>
                  </a:lnTo>
                  <a:lnTo>
                    <a:pt x="1778" y="114020"/>
                  </a:lnTo>
                  <a:lnTo>
                    <a:pt x="0" y="120226"/>
                  </a:lnTo>
                  <a:lnTo>
                    <a:pt x="1025" y="126573"/>
                  </a:lnTo>
                  <a:lnTo>
                    <a:pt x="9445" y="130805"/>
                  </a:lnTo>
                  <a:lnTo>
                    <a:pt x="22796" y="133626"/>
                  </a:lnTo>
                  <a:lnTo>
                    <a:pt x="39434" y="135507"/>
                  </a:lnTo>
                  <a:lnTo>
                    <a:pt x="54947" y="136761"/>
                  </a:lnTo>
                  <a:lnTo>
                    <a:pt x="69710" y="137597"/>
                  </a:lnTo>
                  <a:lnTo>
                    <a:pt x="97904" y="138526"/>
                  </a:lnTo>
                  <a:lnTo>
                    <a:pt x="125172" y="138939"/>
                  </a:lnTo>
                  <a:lnTo>
                    <a:pt x="138633" y="140154"/>
                  </a:lnTo>
                  <a:lnTo>
                    <a:pt x="152029" y="142069"/>
                  </a:lnTo>
                  <a:lnTo>
                    <a:pt x="165380" y="144452"/>
                  </a:lnTo>
                  <a:lnTo>
                    <a:pt x="178702" y="146040"/>
                  </a:lnTo>
                  <a:lnTo>
                    <a:pt x="192005" y="147099"/>
                  </a:lnTo>
                  <a:lnTo>
                    <a:pt x="205294" y="147805"/>
                  </a:lnTo>
                  <a:lnTo>
                    <a:pt x="218576" y="149381"/>
                  </a:lnTo>
                  <a:lnTo>
                    <a:pt x="231852" y="151537"/>
                  </a:lnTo>
                  <a:lnTo>
                    <a:pt x="271666" y="15916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8306396" y="1989556"/>
              <a:ext cx="348174" cy="89531"/>
            </a:xfrm>
            <a:custGeom>
              <a:avLst/>
              <a:gdLst/>
              <a:ahLst/>
              <a:cxnLst/>
              <a:rect l="0" t="0" r="0" b="0"/>
              <a:pathLst>
                <a:path w="348174" h="89531">
                  <a:moveTo>
                    <a:pt x="348173" y="0"/>
                  </a:moveTo>
                  <a:lnTo>
                    <a:pt x="327049" y="5280"/>
                  </a:lnTo>
                  <a:lnTo>
                    <a:pt x="317510" y="7942"/>
                  </a:lnTo>
                  <a:lnTo>
                    <a:pt x="298070" y="13846"/>
                  </a:lnTo>
                  <a:lnTo>
                    <a:pt x="286033" y="16968"/>
                  </a:lnTo>
                  <a:lnTo>
                    <a:pt x="257921" y="23384"/>
                  </a:lnTo>
                  <a:lnTo>
                    <a:pt x="211024" y="33210"/>
                  </a:lnTo>
                  <a:lnTo>
                    <a:pt x="194843" y="37614"/>
                  </a:lnTo>
                  <a:lnTo>
                    <a:pt x="178529" y="42761"/>
                  </a:lnTo>
                  <a:lnTo>
                    <a:pt x="107357" y="66905"/>
                  </a:lnTo>
                  <a:lnTo>
                    <a:pt x="90362" y="72236"/>
                  </a:lnTo>
                  <a:lnTo>
                    <a:pt x="74610" y="76895"/>
                  </a:lnTo>
                  <a:lnTo>
                    <a:pt x="0" y="8953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Freeform 114"/>
            <p:cNvSpPr/>
            <p:nvPr/>
          </p:nvSpPr>
          <p:spPr>
            <a:xfrm>
              <a:off x="8878664" y="1800548"/>
              <a:ext cx="412564" cy="262447"/>
            </a:xfrm>
            <a:custGeom>
              <a:avLst/>
              <a:gdLst/>
              <a:ahLst/>
              <a:cxnLst/>
              <a:rect l="0" t="0" r="0" b="0"/>
              <a:pathLst>
                <a:path w="412564" h="262447">
                  <a:moveTo>
                    <a:pt x="34547" y="0"/>
                  </a:moveTo>
                  <a:lnTo>
                    <a:pt x="29266" y="15843"/>
                  </a:lnTo>
                  <a:lnTo>
                    <a:pt x="26605" y="24931"/>
                  </a:lnTo>
                  <a:lnTo>
                    <a:pt x="20702" y="46819"/>
                  </a:lnTo>
                  <a:lnTo>
                    <a:pt x="18685" y="58845"/>
                  </a:lnTo>
                  <a:lnTo>
                    <a:pt x="17341" y="71284"/>
                  </a:lnTo>
                  <a:lnTo>
                    <a:pt x="16444" y="83998"/>
                  </a:lnTo>
                  <a:lnTo>
                    <a:pt x="14741" y="96895"/>
                  </a:lnTo>
                  <a:lnTo>
                    <a:pt x="12501" y="109914"/>
                  </a:lnTo>
                  <a:lnTo>
                    <a:pt x="9902" y="123015"/>
                  </a:lnTo>
                  <a:lnTo>
                    <a:pt x="4067" y="149361"/>
                  </a:lnTo>
                  <a:lnTo>
                    <a:pt x="963" y="162577"/>
                  </a:lnTo>
                  <a:lnTo>
                    <a:pt x="0" y="175808"/>
                  </a:lnTo>
                  <a:lnTo>
                    <a:pt x="462" y="189050"/>
                  </a:lnTo>
                  <a:lnTo>
                    <a:pt x="1876" y="202300"/>
                  </a:lnTo>
                  <a:lnTo>
                    <a:pt x="5030" y="213343"/>
                  </a:lnTo>
                  <a:lnTo>
                    <a:pt x="9342" y="222916"/>
                  </a:lnTo>
                  <a:lnTo>
                    <a:pt x="14428" y="231509"/>
                  </a:lnTo>
                  <a:lnTo>
                    <a:pt x="21134" y="238343"/>
                  </a:lnTo>
                  <a:lnTo>
                    <a:pt x="28921" y="244004"/>
                  </a:lnTo>
                  <a:lnTo>
                    <a:pt x="37428" y="248883"/>
                  </a:lnTo>
                  <a:lnTo>
                    <a:pt x="47522" y="253241"/>
                  </a:lnTo>
                  <a:lnTo>
                    <a:pt x="58671" y="257252"/>
                  </a:lnTo>
                  <a:lnTo>
                    <a:pt x="70525" y="261031"/>
                  </a:lnTo>
                  <a:lnTo>
                    <a:pt x="83954" y="262446"/>
                  </a:lnTo>
                  <a:lnTo>
                    <a:pt x="98434" y="262283"/>
                  </a:lnTo>
                  <a:lnTo>
                    <a:pt x="113614" y="261069"/>
                  </a:lnTo>
                  <a:lnTo>
                    <a:pt x="131471" y="260260"/>
                  </a:lnTo>
                  <a:lnTo>
                    <a:pt x="171944" y="259361"/>
                  </a:lnTo>
                  <a:lnTo>
                    <a:pt x="192463" y="258016"/>
                  </a:lnTo>
                  <a:lnTo>
                    <a:pt x="212775" y="256014"/>
                  </a:lnTo>
                  <a:lnTo>
                    <a:pt x="232948" y="253574"/>
                  </a:lnTo>
                  <a:lnTo>
                    <a:pt x="253028" y="251948"/>
                  </a:lnTo>
                  <a:lnTo>
                    <a:pt x="273047" y="250863"/>
                  </a:lnTo>
                  <a:lnTo>
                    <a:pt x="310765" y="249658"/>
                  </a:lnTo>
                  <a:lnTo>
                    <a:pt x="342266" y="249123"/>
                  </a:lnTo>
                  <a:lnTo>
                    <a:pt x="356855" y="247875"/>
                  </a:lnTo>
                  <a:lnTo>
                    <a:pt x="371003" y="245937"/>
                  </a:lnTo>
                  <a:lnTo>
                    <a:pt x="412563" y="23874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a:off x="9072376" y="1810496"/>
              <a:ext cx="49740" cy="487442"/>
            </a:xfrm>
            <a:custGeom>
              <a:avLst/>
              <a:gdLst/>
              <a:ahLst/>
              <a:cxnLst/>
              <a:rect l="0" t="0" r="0" b="0"/>
              <a:pathLst>
                <a:path w="49740" h="487442">
                  <a:moveTo>
                    <a:pt x="49739" y="0"/>
                  </a:moveTo>
                  <a:lnTo>
                    <a:pt x="44458" y="15842"/>
                  </a:lnTo>
                  <a:lnTo>
                    <a:pt x="41797" y="26036"/>
                  </a:lnTo>
                  <a:lnTo>
                    <a:pt x="35892" y="52099"/>
                  </a:lnTo>
                  <a:lnTo>
                    <a:pt x="33876" y="65681"/>
                  </a:lnTo>
                  <a:lnTo>
                    <a:pt x="32531" y="79157"/>
                  </a:lnTo>
                  <a:lnTo>
                    <a:pt x="31635" y="92563"/>
                  </a:lnTo>
                  <a:lnTo>
                    <a:pt x="29932" y="108131"/>
                  </a:lnTo>
                  <a:lnTo>
                    <a:pt x="25093" y="143115"/>
                  </a:lnTo>
                  <a:lnTo>
                    <a:pt x="23360" y="159518"/>
                  </a:lnTo>
                  <a:lnTo>
                    <a:pt x="22205" y="174874"/>
                  </a:lnTo>
                  <a:lnTo>
                    <a:pt x="21435" y="189533"/>
                  </a:lnTo>
                  <a:lnTo>
                    <a:pt x="19817" y="203727"/>
                  </a:lnTo>
                  <a:lnTo>
                    <a:pt x="17632" y="217611"/>
                  </a:lnTo>
                  <a:lnTo>
                    <a:pt x="15070" y="231288"/>
                  </a:lnTo>
                  <a:lnTo>
                    <a:pt x="13363" y="244827"/>
                  </a:lnTo>
                  <a:lnTo>
                    <a:pt x="12225" y="258275"/>
                  </a:lnTo>
                  <a:lnTo>
                    <a:pt x="11465" y="271661"/>
                  </a:lnTo>
                  <a:lnTo>
                    <a:pt x="10622" y="298324"/>
                  </a:lnTo>
                  <a:lnTo>
                    <a:pt x="10397" y="311624"/>
                  </a:lnTo>
                  <a:lnTo>
                    <a:pt x="9142" y="324912"/>
                  </a:lnTo>
                  <a:lnTo>
                    <a:pt x="7200" y="338192"/>
                  </a:lnTo>
                  <a:lnTo>
                    <a:pt x="4800" y="351466"/>
                  </a:lnTo>
                  <a:lnTo>
                    <a:pt x="3200" y="364737"/>
                  </a:lnTo>
                  <a:lnTo>
                    <a:pt x="2133" y="378006"/>
                  </a:lnTo>
                  <a:lnTo>
                    <a:pt x="1422" y="391273"/>
                  </a:lnTo>
                  <a:lnTo>
                    <a:pt x="632" y="420751"/>
                  </a:lnTo>
                  <a:lnTo>
                    <a:pt x="0" y="48744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p:cNvGrpSpPr/>
          <p:nvPr/>
        </p:nvGrpSpPr>
        <p:grpSpPr>
          <a:xfrm>
            <a:off x="6058198" y="1263368"/>
            <a:ext cx="159166" cy="149217"/>
            <a:chOff x="6058198" y="1263368"/>
            <a:chExt cx="159166" cy="149217"/>
          </a:xfrm>
        </p:grpSpPr>
        <p:sp>
          <p:nvSpPr>
            <p:cNvPr id="118" name="Freeform 117"/>
            <p:cNvSpPr/>
            <p:nvPr/>
          </p:nvSpPr>
          <p:spPr>
            <a:xfrm>
              <a:off x="6137780" y="1263368"/>
              <a:ext cx="9949" cy="149217"/>
            </a:xfrm>
            <a:custGeom>
              <a:avLst/>
              <a:gdLst/>
              <a:ahLst/>
              <a:cxnLst/>
              <a:rect l="0" t="0" r="0" b="0"/>
              <a:pathLst>
                <a:path w="9949" h="149217">
                  <a:moveTo>
                    <a:pt x="9948" y="0"/>
                  </a:moveTo>
                  <a:lnTo>
                    <a:pt x="9948" y="26404"/>
                  </a:lnTo>
                  <a:lnTo>
                    <a:pt x="8843" y="39709"/>
                  </a:lnTo>
                  <a:lnTo>
                    <a:pt x="7001" y="54105"/>
                  </a:lnTo>
                  <a:lnTo>
                    <a:pt x="4667" y="69229"/>
                  </a:lnTo>
                  <a:lnTo>
                    <a:pt x="3112" y="83733"/>
                  </a:lnTo>
                  <a:lnTo>
                    <a:pt x="2074" y="97824"/>
                  </a:lnTo>
                  <a:lnTo>
                    <a:pt x="0" y="1492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6058198" y="1342950"/>
              <a:ext cx="159166" cy="9949"/>
            </a:xfrm>
            <a:custGeom>
              <a:avLst/>
              <a:gdLst/>
              <a:ahLst/>
              <a:cxnLst/>
              <a:rect l="0" t="0" r="0" b="0"/>
              <a:pathLst>
                <a:path w="159166" h="9949">
                  <a:moveTo>
                    <a:pt x="0" y="0"/>
                  </a:moveTo>
                  <a:lnTo>
                    <a:pt x="69230" y="0"/>
                  </a:lnTo>
                  <a:lnTo>
                    <a:pt x="82628" y="1105"/>
                  </a:lnTo>
                  <a:lnTo>
                    <a:pt x="94876" y="2947"/>
                  </a:lnTo>
                  <a:lnTo>
                    <a:pt x="159165" y="99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1" name="Group 150"/>
          <p:cNvGrpSpPr/>
          <p:nvPr/>
        </p:nvGrpSpPr>
        <p:grpSpPr>
          <a:xfrm>
            <a:off x="3521514" y="3155360"/>
            <a:ext cx="5033578" cy="1808583"/>
            <a:chOff x="3521514" y="3155360"/>
            <a:chExt cx="5033578" cy="1808583"/>
          </a:xfrm>
        </p:grpSpPr>
        <p:sp>
          <p:nvSpPr>
            <p:cNvPr id="121" name="Freeform 120"/>
            <p:cNvSpPr/>
            <p:nvPr/>
          </p:nvSpPr>
          <p:spPr>
            <a:xfrm>
              <a:off x="3819947" y="3213133"/>
              <a:ext cx="201815" cy="417807"/>
            </a:xfrm>
            <a:custGeom>
              <a:avLst/>
              <a:gdLst/>
              <a:ahLst/>
              <a:cxnLst/>
              <a:rect l="0" t="0" r="0" b="0"/>
              <a:pathLst>
                <a:path w="201815" h="417807">
                  <a:moveTo>
                    <a:pt x="139269" y="0"/>
                  </a:moveTo>
                  <a:lnTo>
                    <a:pt x="118145" y="0"/>
                  </a:lnTo>
                  <a:lnTo>
                    <a:pt x="108607" y="1105"/>
                  </a:lnTo>
                  <a:lnTo>
                    <a:pt x="98932" y="2947"/>
                  </a:lnTo>
                  <a:lnTo>
                    <a:pt x="89167" y="5281"/>
                  </a:lnTo>
                  <a:lnTo>
                    <a:pt x="81551" y="10152"/>
                  </a:lnTo>
                  <a:lnTo>
                    <a:pt x="75368" y="16716"/>
                  </a:lnTo>
                  <a:lnTo>
                    <a:pt x="70141" y="24407"/>
                  </a:lnTo>
                  <a:lnTo>
                    <a:pt x="65551" y="32851"/>
                  </a:lnTo>
                  <a:lnTo>
                    <a:pt x="61386" y="41796"/>
                  </a:lnTo>
                  <a:lnTo>
                    <a:pt x="57503" y="51075"/>
                  </a:lnTo>
                  <a:lnTo>
                    <a:pt x="53810" y="60578"/>
                  </a:lnTo>
                  <a:lnTo>
                    <a:pt x="46759" y="79978"/>
                  </a:lnTo>
                  <a:lnTo>
                    <a:pt x="26557" y="139303"/>
                  </a:lnTo>
                  <a:lnTo>
                    <a:pt x="27653" y="147029"/>
                  </a:lnTo>
                  <a:lnTo>
                    <a:pt x="31699" y="153285"/>
                  </a:lnTo>
                  <a:lnTo>
                    <a:pt x="37712" y="158560"/>
                  </a:lnTo>
                  <a:lnTo>
                    <a:pt x="43932" y="159867"/>
                  </a:lnTo>
                  <a:lnTo>
                    <a:pt x="50289" y="158527"/>
                  </a:lnTo>
                  <a:lnTo>
                    <a:pt x="56738" y="155424"/>
                  </a:lnTo>
                  <a:lnTo>
                    <a:pt x="65458" y="153354"/>
                  </a:lnTo>
                  <a:lnTo>
                    <a:pt x="75693" y="151975"/>
                  </a:lnTo>
                  <a:lnTo>
                    <a:pt x="86937" y="151055"/>
                  </a:lnTo>
                  <a:lnTo>
                    <a:pt x="98855" y="150443"/>
                  </a:lnTo>
                  <a:lnTo>
                    <a:pt x="123887" y="149761"/>
                  </a:lnTo>
                  <a:lnTo>
                    <a:pt x="135646" y="151790"/>
                  </a:lnTo>
                  <a:lnTo>
                    <a:pt x="146801" y="155354"/>
                  </a:lnTo>
                  <a:lnTo>
                    <a:pt x="157555" y="159940"/>
                  </a:lnTo>
                  <a:lnTo>
                    <a:pt x="166934" y="165208"/>
                  </a:lnTo>
                  <a:lnTo>
                    <a:pt x="175397" y="170931"/>
                  </a:lnTo>
                  <a:lnTo>
                    <a:pt x="183250" y="176956"/>
                  </a:lnTo>
                  <a:lnTo>
                    <a:pt x="189591" y="185395"/>
                  </a:lnTo>
                  <a:lnTo>
                    <a:pt x="194923" y="195441"/>
                  </a:lnTo>
                  <a:lnTo>
                    <a:pt x="199584" y="206560"/>
                  </a:lnTo>
                  <a:lnTo>
                    <a:pt x="201585" y="217289"/>
                  </a:lnTo>
                  <a:lnTo>
                    <a:pt x="201814" y="227758"/>
                  </a:lnTo>
                  <a:lnTo>
                    <a:pt x="200861" y="238052"/>
                  </a:lnTo>
                  <a:lnTo>
                    <a:pt x="199121" y="248232"/>
                  </a:lnTo>
                  <a:lnTo>
                    <a:pt x="196855" y="258334"/>
                  </a:lnTo>
                  <a:lnTo>
                    <a:pt x="185277" y="303653"/>
                  </a:lnTo>
                  <a:lnTo>
                    <a:pt x="180994" y="314071"/>
                  </a:lnTo>
                  <a:lnTo>
                    <a:pt x="175928" y="323227"/>
                  </a:lnTo>
                  <a:lnTo>
                    <a:pt x="170341" y="331542"/>
                  </a:lnTo>
                  <a:lnTo>
                    <a:pt x="164405" y="339296"/>
                  </a:lnTo>
                  <a:lnTo>
                    <a:pt x="158237" y="346676"/>
                  </a:lnTo>
                  <a:lnTo>
                    <a:pt x="151914" y="353807"/>
                  </a:lnTo>
                  <a:lnTo>
                    <a:pt x="138994" y="367624"/>
                  </a:lnTo>
                  <a:lnTo>
                    <a:pt x="132454" y="374404"/>
                  </a:lnTo>
                  <a:lnTo>
                    <a:pt x="124778" y="381134"/>
                  </a:lnTo>
                  <a:lnTo>
                    <a:pt x="116345" y="387832"/>
                  </a:lnTo>
                  <a:lnTo>
                    <a:pt x="107407" y="394508"/>
                  </a:lnTo>
                  <a:lnTo>
                    <a:pt x="98132" y="400063"/>
                  </a:lnTo>
                  <a:lnTo>
                    <a:pt x="88633" y="404872"/>
                  </a:lnTo>
                  <a:lnTo>
                    <a:pt x="78984" y="409184"/>
                  </a:lnTo>
                  <a:lnTo>
                    <a:pt x="68131" y="412058"/>
                  </a:lnTo>
                  <a:lnTo>
                    <a:pt x="56474" y="413974"/>
                  </a:lnTo>
                  <a:lnTo>
                    <a:pt x="0" y="41780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a:off x="4138276" y="3341115"/>
              <a:ext cx="338226" cy="259982"/>
            </a:xfrm>
            <a:custGeom>
              <a:avLst/>
              <a:gdLst/>
              <a:ahLst/>
              <a:cxnLst/>
              <a:rect l="0" t="0" r="0" b="0"/>
              <a:pathLst>
                <a:path w="338226" h="259982">
                  <a:moveTo>
                    <a:pt x="0" y="170451"/>
                  </a:moveTo>
                  <a:lnTo>
                    <a:pt x="0" y="144047"/>
                  </a:lnTo>
                  <a:lnTo>
                    <a:pt x="1106" y="132953"/>
                  </a:lnTo>
                  <a:lnTo>
                    <a:pt x="2948" y="122241"/>
                  </a:lnTo>
                  <a:lnTo>
                    <a:pt x="5281" y="111783"/>
                  </a:lnTo>
                  <a:lnTo>
                    <a:pt x="9047" y="101496"/>
                  </a:lnTo>
                  <a:lnTo>
                    <a:pt x="13769" y="91321"/>
                  </a:lnTo>
                  <a:lnTo>
                    <a:pt x="24910" y="70069"/>
                  </a:lnTo>
                  <a:lnTo>
                    <a:pt x="37230" y="45886"/>
                  </a:lnTo>
                  <a:lnTo>
                    <a:pt x="44716" y="35458"/>
                  </a:lnTo>
                  <a:lnTo>
                    <a:pt x="53022" y="26296"/>
                  </a:lnTo>
                  <a:lnTo>
                    <a:pt x="61876" y="17977"/>
                  </a:lnTo>
                  <a:lnTo>
                    <a:pt x="71094" y="11326"/>
                  </a:lnTo>
                  <a:lnTo>
                    <a:pt x="80556" y="5786"/>
                  </a:lnTo>
                  <a:lnTo>
                    <a:pt x="90179" y="988"/>
                  </a:lnTo>
                  <a:lnTo>
                    <a:pt x="99911" y="0"/>
                  </a:lnTo>
                  <a:lnTo>
                    <a:pt x="109714" y="1551"/>
                  </a:lnTo>
                  <a:lnTo>
                    <a:pt x="119566" y="4797"/>
                  </a:lnTo>
                  <a:lnTo>
                    <a:pt x="126134" y="11381"/>
                  </a:lnTo>
                  <a:lnTo>
                    <a:pt x="130513" y="20192"/>
                  </a:lnTo>
                  <a:lnTo>
                    <a:pt x="133431" y="30487"/>
                  </a:lnTo>
                  <a:lnTo>
                    <a:pt x="135377" y="42878"/>
                  </a:lnTo>
                  <a:lnTo>
                    <a:pt x="136675" y="56664"/>
                  </a:lnTo>
                  <a:lnTo>
                    <a:pt x="137540" y="71382"/>
                  </a:lnTo>
                  <a:lnTo>
                    <a:pt x="138500" y="99524"/>
                  </a:lnTo>
                  <a:lnTo>
                    <a:pt x="138757" y="113219"/>
                  </a:lnTo>
                  <a:lnTo>
                    <a:pt x="142244" y="123454"/>
                  </a:lnTo>
                  <a:lnTo>
                    <a:pt x="147884" y="131382"/>
                  </a:lnTo>
                  <a:lnTo>
                    <a:pt x="154960" y="137773"/>
                  </a:lnTo>
                  <a:lnTo>
                    <a:pt x="162994" y="140929"/>
                  </a:lnTo>
                  <a:lnTo>
                    <a:pt x="171665" y="141927"/>
                  </a:lnTo>
                  <a:lnTo>
                    <a:pt x="180762" y="141487"/>
                  </a:lnTo>
                  <a:lnTo>
                    <a:pt x="190143" y="140089"/>
                  </a:lnTo>
                  <a:lnTo>
                    <a:pt x="199712" y="138051"/>
                  </a:lnTo>
                  <a:lnTo>
                    <a:pt x="209408" y="135587"/>
                  </a:lnTo>
                  <a:lnTo>
                    <a:pt x="219188" y="135050"/>
                  </a:lnTo>
                  <a:lnTo>
                    <a:pt x="229024" y="135797"/>
                  </a:lnTo>
                  <a:lnTo>
                    <a:pt x="238897" y="137401"/>
                  </a:lnTo>
                  <a:lnTo>
                    <a:pt x="248794" y="139575"/>
                  </a:lnTo>
                  <a:lnTo>
                    <a:pt x="258709" y="142130"/>
                  </a:lnTo>
                  <a:lnTo>
                    <a:pt x="268635" y="144938"/>
                  </a:lnTo>
                  <a:lnTo>
                    <a:pt x="277462" y="149021"/>
                  </a:lnTo>
                  <a:lnTo>
                    <a:pt x="285558" y="153954"/>
                  </a:lnTo>
                  <a:lnTo>
                    <a:pt x="293166" y="159453"/>
                  </a:lnTo>
                  <a:lnTo>
                    <a:pt x="299343" y="167540"/>
                  </a:lnTo>
                  <a:lnTo>
                    <a:pt x="304567" y="177353"/>
                  </a:lnTo>
                  <a:lnTo>
                    <a:pt x="309154" y="188316"/>
                  </a:lnTo>
                  <a:lnTo>
                    <a:pt x="313318" y="198941"/>
                  </a:lnTo>
                  <a:lnTo>
                    <a:pt x="317199" y="209339"/>
                  </a:lnTo>
                  <a:lnTo>
                    <a:pt x="338225" y="25998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Freeform 122"/>
            <p:cNvSpPr/>
            <p:nvPr/>
          </p:nvSpPr>
          <p:spPr>
            <a:xfrm>
              <a:off x="4516292" y="3451879"/>
              <a:ext cx="208905" cy="9828"/>
            </a:xfrm>
            <a:custGeom>
              <a:avLst/>
              <a:gdLst/>
              <a:ahLst/>
              <a:cxnLst/>
              <a:rect l="0" t="0" r="0" b="0"/>
              <a:pathLst>
                <a:path w="208905" h="9828">
                  <a:moveTo>
                    <a:pt x="0" y="0"/>
                  </a:moveTo>
                  <a:lnTo>
                    <a:pt x="15843" y="5282"/>
                  </a:lnTo>
                  <a:lnTo>
                    <a:pt x="26036" y="6837"/>
                  </a:lnTo>
                  <a:lnTo>
                    <a:pt x="38358" y="7874"/>
                  </a:lnTo>
                  <a:lnTo>
                    <a:pt x="52100" y="8565"/>
                  </a:lnTo>
                  <a:lnTo>
                    <a:pt x="82105" y="9334"/>
                  </a:lnTo>
                  <a:lnTo>
                    <a:pt x="141118" y="9827"/>
                  </a:lnTo>
                  <a:lnTo>
                    <a:pt x="154871" y="8762"/>
                  </a:lnTo>
                  <a:lnTo>
                    <a:pt x="168460" y="6947"/>
                  </a:lnTo>
                  <a:lnTo>
                    <a:pt x="208904"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Freeform 123"/>
            <p:cNvSpPr/>
            <p:nvPr/>
          </p:nvSpPr>
          <p:spPr>
            <a:xfrm>
              <a:off x="4639882" y="3352401"/>
              <a:ext cx="25628" cy="268592"/>
            </a:xfrm>
            <a:custGeom>
              <a:avLst/>
              <a:gdLst/>
              <a:ahLst/>
              <a:cxnLst/>
              <a:rect l="0" t="0" r="0" b="0"/>
              <a:pathLst>
                <a:path w="25628" h="268592">
                  <a:moveTo>
                    <a:pt x="5731" y="0"/>
                  </a:moveTo>
                  <a:lnTo>
                    <a:pt x="450" y="15843"/>
                  </a:lnTo>
                  <a:lnTo>
                    <a:pt x="0" y="23826"/>
                  </a:lnTo>
                  <a:lnTo>
                    <a:pt x="805" y="32464"/>
                  </a:lnTo>
                  <a:lnTo>
                    <a:pt x="2447" y="41539"/>
                  </a:lnTo>
                  <a:lnTo>
                    <a:pt x="4647" y="52009"/>
                  </a:lnTo>
                  <a:lnTo>
                    <a:pt x="16120" y="103529"/>
                  </a:lnTo>
                  <a:lnTo>
                    <a:pt x="19289" y="118759"/>
                  </a:lnTo>
                  <a:lnTo>
                    <a:pt x="21402" y="133333"/>
                  </a:lnTo>
                  <a:lnTo>
                    <a:pt x="22810" y="147470"/>
                  </a:lnTo>
                  <a:lnTo>
                    <a:pt x="23749" y="161316"/>
                  </a:lnTo>
                  <a:lnTo>
                    <a:pt x="24375" y="174968"/>
                  </a:lnTo>
                  <a:lnTo>
                    <a:pt x="25070" y="201927"/>
                  </a:lnTo>
                  <a:lnTo>
                    <a:pt x="25627" y="26859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Freeform 124"/>
            <p:cNvSpPr/>
            <p:nvPr/>
          </p:nvSpPr>
          <p:spPr>
            <a:xfrm>
              <a:off x="4844569" y="3252924"/>
              <a:ext cx="129322" cy="318330"/>
            </a:xfrm>
            <a:custGeom>
              <a:avLst/>
              <a:gdLst/>
              <a:ahLst/>
              <a:cxnLst/>
              <a:rect l="0" t="0" r="0" b="0"/>
              <a:pathLst>
                <a:path w="129322" h="318330">
                  <a:moveTo>
                    <a:pt x="129321" y="318329"/>
                  </a:moveTo>
                  <a:lnTo>
                    <a:pt x="113478" y="313048"/>
                  </a:lnTo>
                  <a:lnTo>
                    <a:pt x="105495" y="309282"/>
                  </a:lnTo>
                  <a:lnTo>
                    <a:pt x="96858" y="304560"/>
                  </a:lnTo>
                  <a:lnTo>
                    <a:pt x="87783" y="299202"/>
                  </a:lnTo>
                  <a:lnTo>
                    <a:pt x="68858" y="287353"/>
                  </a:lnTo>
                  <a:lnTo>
                    <a:pt x="59169" y="281099"/>
                  </a:lnTo>
                  <a:lnTo>
                    <a:pt x="53815" y="273613"/>
                  </a:lnTo>
                  <a:lnTo>
                    <a:pt x="51351" y="265307"/>
                  </a:lnTo>
                  <a:lnTo>
                    <a:pt x="50813" y="256454"/>
                  </a:lnTo>
                  <a:lnTo>
                    <a:pt x="53771" y="248340"/>
                  </a:lnTo>
                  <a:lnTo>
                    <a:pt x="59059" y="240721"/>
                  </a:lnTo>
                  <a:lnTo>
                    <a:pt x="65900" y="233431"/>
                  </a:lnTo>
                  <a:lnTo>
                    <a:pt x="72671" y="225255"/>
                  </a:lnTo>
                  <a:lnTo>
                    <a:pt x="79396" y="216489"/>
                  </a:lnTo>
                  <a:lnTo>
                    <a:pt x="86090" y="207329"/>
                  </a:lnTo>
                  <a:lnTo>
                    <a:pt x="99422" y="188308"/>
                  </a:lnTo>
                  <a:lnTo>
                    <a:pt x="106073" y="178594"/>
                  </a:lnTo>
                  <a:lnTo>
                    <a:pt x="110506" y="166591"/>
                  </a:lnTo>
                  <a:lnTo>
                    <a:pt x="113462" y="153062"/>
                  </a:lnTo>
                  <a:lnTo>
                    <a:pt x="115432" y="138517"/>
                  </a:lnTo>
                  <a:lnTo>
                    <a:pt x="114535" y="124398"/>
                  </a:lnTo>
                  <a:lnTo>
                    <a:pt x="111726" y="110565"/>
                  </a:lnTo>
                  <a:lnTo>
                    <a:pt x="107643" y="96921"/>
                  </a:lnTo>
                  <a:lnTo>
                    <a:pt x="102711" y="85615"/>
                  </a:lnTo>
                  <a:lnTo>
                    <a:pt x="97212" y="75867"/>
                  </a:lnTo>
                  <a:lnTo>
                    <a:pt x="91335" y="67158"/>
                  </a:lnTo>
                  <a:lnTo>
                    <a:pt x="85207" y="59141"/>
                  </a:lnTo>
                  <a:lnTo>
                    <a:pt x="78911" y="51585"/>
                  </a:lnTo>
                  <a:lnTo>
                    <a:pt x="72503" y="44338"/>
                  </a:lnTo>
                  <a:lnTo>
                    <a:pt x="64915" y="38401"/>
                  </a:lnTo>
                  <a:lnTo>
                    <a:pt x="56540" y="33338"/>
                  </a:lnTo>
                  <a:lnTo>
                    <a:pt x="47641" y="28857"/>
                  </a:lnTo>
                  <a:lnTo>
                    <a:pt x="38393" y="23659"/>
                  </a:lnTo>
                  <a:lnTo>
                    <a:pt x="28911" y="17984"/>
                  </a:lnTo>
                  <a:lnTo>
                    <a:pt x="0"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Freeform 125"/>
            <p:cNvSpPr/>
            <p:nvPr/>
          </p:nvSpPr>
          <p:spPr>
            <a:xfrm>
              <a:off x="5143137" y="3247193"/>
              <a:ext cx="175676" cy="463330"/>
            </a:xfrm>
            <a:custGeom>
              <a:avLst/>
              <a:gdLst/>
              <a:ahLst/>
              <a:cxnLst/>
              <a:rect l="0" t="0" r="0" b="0"/>
              <a:pathLst>
                <a:path w="175676" h="463330">
                  <a:moveTo>
                    <a:pt x="109291" y="5731"/>
                  </a:moveTo>
                  <a:lnTo>
                    <a:pt x="88167" y="5731"/>
                  </a:lnTo>
                  <a:lnTo>
                    <a:pt x="78629" y="4625"/>
                  </a:lnTo>
                  <a:lnTo>
                    <a:pt x="68954" y="2783"/>
                  </a:lnTo>
                  <a:lnTo>
                    <a:pt x="59188" y="450"/>
                  </a:lnTo>
                  <a:lnTo>
                    <a:pt x="49361" y="0"/>
                  </a:lnTo>
                  <a:lnTo>
                    <a:pt x="39495" y="805"/>
                  </a:lnTo>
                  <a:lnTo>
                    <a:pt x="29601" y="2447"/>
                  </a:lnTo>
                  <a:lnTo>
                    <a:pt x="23005" y="7962"/>
                  </a:lnTo>
                  <a:lnTo>
                    <a:pt x="18608" y="16061"/>
                  </a:lnTo>
                  <a:lnTo>
                    <a:pt x="15676" y="25882"/>
                  </a:lnTo>
                  <a:lnTo>
                    <a:pt x="13722" y="37955"/>
                  </a:lnTo>
                  <a:lnTo>
                    <a:pt x="12419" y="51530"/>
                  </a:lnTo>
                  <a:lnTo>
                    <a:pt x="11550" y="66107"/>
                  </a:lnTo>
                  <a:lnTo>
                    <a:pt x="9866" y="80246"/>
                  </a:lnTo>
                  <a:lnTo>
                    <a:pt x="7638" y="94094"/>
                  </a:lnTo>
                  <a:lnTo>
                    <a:pt x="5047" y="107746"/>
                  </a:lnTo>
                  <a:lnTo>
                    <a:pt x="3320" y="121269"/>
                  </a:lnTo>
                  <a:lnTo>
                    <a:pt x="2169" y="134706"/>
                  </a:lnTo>
                  <a:lnTo>
                    <a:pt x="1401" y="148085"/>
                  </a:lnTo>
                  <a:lnTo>
                    <a:pt x="548" y="174741"/>
                  </a:lnTo>
                  <a:lnTo>
                    <a:pt x="0" y="227878"/>
                  </a:lnTo>
                  <a:lnTo>
                    <a:pt x="4377" y="235621"/>
                  </a:lnTo>
                  <a:lnTo>
                    <a:pt x="11715" y="239679"/>
                  </a:lnTo>
                  <a:lnTo>
                    <a:pt x="21029" y="241278"/>
                  </a:lnTo>
                  <a:lnTo>
                    <a:pt x="30554" y="241240"/>
                  </a:lnTo>
                  <a:lnTo>
                    <a:pt x="40220" y="240108"/>
                  </a:lnTo>
                  <a:lnTo>
                    <a:pt x="49980" y="238249"/>
                  </a:lnTo>
                  <a:lnTo>
                    <a:pt x="59802" y="235904"/>
                  </a:lnTo>
                  <a:lnTo>
                    <a:pt x="69666" y="233235"/>
                  </a:lnTo>
                  <a:lnTo>
                    <a:pt x="79558" y="230351"/>
                  </a:lnTo>
                  <a:lnTo>
                    <a:pt x="90574" y="228428"/>
                  </a:lnTo>
                  <a:lnTo>
                    <a:pt x="102340" y="227146"/>
                  </a:lnTo>
                  <a:lnTo>
                    <a:pt x="114605" y="226291"/>
                  </a:lnTo>
                  <a:lnTo>
                    <a:pt x="126097" y="227932"/>
                  </a:lnTo>
                  <a:lnTo>
                    <a:pt x="137075" y="231237"/>
                  </a:lnTo>
                  <a:lnTo>
                    <a:pt x="147709" y="235651"/>
                  </a:lnTo>
                  <a:lnTo>
                    <a:pt x="155904" y="243014"/>
                  </a:lnTo>
                  <a:lnTo>
                    <a:pt x="162472" y="252344"/>
                  </a:lnTo>
                  <a:lnTo>
                    <a:pt x="167957" y="262986"/>
                  </a:lnTo>
                  <a:lnTo>
                    <a:pt x="171613" y="275607"/>
                  </a:lnTo>
                  <a:lnTo>
                    <a:pt x="174050" y="289547"/>
                  </a:lnTo>
                  <a:lnTo>
                    <a:pt x="175675" y="304367"/>
                  </a:lnTo>
                  <a:lnTo>
                    <a:pt x="175653" y="317563"/>
                  </a:lnTo>
                  <a:lnTo>
                    <a:pt x="174533" y="329677"/>
                  </a:lnTo>
                  <a:lnTo>
                    <a:pt x="172681" y="341068"/>
                  </a:lnTo>
                  <a:lnTo>
                    <a:pt x="170342" y="351978"/>
                  </a:lnTo>
                  <a:lnTo>
                    <a:pt x="167676" y="362568"/>
                  </a:lnTo>
                  <a:lnTo>
                    <a:pt x="164794" y="372943"/>
                  </a:lnTo>
                  <a:lnTo>
                    <a:pt x="160662" y="383176"/>
                  </a:lnTo>
                  <a:lnTo>
                    <a:pt x="155697" y="393314"/>
                  </a:lnTo>
                  <a:lnTo>
                    <a:pt x="150176" y="403388"/>
                  </a:lnTo>
                  <a:lnTo>
                    <a:pt x="144285" y="412315"/>
                  </a:lnTo>
                  <a:lnTo>
                    <a:pt x="138147" y="420478"/>
                  </a:lnTo>
                  <a:lnTo>
                    <a:pt x="131844" y="428129"/>
                  </a:lnTo>
                  <a:lnTo>
                    <a:pt x="124326" y="435441"/>
                  </a:lnTo>
                  <a:lnTo>
                    <a:pt x="115998" y="442527"/>
                  </a:lnTo>
                  <a:lnTo>
                    <a:pt x="79448" y="46332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6"/>
            <p:cNvSpPr/>
            <p:nvPr/>
          </p:nvSpPr>
          <p:spPr>
            <a:xfrm>
              <a:off x="5438420" y="3282767"/>
              <a:ext cx="321346" cy="268591"/>
            </a:xfrm>
            <a:custGeom>
              <a:avLst/>
              <a:gdLst/>
              <a:ahLst/>
              <a:cxnLst/>
              <a:rect l="0" t="0" r="0" b="0"/>
              <a:pathLst>
                <a:path w="321346" h="268591">
                  <a:moveTo>
                    <a:pt x="201971" y="0"/>
                  </a:moveTo>
                  <a:lnTo>
                    <a:pt x="108435" y="0"/>
                  </a:lnTo>
                  <a:lnTo>
                    <a:pt x="96507" y="1106"/>
                  </a:lnTo>
                  <a:lnTo>
                    <a:pt x="85238" y="2948"/>
                  </a:lnTo>
                  <a:lnTo>
                    <a:pt x="74410" y="5281"/>
                  </a:lnTo>
                  <a:lnTo>
                    <a:pt x="63876" y="7942"/>
                  </a:lnTo>
                  <a:lnTo>
                    <a:pt x="53537" y="10821"/>
                  </a:lnTo>
                  <a:lnTo>
                    <a:pt x="43328" y="13846"/>
                  </a:lnTo>
                  <a:lnTo>
                    <a:pt x="20196" y="20155"/>
                  </a:lnTo>
                  <a:lnTo>
                    <a:pt x="7837" y="23384"/>
                  </a:lnTo>
                  <a:lnTo>
                    <a:pt x="1809" y="28853"/>
                  </a:lnTo>
                  <a:lnTo>
                    <a:pt x="0" y="35815"/>
                  </a:lnTo>
                  <a:lnTo>
                    <a:pt x="1005" y="43772"/>
                  </a:lnTo>
                  <a:lnTo>
                    <a:pt x="4991" y="50183"/>
                  </a:lnTo>
                  <a:lnTo>
                    <a:pt x="10965" y="55561"/>
                  </a:lnTo>
                  <a:lnTo>
                    <a:pt x="18263" y="60252"/>
                  </a:lnTo>
                  <a:lnTo>
                    <a:pt x="25339" y="65591"/>
                  </a:lnTo>
                  <a:lnTo>
                    <a:pt x="32267" y="71360"/>
                  </a:lnTo>
                  <a:lnTo>
                    <a:pt x="39096" y="77417"/>
                  </a:lnTo>
                  <a:lnTo>
                    <a:pt x="52579" y="90041"/>
                  </a:lnTo>
                  <a:lnTo>
                    <a:pt x="79247" y="116159"/>
                  </a:lnTo>
                  <a:lnTo>
                    <a:pt x="86996" y="122757"/>
                  </a:lnTo>
                  <a:lnTo>
                    <a:pt x="95478" y="129366"/>
                  </a:lnTo>
                  <a:lnTo>
                    <a:pt x="104448" y="135983"/>
                  </a:lnTo>
                  <a:lnTo>
                    <a:pt x="112639" y="142605"/>
                  </a:lnTo>
                  <a:lnTo>
                    <a:pt x="120310" y="149230"/>
                  </a:lnTo>
                  <a:lnTo>
                    <a:pt x="127635" y="155857"/>
                  </a:lnTo>
                  <a:lnTo>
                    <a:pt x="135834" y="162487"/>
                  </a:lnTo>
                  <a:lnTo>
                    <a:pt x="144616" y="169116"/>
                  </a:lnTo>
                  <a:lnTo>
                    <a:pt x="163216" y="182378"/>
                  </a:lnTo>
                  <a:lnTo>
                    <a:pt x="182536" y="195641"/>
                  </a:lnTo>
                  <a:lnTo>
                    <a:pt x="191225" y="202272"/>
                  </a:lnTo>
                  <a:lnTo>
                    <a:pt x="199228" y="208904"/>
                  </a:lnTo>
                  <a:lnTo>
                    <a:pt x="206774" y="215536"/>
                  </a:lnTo>
                  <a:lnTo>
                    <a:pt x="215121" y="221062"/>
                  </a:lnTo>
                  <a:lnTo>
                    <a:pt x="224001" y="225852"/>
                  </a:lnTo>
                  <a:lnTo>
                    <a:pt x="233238" y="230150"/>
                  </a:lnTo>
                  <a:lnTo>
                    <a:pt x="242711" y="235226"/>
                  </a:lnTo>
                  <a:lnTo>
                    <a:pt x="252343" y="240821"/>
                  </a:lnTo>
                  <a:lnTo>
                    <a:pt x="262080" y="246761"/>
                  </a:lnTo>
                  <a:lnTo>
                    <a:pt x="271887" y="251827"/>
                  </a:lnTo>
                  <a:lnTo>
                    <a:pt x="281741" y="256310"/>
                  </a:lnTo>
                  <a:lnTo>
                    <a:pt x="321345" y="26859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a:off x="5899208" y="3155360"/>
              <a:ext cx="221348" cy="485528"/>
            </a:xfrm>
            <a:custGeom>
              <a:avLst/>
              <a:gdLst/>
              <a:ahLst/>
              <a:cxnLst/>
              <a:rect l="0" t="0" r="0" b="0"/>
              <a:pathLst>
                <a:path w="221348" h="485528">
                  <a:moveTo>
                    <a:pt x="188833" y="27929"/>
                  </a:moveTo>
                  <a:lnTo>
                    <a:pt x="167710" y="27929"/>
                  </a:lnTo>
                  <a:lnTo>
                    <a:pt x="158171" y="26824"/>
                  </a:lnTo>
                  <a:lnTo>
                    <a:pt x="148496" y="24982"/>
                  </a:lnTo>
                  <a:lnTo>
                    <a:pt x="138730" y="22648"/>
                  </a:lnTo>
                  <a:lnTo>
                    <a:pt x="128904" y="19988"/>
                  </a:lnTo>
                  <a:lnTo>
                    <a:pt x="109143" y="14083"/>
                  </a:lnTo>
                  <a:lnTo>
                    <a:pt x="79375" y="4545"/>
                  </a:lnTo>
                  <a:lnTo>
                    <a:pt x="68333" y="2392"/>
                  </a:lnTo>
                  <a:lnTo>
                    <a:pt x="56550" y="957"/>
                  </a:lnTo>
                  <a:lnTo>
                    <a:pt x="44274" y="0"/>
                  </a:lnTo>
                  <a:lnTo>
                    <a:pt x="36090" y="3783"/>
                  </a:lnTo>
                  <a:lnTo>
                    <a:pt x="30634" y="10727"/>
                  </a:lnTo>
                  <a:lnTo>
                    <a:pt x="26996" y="19777"/>
                  </a:lnTo>
                  <a:lnTo>
                    <a:pt x="20007" y="38675"/>
                  </a:lnTo>
                  <a:lnTo>
                    <a:pt x="16596" y="48357"/>
                  </a:lnTo>
                  <a:lnTo>
                    <a:pt x="13217" y="59233"/>
                  </a:lnTo>
                  <a:lnTo>
                    <a:pt x="6514" y="83107"/>
                  </a:lnTo>
                  <a:lnTo>
                    <a:pt x="4285" y="95663"/>
                  </a:lnTo>
                  <a:lnTo>
                    <a:pt x="2798" y="108455"/>
                  </a:lnTo>
                  <a:lnTo>
                    <a:pt x="1807" y="121404"/>
                  </a:lnTo>
                  <a:lnTo>
                    <a:pt x="1147" y="134458"/>
                  </a:lnTo>
                  <a:lnTo>
                    <a:pt x="413" y="160753"/>
                  </a:lnTo>
                  <a:lnTo>
                    <a:pt x="0" y="200413"/>
                  </a:lnTo>
                  <a:lnTo>
                    <a:pt x="1047" y="212553"/>
                  </a:lnTo>
                  <a:lnTo>
                    <a:pt x="2851" y="223962"/>
                  </a:lnTo>
                  <a:lnTo>
                    <a:pt x="5158" y="234885"/>
                  </a:lnTo>
                  <a:lnTo>
                    <a:pt x="8907" y="239955"/>
                  </a:lnTo>
                  <a:lnTo>
                    <a:pt x="13617" y="241125"/>
                  </a:lnTo>
                  <a:lnTo>
                    <a:pt x="18967" y="239694"/>
                  </a:lnTo>
                  <a:lnTo>
                    <a:pt x="24745" y="236530"/>
                  </a:lnTo>
                  <a:lnTo>
                    <a:pt x="30807" y="232209"/>
                  </a:lnTo>
                  <a:lnTo>
                    <a:pt x="37060" y="227119"/>
                  </a:lnTo>
                  <a:lnTo>
                    <a:pt x="44544" y="221514"/>
                  </a:lnTo>
                  <a:lnTo>
                    <a:pt x="61702" y="209392"/>
                  </a:lnTo>
                  <a:lnTo>
                    <a:pt x="72025" y="204170"/>
                  </a:lnTo>
                  <a:lnTo>
                    <a:pt x="83329" y="199583"/>
                  </a:lnTo>
                  <a:lnTo>
                    <a:pt x="95285" y="195420"/>
                  </a:lnTo>
                  <a:lnTo>
                    <a:pt x="107678" y="192644"/>
                  </a:lnTo>
                  <a:lnTo>
                    <a:pt x="120361" y="190794"/>
                  </a:lnTo>
                  <a:lnTo>
                    <a:pt x="133237" y="189561"/>
                  </a:lnTo>
                  <a:lnTo>
                    <a:pt x="146243" y="190949"/>
                  </a:lnTo>
                  <a:lnTo>
                    <a:pt x="159334" y="194085"/>
                  </a:lnTo>
                  <a:lnTo>
                    <a:pt x="172483" y="198387"/>
                  </a:lnTo>
                  <a:lnTo>
                    <a:pt x="183460" y="203465"/>
                  </a:lnTo>
                  <a:lnTo>
                    <a:pt x="192988" y="209061"/>
                  </a:lnTo>
                  <a:lnTo>
                    <a:pt x="201551" y="215002"/>
                  </a:lnTo>
                  <a:lnTo>
                    <a:pt x="208365" y="223384"/>
                  </a:lnTo>
                  <a:lnTo>
                    <a:pt x="214013" y="233394"/>
                  </a:lnTo>
                  <a:lnTo>
                    <a:pt x="218883" y="244488"/>
                  </a:lnTo>
                  <a:lnTo>
                    <a:pt x="221025" y="257410"/>
                  </a:lnTo>
                  <a:lnTo>
                    <a:pt x="221347" y="271552"/>
                  </a:lnTo>
                  <a:lnTo>
                    <a:pt x="220457" y="286507"/>
                  </a:lnTo>
                  <a:lnTo>
                    <a:pt x="218758" y="300897"/>
                  </a:lnTo>
                  <a:lnTo>
                    <a:pt x="216521" y="314913"/>
                  </a:lnTo>
                  <a:lnTo>
                    <a:pt x="213924" y="328677"/>
                  </a:lnTo>
                  <a:lnTo>
                    <a:pt x="209982" y="342274"/>
                  </a:lnTo>
                  <a:lnTo>
                    <a:pt x="205143" y="355761"/>
                  </a:lnTo>
                  <a:lnTo>
                    <a:pt x="199706" y="369173"/>
                  </a:lnTo>
                  <a:lnTo>
                    <a:pt x="193872" y="381430"/>
                  </a:lnTo>
                  <a:lnTo>
                    <a:pt x="187771" y="392918"/>
                  </a:lnTo>
                  <a:lnTo>
                    <a:pt x="181493" y="403892"/>
                  </a:lnTo>
                  <a:lnTo>
                    <a:pt x="175097" y="414524"/>
                  </a:lnTo>
                  <a:lnTo>
                    <a:pt x="162096" y="435180"/>
                  </a:lnTo>
                  <a:lnTo>
                    <a:pt x="154429" y="444225"/>
                  </a:lnTo>
                  <a:lnTo>
                    <a:pt x="146001" y="452466"/>
                  </a:lnTo>
                  <a:lnTo>
                    <a:pt x="137067" y="460171"/>
                  </a:lnTo>
                  <a:lnTo>
                    <a:pt x="127795" y="466412"/>
                  </a:lnTo>
                  <a:lnTo>
                    <a:pt x="118298" y="471679"/>
                  </a:lnTo>
                  <a:lnTo>
                    <a:pt x="69460" y="48552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6230076" y="3299130"/>
              <a:ext cx="474728" cy="321863"/>
            </a:xfrm>
            <a:custGeom>
              <a:avLst/>
              <a:gdLst/>
              <a:ahLst/>
              <a:cxnLst/>
              <a:rect l="0" t="0" r="0" b="0"/>
              <a:pathLst>
                <a:path w="474728" h="321863">
                  <a:moveTo>
                    <a:pt x="17130" y="222384"/>
                  </a:moveTo>
                  <a:lnTo>
                    <a:pt x="6568" y="211822"/>
                  </a:lnTo>
                  <a:lnTo>
                    <a:pt x="3457" y="204290"/>
                  </a:lnTo>
                  <a:lnTo>
                    <a:pt x="1383" y="194847"/>
                  </a:lnTo>
                  <a:lnTo>
                    <a:pt x="0" y="184130"/>
                  </a:lnTo>
                  <a:lnTo>
                    <a:pt x="1289" y="172565"/>
                  </a:lnTo>
                  <a:lnTo>
                    <a:pt x="4358" y="160433"/>
                  </a:lnTo>
                  <a:lnTo>
                    <a:pt x="8616" y="147924"/>
                  </a:lnTo>
                  <a:lnTo>
                    <a:pt x="12559" y="135163"/>
                  </a:lnTo>
                  <a:lnTo>
                    <a:pt x="19888" y="109195"/>
                  </a:lnTo>
                  <a:lnTo>
                    <a:pt x="25600" y="96080"/>
                  </a:lnTo>
                  <a:lnTo>
                    <a:pt x="32725" y="82916"/>
                  </a:lnTo>
                  <a:lnTo>
                    <a:pt x="40790" y="69719"/>
                  </a:lnTo>
                  <a:lnTo>
                    <a:pt x="49483" y="57605"/>
                  </a:lnTo>
                  <a:lnTo>
                    <a:pt x="58594" y="46213"/>
                  </a:lnTo>
                  <a:lnTo>
                    <a:pt x="67984" y="35302"/>
                  </a:lnTo>
                  <a:lnTo>
                    <a:pt x="77560" y="26923"/>
                  </a:lnTo>
                  <a:lnTo>
                    <a:pt x="87260" y="20231"/>
                  </a:lnTo>
                  <a:lnTo>
                    <a:pt x="97043" y="14665"/>
                  </a:lnTo>
                  <a:lnTo>
                    <a:pt x="106880" y="9849"/>
                  </a:lnTo>
                  <a:lnTo>
                    <a:pt x="116755" y="5533"/>
                  </a:lnTo>
                  <a:lnTo>
                    <a:pt x="126653" y="1550"/>
                  </a:lnTo>
                  <a:lnTo>
                    <a:pt x="136569" y="0"/>
                  </a:lnTo>
                  <a:lnTo>
                    <a:pt x="146494" y="72"/>
                  </a:lnTo>
                  <a:lnTo>
                    <a:pt x="156427" y="1226"/>
                  </a:lnTo>
                  <a:lnTo>
                    <a:pt x="164155" y="5311"/>
                  </a:lnTo>
                  <a:lnTo>
                    <a:pt x="170412" y="11350"/>
                  </a:lnTo>
                  <a:lnTo>
                    <a:pt x="175689" y="18692"/>
                  </a:lnTo>
                  <a:lnTo>
                    <a:pt x="180312" y="28008"/>
                  </a:lnTo>
                  <a:lnTo>
                    <a:pt x="184499" y="38640"/>
                  </a:lnTo>
                  <a:lnTo>
                    <a:pt x="188396" y="50149"/>
                  </a:lnTo>
                  <a:lnTo>
                    <a:pt x="190994" y="63348"/>
                  </a:lnTo>
                  <a:lnTo>
                    <a:pt x="192726" y="77674"/>
                  </a:lnTo>
                  <a:lnTo>
                    <a:pt x="193881" y="92752"/>
                  </a:lnTo>
                  <a:lnTo>
                    <a:pt x="194650" y="107224"/>
                  </a:lnTo>
                  <a:lnTo>
                    <a:pt x="195506" y="135095"/>
                  </a:lnTo>
                  <a:lnTo>
                    <a:pt x="195987" y="175643"/>
                  </a:lnTo>
                  <a:lnTo>
                    <a:pt x="197160" y="187907"/>
                  </a:lnTo>
                  <a:lnTo>
                    <a:pt x="199047" y="199399"/>
                  </a:lnTo>
                  <a:lnTo>
                    <a:pt x="201410" y="210377"/>
                  </a:lnTo>
                  <a:lnTo>
                    <a:pt x="206302" y="216590"/>
                  </a:lnTo>
                  <a:lnTo>
                    <a:pt x="212879" y="219627"/>
                  </a:lnTo>
                  <a:lnTo>
                    <a:pt x="220580" y="220546"/>
                  </a:lnTo>
                  <a:lnTo>
                    <a:pt x="229030" y="218948"/>
                  </a:lnTo>
                  <a:lnTo>
                    <a:pt x="237979" y="215672"/>
                  </a:lnTo>
                  <a:lnTo>
                    <a:pt x="269364" y="200499"/>
                  </a:lnTo>
                  <a:lnTo>
                    <a:pt x="281448" y="194531"/>
                  </a:lnTo>
                  <a:lnTo>
                    <a:pt x="292819" y="188341"/>
                  </a:lnTo>
                  <a:lnTo>
                    <a:pt x="303717" y="182004"/>
                  </a:lnTo>
                  <a:lnTo>
                    <a:pt x="324668" y="169067"/>
                  </a:lnTo>
                  <a:lnTo>
                    <a:pt x="345031" y="155949"/>
                  </a:lnTo>
                  <a:lnTo>
                    <a:pt x="356210" y="150461"/>
                  </a:lnTo>
                  <a:lnTo>
                    <a:pt x="368084" y="145697"/>
                  </a:lnTo>
                  <a:lnTo>
                    <a:pt x="380420" y="141416"/>
                  </a:lnTo>
                  <a:lnTo>
                    <a:pt x="393066" y="138562"/>
                  </a:lnTo>
                  <a:lnTo>
                    <a:pt x="405918" y="136659"/>
                  </a:lnTo>
                  <a:lnTo>
                    <a:pt x="418906" y="135390"/>
                  </a:lnTo>
                  <a:lnTo>
                    <a:pt x="429777" y="136756"/>
                  </a:lnTo>
                  <a:lnTo>
                    <a:pt x="439233" y="139876"/>
                  </a:lnTo>
                  <a:lnTo>
                    <a:pt x="447749" y="144167"/>
                  </a:lnTo>
                  <a:lnTo>
                    <a:pt x="454532" y="150344"/>
                  </a:lnTo>
                  <a:lnTo>
                    <a:pt x="460159" y="157777"/>
                  </a:lnTo>
                  <a:lnTo>
                    <a:pt x="465015" y="166049"/>
                  </a:lnTo>
                  <a:lnTo>
                    <a:pt x="468253" y="177090"/>
                  </a:lnTo>
                  <a:lnTo>
                    <a:pt x="470411" y="189977"/>
                  </a:lnTo>
                  <a:lnTo>
                    <a:pt x="471850" y="204096"/>
                  </a:lnTo>
                  <a:lnTo>
                    <a:pt x="472809" y="217929"/>
                  </a:lnTo>
                  <a:lnTo>
                    <a:pt x="473449" y="231573"/>
                  </a:lnTo>
                  <a:lnTo>
                    <a:pt x="474159" y="259627"/>
                  </a:lnTo>
                  <a:lnTo>
                    <a:pt x="474727" y="32186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a:off x="6804282" y="3422036"/>
              <a:ext cx="278538" cy="29844"/>
            </a:xfrm>
            <a:custGeom>
              <a:avLst/>
              <a:gdLst/>
              <a:ahLst/>
              <a:cxnLst/>
              <a:rect l="0" t="0" r="0" b="0"/>
              <a:pathLst>
                <a:path w="278538" h="29844">
                  <a:moveTo>
                    <a:pt x="0" y="29843"/>
                  </a:moveTo>
                  <a:lnTo>
                    <a:pt x="103073" y="29843"/>
                  </a:lnTo>
                  <a:lnTo>
                    <a:pt x="117349" y="28738"/>
                  </a:lnTo>
                  <a:lnTo>
                    <a:pt x="132393" y="26896"/>
                  </a:lnTo>
                  <a:lnTo>
                    <a:pt x="147949" y="24562"/>
                  </a:lnTo>
                  <a:lnTo>
                    <a:pt x="163846" y="23007"/>
                  </a:lnTo>
                  <a:lnTo>
                    <a:pt x="179970" y="21970"/>
                  </a:lnTo>
                  <a:lnTo>
                    <a:pt x="196246" y="21279"/>
                  </a:lnTo>
                  <a:lnTo>
                    <a:pt x="210413" y="19712"/>
                  </a:lnTo>
                  <a:lnTo>
                    <a:pt x="223174" y="17563"/>
                  </a:lnTo>
                  <a:lnTo>
                    <a:pt x="278537"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6933603" y="3312610"/>
              <a:ext cx="69635" cy="358121"/>
            </a:xfrm>
            <a:custGeom>
              <a:avLst/>
              <a:gdLst/>
              <a:ahLst/>
              <a:cxnLst/>
              <a:rect l="0" t="0" r="0" b="0"/>
              <a:pathLst>
                <a:path w="69635" h="358121">
                  <a:moveTo>
                    <a:pt x="0" y="0"/>
                  </a:moveTo>
                  <a:lnTo>
                    <a:pt x="5281" y="15843"/>
                  </a:lnTo>
                  <a:lnTo>
                    <a:pt x="7942" y="24932"/>
                  </a:lnTo>
                  <a:lnTo>
                    <a:pt x="16968" y="58846"/>
                  </a:lnTo>
                  <a:lnTo>
                    <a:pt x="23383" y="83998"/>
                  </a:lnTo>
                  <a:lnTo>
                    <a:pt x="25536" y="96895"/>
                  </a:lnTo>
                  <a:lnTo>
                    <a:pt x="26972" y="109915"/>
                  </a:lnTo>
                  <a:lnTo>
                    <a:pt x="27928" y="123016"/>
                  </a:lnTo>
                  <a:lnTo>
                    <a:pt x="29672" y="137276"/>
                  </a:lnTo>
                  <a:lnTo>
                    <a:pt x="31940" y="152309"/>
                  </a:lnTo>
                  <a:lnTo>
                    <a:pt x="34556" y="167858"/>
                  </a:lnTo>
                  <a:lnTo>
                    <a:pt x="36301" y="183751"/>
                  </a:lnTo>
                  <a:lnTo>
                    <a:pt x="37465" y="199872"/>
                  </a:lnTo>
                  <a:lnTo>
                    <a:pt x="38240" y="216147"/>
                  </a:lnTo>
                  <a:lnTo>
                    <a:pt x="39862" y="231417"/>
                  </a:lnTo>
                  <a:lnTo>
                    <a:pt x="42049" y="246019"/>
                  </a:lnTo>
                  <a:lnTo>
                    <a:pt x="44612" y="260175"/>
                  </a:lnTo>
                  <a:lnTo>
                    <a:pt x="47426" y="272928"/>
                  </a:lnTo>
                  <a:lnTo>
                    <a:pt x="50407" y="284746"/>
                  </a:lnTo>
                  <a:lnTo>
                    <a:pt x="53501" y="295941"/>
                  </a:lnTo>
                  <a:lnTo>
                    <a:pt x="59884" y="317221"/>
                  </a:lnTo>
                  <a:lnTo>
                    <a:pt x="69634" y="35812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7291723" y="3322558"/>
              <a:ext cx="29845" cy="348173"/>
            </a:xfrm>
            <a:custGeom>
              <a:avLst/>
              <a:gdLst/>
              <a:ahLst/>
              <a:cxnLst/>
              <a:rect l="0" t="0" r="0" b="0"/>
              <a:pathLst>
                <a:path w="29845" h="348173">
                  <a:moveTo>
                    <a:pt x="0" y="0"/>
                  </a:moveTo>
                  <a:lnTo>
                    <a:pt x="0" y="156514"/>
                  </a:lnTo>
                  <a:lnTo>
                    <a:pt x="1105" y="172872"/>
                  </a:lnTo>
                  <a:lnTo>
                    <a:pt x="2948" y="189303"/>
                  </a:lnTo>
                  <a:lnTo>
                    <a:pt x="5281" y="205785"/>
                  </a:lnTo>
                  <a:lnTo>
                    <a:pt x="6836" y="222299"/>
                  </a:lnTo>
                  <a:lnTo>
                    <a:pt x="7874" y="238835"/>
                  </a:lnTo>
                  <a:lnTo>
                    <a:pt x="8565" y="255385"/>
                  </a:lnTo>
                  <a:lnTo>
                    <a:pt x="10131" y="269735"/>
                  </a:lnTo>
                  <a:lnTo>
                    <a:pt x="12280" y="282617"/>
                  </a:lnTo>
                  <a:lnTo>
                    <a:pt x="14819" y="294521"/>
                  </a:lnTo>
                  <a:lnTo>
                    <a:pt x="17616" y="305773"/>
                  </a:lnTo>
                  <a:lnTo>
                    <a:pt x="20587" y="316590"/>
                  </a:lnTo>
                  <a:lnTo>
                    <a:pt x="29844" y="34817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a:off x="7440940" y="3292715"/>
              <a:ext cx="246894" cy="467547"/>
            </a:xfrm>
            <a:custGeom>
              <a:avLst/>
              <a:gdLst/>
              <a:ahLst/>
              <a:cxnLst/>
              <a:rect l="0" t="0" r="0" b="0"/>
              <a:pathLst>
                <a:path w="246894" h="467547">
                  <a:moveTo>
                    <a:pt x="39790" y="0"/>
                  </a:moveTo>
                  <a:lnTo>
                    <a:pt x="55634" y="5281"/>
                  </a:lnTo>
                  <a:lnTo>
                    <a:pt x="64722" y="6837"/>
                  </a:lnTo>
                  <a:lnTo>
                    <a:pt x="75201" y="7874"/>
                  </a:lnTo>
                  <a:lnTo>
                    <a:pt x="86609" y="8565"/>
                  </a:lnTo>
                  <a:lnTo>
                    <a:pt x="111075" y="9333"/>
                  </a:lnTo>
                  <a:lnTo>
                    <a:pt x="189152" y="9894"/>
                  </a:lnTo>
                  <a:lnTo>
                    <a:pt x="202367" y="9912"/>
                  </a:lnTo>
                  <a:lnTo>
                    <a:pt x="214494" y="11029"/>
                  </a:lnTo>
                  <a:lnTo>
                    <a:pt x="225894" y="12879"/>
                  </a:lnTo>
                  <a:lnTo>
                    <a:pt x="236810" y="15218"/>
                  </a:lnTo>
                  <a:lnTo>
                    <a:pt x="242982" y="20093"/>
                  </a:lnTo>
                  <a:lnTo>
                    <a:pt x="245992" y="26659"/>
                  </a:lnTo>
                  <a:lnTo>
                    <a:pt x="246893" y="34352"/>
                  </a:lnTo>
                  <a:lnTo>
                    <a:pt x="246387" y="42797"/>
                  </a:lnTo>
                  <a:lnTo>
                    <a:pt x="244945" y="51743"/>
                  </a:lnTo>
                  <a:lnTo>
                    <a:pt x="242879" y="61022"/>
                  </a:lnTo>
                  <a:lnTo>
                    <a:pt x="240396" y="70525"/>
                  </a:lnTo>
                  <a:lnTo>
                    <a:pt x="237636" y="80176"/>
                  </a:lnTo>
                  <a:lnTo>
                    <a:pt x="234690" y="89926"/>
                  </a:lnTo>
                  <a:lnTo>
                    <a:pt x="230515" y="98636"/>
                  </a:lnTo>
                  <a:lnTo>
                    <a:pt x="225522" y="106654"/>
                  </a:lnTo>
                  <a:lnTo>
                    <a:pt x="219982" y="114209"/>
                  </a:lnTo>
                  <a:lnTo>
                    <a:pt x="215184" y="122562"/>
                  </a:lnTo>
                  <a:lnTo>
                    <a:pt x="210879" y="131447"/>
                  </a:lnTo>
                  <a:lnTo>
                    <a:pt x="206904" y="140686"/>
                  </a:lnTo>
                  <a:lnTo>
                    <a:pt x="202044" y="150162"/>
                  </a:lnTo>
                  <a:lnTo>
                    <a:pt x="196593" y="159794"/>
                  </a:lnTo>
                  <a:lnTo>
                    <a:pt x="190749" y="169532"/>
                  </a:lnTo>
                  <a:lnTo>
                    <a:pt x="185747" y="179340"/>
                  </a:lnTo>
                  <a:lnTo>
                    <a:pt x="181307" y="189194"/>
                  </a:lnTo>
                  <a:lnTo>
                    <a:pt x="177242" y="199080"/>
                  </a:lnTo>
                  <a:lnTo>
                    <a:pt x="173427" y="208986"/>
                  </a:lnTo>
                  <a:lnTo>
                    <a:pt x="166240" y="228835"/>
                  </a:lnTo>
                  <a:lnTo>
                    <a:pt x="161671" y="237666"/>
                  </a:lnTo>
                  <a:lnTo>
                    <a:pt x="156414" y="245763"/>
                  </a:lnTo>
                  <a:lnTo>
                    <a:pt x="150699" y="253372"/>
                  </a:lnTo>
                  <a:lnTo>
                    <a:pt x="144679" y="262866"/>
                  </a:lnTo>
                  <a:lnTo>
                    <a:pt x="138453" y="273617"/>
                  </a:lnTo>
                  <a:lnTo>
                    <a:pt x="132093" y="285205"/>
                  </a:lnTo>
                  <a:lnTo>
                    <a:pt x="125643" y="296246"/>
                  </a:lnTo>
                  <a:lnTo>
                    <a:pt x="112580" y="317357"/>
                  </a:lnTo>
                  <a:lnTo>
                    <a:pt x="86182" y="357928"/>
                  </a:lnTo>
                  <a:lnTo>
                    <a:pt x="39789" y="427743"/>
                  </a:lnTo>
                  <a:lnTo>
                    <a:pt x="0" y="46754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a:off x="3521514" y="3790104"/>
              <a:ext cx="189009" cy="9949"/>
            </a:xfrm>
            <a:custGeom>
              <a:avLst/>
              <a:gdLst/>
              <a:ahLst/>
              <a:cxnLst/>
              <a:rect l="0" t="0" r="0" b="0"/>
              <a:pathLst>
                <a:path w="189009" h="9949">
                  <a:moveTo>
                    <a:pt x="0" y="9948"/>
                  </a:moveTo>
                  <a:lnTo>
                    <a:pt x="15843" y="4667"/>
                  </a:lnTo>
                  <a:lnTo>
                    <a:pt x="24931" y="3111"/>
                  </a:lnTo>
                  <a:lnTo>
                    <a:pt x="35411" y="2074"/>
                  </a:lnTo>
                  <a:lnTo>
                    <a:pt x="46819" y="1383"/>
                  </a:lnTo>
                  <a:lnTo>
                    <a:pt x="71284" y="615"/>
                  </a:lnTo>
                  <a:lnTo>
                    <a:pt x="83998" y="410"/>
                  </a:lnTo>
                  <a:lnTo>
                    <a:pt x="96895" y="1378"/>
                  </a:lnTo>
                  <a:lnTo>
                    <a:pt x="109914" y="3129"/>
                  </a:lnTo>
                  <a:lnTo>
                    <a:pt x="123015" y="5402"/>
                  </a:lnTo>
                  <a:lnTo>
                    <a:pt x="135065" y="5812"/>
                  </a:lnTo>
                  <a:lnTo>
                    <a:pt x="146414" y="4980"/>
                  </a:lnTo>
                  <a:lnTo>
                    <a:pt x="189008"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Freeform 134"/>
            <p:cNvSpPr/>
            <p:nvPr/>
          </p:nvSpPr>
          <p:spPr>
            <a:xfrm>
              <a:off x="3836517" y="3664278"/>
              <a:ext cx="212230" cy="446449"/>
            </a:xfrm>
            <a:custGeom>
              <a:avLst/>
              <a:gdLst/>
              <a:ahLst/>
              <a:cxnLst/>
              <a:rect l="0" t="0" r="0" b="0"/>
              <a:pathLst>
                <a:path w="212230" h="446449">
                  <a:moveTo>
                    <a:pt x="212229" y="36296"/>
                  </a:moveTo>
                  <a:lnTo>
                    <a:pt x="170691" y="8604"/>
                  </a:lnTo>
                  <a:lnTo>
                    <a:pt x="160220" y="4571"/>
                  </a:lnTo>
                  <a:lnTo>
                    <a:pt x="148819" y="1883"/>
                  </a:lnTo>
                  <a:lnTo>
                    <a:pt x="136796" y="90"/>
                  </a:lnTo>
                  <a:lnTo>
                    <a:pt x="125465" y="0"/>
                  </a:lnTo>
                  <a:lnTo>
                    <a:pt x="114596" y="1046"/>
                  </a:lnTo>
                  <a:lnTo>
                    <a:pt x="104033" y="2848"/>
                  </a:lnTo>
                  <a:lnTo>
                    <a:pt x="94781" y="6260"/>
                  </a:lnTo>
                  <a:lnTo>
                    <a:pt x="86402" y="10745"/>
                  </a:lnTo>
                  <a:lnTo>
                    <a:pt x="78606" y="15946"/>
                  </a:lnTo>
                  <a:lnTo>
                    <a:pt x="72302" y="23835"/>
                  </a:lnTo>
                  <a:lnTo>
                    <a:pt x="66995" y="33515"/>
                  </a:lnTo>
                  <a:lnTo>
                    <a:pt x="62352" y="44390"/>
                  </a:lnTo>
                  <a:lnTo>
                    <a:pt x="58151" y="54955"/>
                  </a:lnTo>
                  <a:lnTo>
                    <a:pt x="50536" y="75538"/>
                  </a:lnTo>
                  <a:lnTo>
                    <a:pt x="48062" y="87879"/>
                  </a:lnTo>
                  <a:lnTo>
                    <a:pt x="46414" y="101633"/>
                  </a:lnTo>
                  <a:lnTo>
                    <a:pt x="45315" y="116329"/>
                  </a:lnTo>
                  <a:lnTo>
                    <a:pt x="43477" y="129443"/>
                  </a:lnTo>
                  <a:lnTo>
                    <a:pt x="41146" y="141501"/>
                  </a:lnTo>
                  <a:lnTo>
                    <a:pt x="38487" y="152856"/>
                  </a:lnTo>
                  <a:lnTo>
                    <a:pt x="35609" y="163741"/>
                  </a:lnTo>
                  <a:lnTo>
                    <a:pt x="29464" y="184679"/>
                  </a:lnTo>
                  <a:lnTo>
                    <a:pt x="16513" y="225139"/>
                  </a:lnTo>
                  <a:lnTo>
                    <a:pt x="0" y="275021"/>
                  </a:lnTo>
                  <a:lnTo>
                    <a:pt x="1109" y="280555"/>
                  </a:lnTo>
                  <a:lnTo>
                    <a:pt x="5164" y="283139"/>
                  </a:lnTo>
                  <a:lnTo>
                    <a:pt x="11183" y="283756"/>
                  </a:lnTo>
                  <a:lnTo>
                    <a:pt x="18512" y="283062"/>
                  </a:lnTo>
                  <a:lnTo>
                    <a:pt x="26713" y="281495"/>
                  </a:lnTo>
                  <a:lnTo>
                    <a:pt x="35497" y="279344"/>
                  </a:lnTo>
                  <a:lnTo>
                    <a:pt x="44669" y="276805"/>
                  </a:lnTo>
                  <a:lnTo>
                    <a:pt x="63702" y="271036"/>
                  </a:lnTo>
                  <a:lnTo>
                    <a:pt x="74526" y="269056"/>
                  </a:lnTo>
                  <a:lnTo>
                    <a:pt x="86162" y="267735"/>
                  </a:lnTo>
                  <a:lnTo>
                    <a:pt x="98341" y="266855"/>
                  </a:lnTo>
                  <a:lnTo>
                    <a:pt x="110882" y="266268"/>
                  </a:lnTo>
                  <a:lnTo>
                    <a:pt x="136606" y="265617"/>
                  </a:lnTo>
                  <a:lnTo>
                    <a:pt x="147445" y="267653"/>
                  </a:lnTo>
                  <a:lnTo>
                    <a:pt x="156881" y="271222"/>
                  </a:lnTo>
                  <a:lnTo>
                    <a:pt x="165383" y="275811"/>
                  </a:lnTo>
                  <a:lnTo>
                    <a:pt x="172156" y="282187"/>
                  </a:lnTo>
                  <a:lnTo>
                    <a:pt x="177777" y="289753"/>
                  </a:lnTo>
                  <a:lnTo>
                    <a:pt x="182629" y="298113"/>
                  </a:lnTo>
                  <a:lnTo>
                    <a:pt x="185864" y="308108"/>
                  </a:lnTo>
                  <a:lnTo>
                    <a:pt x="188021" y="319192"/>
                  </a:lnTo>
                  <a:lnTo>
                    <a:pt x="189458" y="331003"/>
                  </a:lnTo>
                  <a:lnTo>
                    <a:pt x="188206" y="342193"/>
                  </a:lnTo>
                  <a:lnTo>
                    <a:pt x="185161" y="352969"/>
                  </a:lnTo>
                  <a:lnTo>
                    <a:pt x="180920" y="363469"/>
                  </a:lnTo>
                  <a:lnTo>
                    <a:pt x="175882" y="373784"/>
                  </a:lnTo>
                  <a:lnTo>
                    <a:pt x="170313" y="383977"/>
                  </a:lnTo>
                  <a:lnTo>
                    <a:pt x="164389" y="394089"/>
                  </a:lnTo>
                  <a:lnTo>
                    <a:pt x="151913" y="414166"/>
                  </a:lnTo>
                  <a:lnTo>
                    <a:pt x="145491" y="424162"/>
                  </a:lnTo>
                  <a:lnTo>
                    <a:pt x="137894" y="431932"/>
                  </a:lnTo>
                  <a:lnTo>
                    <a:pt x="129513" y="438217"/>
                  </a:lnTo>
                  <a:lnTo>
                    <a:pt x="120610" y="443512"/>
                  </a:lnTo>
                  <a:lnTo>
                    <a:pt x="111359" y="445937"/>
                  </a:lnTo>
                  <a:lnTo>
                    <a:pt x="101875" y="446448"/>
                  </a:lnTo>
                  <a:lnTo>
                    <a:pt x="63013" y="44415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Freeform 135"/>
            <p:cNvSpPr/>
            <p:nvPr/>
          </p:nvSpPr>
          <p:spPr>
            <a:xfrm>
              <a:off x="4118381" y="3826845"/>
              <a:ext cx="457599" cy="231850"/>
            </a:xfrm>
            <a:custGeom>
              <a:avLst/>
              <a:gdLst/>
              <a:ahLst/>
              <a:cxnLst/>
              <a:rect l="0" t="0" r="0" b="0"/>
              <a:pathLst>
                <a:path w="457599" h="231850">
                  <a:moveTo>
                    <a:pt x="0" y="152267"/>
                  </a:moveTo>
                  <a:lnTo>
                    <a:pt x="0" y="131143"/>
                  </a:lnTo>
                  <a:lnTo>
                    <a:pt x="1105" y="121605"/>
                  </a:lnTo>
                  <a:lnTo>
                    <a:pt x="2947" y="111930"/>
                  </a:lnTo>
                  <a:lnTo>
                    <a:pt x="5281" y="102164"/>
                  </a:lnTo>
                  <a:lnTo>
                    <a:pt x="9047" y="91232"/>
                  </a:lnTo>
                  <a:lnTo>
                    <a:pt x="13768" y="79523"/>
                  </a:lnTo>
                  <a:lnTo>
                    <a:pt x="19127" y="67296"/>
                  </a:lnTo>
                  <a:lnTo>
                    <a:pt x="24909" y="56934"/>
                  </a:lnTo>
                  <a:lnTo>
                    <a:pt x="30975" y="47815"/>
                  </a:lnTo>
                  <a:lnTo>
                    <a:pt x="37230" y="39525"/>
                  </a:lnTo>
                  <a:lnTo>
                    <a:pt x="44715" y="31788"/>
                  </a:lnTo>
                  <a:lnTo>
                    <a:pt x="53021" y="24419"/>
                  </a:lnTo>
                  <a:lnTo>
                    <a:pt x="61875" y="17297"/>
                  </a:lnTo>
                  <a:lnTo>
                    <a:pt x="71093" y="11442"/>
                  </a:lnTo>
                  <a:lnTo>
                    <a:pt x="80554" y="6434"/>
                  </a:lnTo>
                  <a:lnTo>
                    <a:pt x="90178" y="1990"/>
                  </a:lnTo>
                  <a:lnTo>
                    <a:pt x="101015" y="133"/>
                  </a:lnTo>
                  <a:lnTo>
                    <a:pt x="112661" y="0"/>
                  </a:lnTo>
                  <a:lnTo>
                    <a:pt x="124846" y="1017"/>
                  </a:lnTo>
                  <a:lnTo>
                    <a:pt x="135180" y="5011"/>
                  </a:lnTo>
                  <a:lnTo>
                    <a:pt x="144280" y="10989"/>
                  </a:lnTo>
                  <a:lnTo>
                    <a:pt x="152557" y="18290"/>
                  </a:lnTo>
                  <a:lnTo>
                    <a:pt x="159181" y="26474"/>
                  </a:lnTo>
                  <a:lnTo>
                    <a:pt x="164702" y="35246"/>
                  </a:lnTo>
                  <a:lnTo>
                    <a:pt x="169488" y="44409"/>
                  </a:lnTo>
                  <a:lnTo>
                    <a:pt x="172678" y="54940"/>
                  </a:lnTo>
                  <a:lnTo>
                    <a:pt x="174806" y="66381"/>
                  </a:lnTo>
                  <a:lnTo>
                    <a:pt x="176223" y="78430"/>
                  </a:lnTo>
                  <a:lnTo>
                    <a:pt x="177169" y="90884"/>
                  </a:lnTo>
                  <a:lnTo>
                    <a:pt x="177799" y="103608"/>
                  </a:lnTo>
                  <a:lnTo>
                    <a:pt x="178219" y="116511"/>
                  </a:lnTo>
                  <a:lnTo>
                    <a:pt x="179605" y="128430"/>
                  </a:lnTo>
                  <a:lnTo>
                    <a:pt x="181634" y="139692"/>
                  </a:lnTo>
                  <a:lnTo>
                    <a:pt x="184092" y="150515"/>
                  </a:lnTo>
                  <a:lnTo>
                    <a:pt x="189046" y="156626"/>
                  </a:lnTo>
                  <a:lnTo>
                    <a:pt x="195665" y="159594"/>
                  </a:lnTo>
                  <a:lnTo>
                    <a:pt x="203394" y="160467"/>
                  </a:lnTo>
                  <a:lnTo>
                    <a:pt x="211862" y="158839"/>
                  </a:lnTo>
                  <a:lnTo>
                    <a:pt x="220824" y="155543"/>
                  </a:lnTo>
                  <a:lnTo>
                    <a:pt x="230114" y="151135"/>
                  </a:lnTo>
                  <a:lnTo>
                    <a:pt x="239623" y="147091"/>
                  </a:lnTo>
                  <a:lnTo>
                    <a:pt x="249279" y="143290"/>
                  </a:lnTo>
                  <a:lnTo>
                    <a:pt x="259032" y="139650"/>
                  </a:lnTo>
                  <a:lnTo>
                    <a:pt x="269955" y="136119"/>
                  </a:lnTo>
                  <a:lnTo>
                    <a:pt x="281658" y="132659"/>
                  </a:lnTo>
                  <a:lnTo>
                    <a:pt x="293882" y="129247"/>
                  </a:lnTo>
                  <a:lnTo>
                    <a:pt x="307557" y="126972"/>
                  </a:lnTo>
                  <a:lnTo>
                    <a:pt x="322201" y="125456"/>
                  </a:lnTo>
                  <a:lnTo>
                    <a:pt x="337490" y="124445"/>
                  </a:lnTo>
                  <a:lnTo>
                    <a:pt x="350998" y="124877"/>
                  </a:lnTo>
                  <a:lnTo>
                    <a:pt x="363320" y="126270"/>
                  </a:lnTo>
                  <a:lnTo>
                    <a:pt x="374850" y="128303"/>
                  </a:lnTo>
                  <a:lnTo>
                    <a:pt x="385853" y="130765"/>
                  </a:lnTo>
                  <a:lnTo>
                    <a:pt x="396504" y="133511"/>
                  </a:lnTo>
                  <a:lnTo>
                    <a:pt x="406921" y="136447"/>
                  </a:lnTo>
                  <a:lnTo>
                    <a:pt x="416076" y="141720"/>
                  </a:lnTo>
                  <a:lnTo>
                    <a:pt x="424390" y="148552"/>
                  </a:lnTo>
                  <a:lnTo>
                    <a:pt x="432143" y="156422"/>
                  </a:lnTo>
                  <a:lnTo>
                    <a:pt x="438417" y="166090"/>
                  </a:lnTo>
                  <a:lnTo>
                    <a:pt x="443706" y="176957"/>
                  </a:lnTo>
                  <a:lnTo>
                    <a:pt x="457598" y="23184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Freeform 136"/>
            <p:cNvSpPr/>
            <p:nvPr/>
          </p:nvSpPr>
          <p:spPr>
            <a:xfrm>
              <a:off x="3730417" y="3233028"/>
              <a:ext cx="467547" cy="925145"/>
            </a:xfrm>
            <a:custGeom>
              <a:avLst/>
              <a:gdLst/>
              <a:ahLst/>
              <a:cxnLst/>
              <a:rect l="0" t="0" r="0" b="0"/>
              <a:pathLst>
                <a:path w="467547" h="925145">
                  <a:moveTo>
                    <a:pt x="0" y="0"/>
                  </a:moveTo>
                  <a:lnTo>
                    <a:pt x="5281" y="26405"/>
                  </a:lnTo>
                  <a:lnTo>
                    <a:pt x="10822" y="48211"/>
                  </a:lnTo>
                  <a:lnTo>
                    <a:pt x="18073" y="70061"/>
                  </a:lnTo>
                  <a:lnTo>
                    <a:pt x="28665" y="94509"/>
                  </a:lnTo>
                  <a:lnTo>
                    <a:pt x="40741" y="120113"/>
                  </a:lnTo>
                  <a:lnTo>
                    <a:pt x="53478" y="147335"/>
                  </a:lnTo>
                  <a:lnTo>
                    <a:pt x="66507" y="177855"/>
                  </a:lnTo>
                  <a:lnTo>
                    <a:pt x="86270" y="226109"/>
                  </a:lnTo>
                  <a:lnTo>
                    <a:pt x="92883" y="243585"/>
                  </a:lnTo>
                  <a:lnTo>
                    <a:pt x="106127" y="280688"/>
                  </a:lnTo>
                  <a:lnTo>
                    <a:pt x="113858" y="299867"/>
                  </a:lnTo>
                  <a:lnTo>
                    <a:pt x="122329" y="319285"/>
                  </a:lnTo>
                  <a:lnTo>
                    <a:pt x="140583" y="358545"/>
                  </a:lnTo>
                  <a:lnTo>
                    <a:pt x="189181" y="457654"/>
                  </a:lnTo>
                  <a:lnTo>
                    <a:pt x="197966" y="477531"/>
                  </a:lnTo>
                  <a:lnTo>
                    <a:pt x="206033" y="497414"/>
                  </a:lnTo>
                  <a:lnTo>
                    <a:pt x="213622" y="517301"/>
                  </a:lnTo>
                  <a:lnTo>
                    <a:pt x="223102" y="536086"/>
                  </a:lnTo>
                  <a:lnTo>
                    <a:pt x="233844" y="554136"/>
                  </a:lnTo>
                  <a:lnTo>
                    <a:pt x="245426" y="571696"/>
                  </a:lnTo>
                  <a:lnTo>
                    <a:pt x="256464" y="590034"/>
                  </a:lnTo>
                  <a:lnTo>
                    <a:pt x="267138" y="608891"/>
                  </a:lnTo>
                  <a:lnTo>
                    <a:pt x="287840" y="646423"/>
                  </a:lnTo>
                  <a:lnTo>
                    <a:pt x="308095" y="681526"/>
                  </a:lnTo>
                  <a:lnTo>
                    <a:pt x="317033" y="698624"/>
                  </a:lnTo>
                  <a:lnTo>
                    <a:pt x="325202" y="715549"/>
                  </a:lnTo>
                  <a:lnTo>
                    <a:pt x="332859" y="732359"/>
                  </a:lnTo>
                  <a:lnTo>
                    <a:pt x="341279" y="747987"/>
                  </a:lnTo>
                  <a:lnTo>
                    <a:pt x="350209" y="762827"/>
                  </a:lnTo>
                  <a:lnTo>
                    <a:pt x="359478" y="777142"/>
                  </a:lnTo>
                  <a:lnTo>
                    <a:pt x="367868" y="791106"/>
                  </a:lnTo>
                  <a:lnTo>
                    <a:pt x="375672" y="804837"/>
                  </a:lnTo>
                  <a:lnTo>
                    <a:pt x="390238" y="830778"/>
                  </a:lnTo>
                  <a:lnTo>
                    <a:pt x="404080" y="853360"/>
                  </a:lnTo>
                  <a:lnTo>
                    <a:pt x="411972" y="865129"/>
                  </a:lnTo>
                  <a:lnTo>
                    <a:pt x="420549" y="877397"/>
                  </a:lnTo>
                  <a:lnTo>
                    <a:pt x="467546" y="92514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Freeform 137"/>
            <p:cNvSpPr/>
            <p:nvPr/>
          </p:nvSpPr>
          <p:spPr>
            <a:xfrm>
              <a:off x="3581201" y="3362349"/>
              <a:ext cx="696345" cy="736137"/>
            </a:xfrm>
            <a:custGeom>
              <a:avLst/>
              <a:gdLst/>
              <a:ahLst/>
              <a:cxnLst/>
              <a:rect l="0" t="0" r="0" b="0"/>
              <a:pathLst>
                <a:path w="696345" h="736137">
                  <a:moveTo>
                    <a:pt x="696344" y="0"/>
                  </a:moveTo>
                  <a:lnTo>
                    <a:pt x="680502" y="10562"/>
                  </a:lnTo>
                  <a:lnTo>
                    <a:pt x="660933" y="27538"/>
                  </a:lnTo>
                  <a:lnTo>
                    <a:pt x="649526" y="38254"/>
                  </a:lnTo>
                  <a:lnTo>
                    <a:pt x="637499" y="48714"/>
                  </a:lnTo>
                  <a:lnTo>
                    <a:pt x="625060" y="59004"/>
                  </a:lnTo>
                  <a:lnTo>
                    <a:pt x="612346" y="69179"/>
                  </a:lnTo>
                  <a:lnTo>
                    <a:pt x="600554" y="79279"/>
                  </a:lnTo>
                  <a:lnTo>
                    <a:pt x="589377" y="89328"/>
                  </a:lnTo>
                  <a:lnTo>
                    <a:pt x="567010" y="110441"/>
                  </a:lnTo>
                  <a:lnTo>
                    <a:pt x="542332" y="134563"/>
                  </a:lnTo>
                  <a:lnTo>
                    <a:pt x="529562" y="148290"/>
                  </a:lnTo>
                  <a:lnTo>
                    <a:pt x="516627" y="162968"/>
                  </a:lnTo>
                  <a:lnTo>
                    <a:pt x="503582" y="178280"/>
                  </a:lnTo>
                  <a:lnTo>
                    <a:pt x="490465" y="192909"/>
                  </a:lnTo>
                  <a:lnTo>
                    <a:pt x="464100" y="220954"/>
                  </a:lnTo>
                  <a:lnTo>
                    <a:pt x="450879" y="235727"/>
                  </a:lnTo>
                  <a:lnTo>
                    <a:pt x="424400" y="266880"/>
                  </a:lnTo>
                  <a:lnTo>
                    <a:pt x="384636" y="315489"/>
                  </a:lnTo>
                  <a:lnTo>
                    <a:pt x="370270" y="331910"/>
                  </a:lnTo>
                  <a:lnTo>
                    <a:pt x="355168" y="348384"/>
                  </a:lnTo>
                  <a:lnTo>
                    <a:pt x="324753" y="380321"/>
                  </a:lnTo>
                  <a:lnTo>
                    <a:pt x="296499" y="409252"/>
                  </a:lnTo>
                  <a:lnTo>
                    <a:pt x="283880" y="424262"/>
                  </a:lnTo>
                  <a:lnTo>
                    <a:pt x="272152" y="439796"/>
                  </a:lnTo>
                  <a:lnTo>
                    <a:pt x="261016" y="455678"/>
                  </a:lnTo>
                  <a:lnTo>
                    <a:pt x="249172" y="471792"/>
                  </a:lnTo>
                  <a:lnTo>
                    <a:pt x="190599" y="548602"/>
                  </a:lnTo>
                  <a:lnTo>
                    <a:pt x="179015" y="562480"/>
                  </a:lnTo>
                  <a:lnTo>
                    <a:pt x="166872" y="576153"/>
                  </a:lnTo>
                  <a:lnTo>
                    <a:pt x="142694" y="602030"/>
                  </a:lnTo>
                  <a:lnTo>
                    <a:pt x="100154" y="645661"/>
                  </a:lnTo>
                  <a:lnTo>
                    <a:pt x="30119" y="715957"/>
                  </a:lnTo>
                  <a:lnTo>
                    <a:pt x="0" y="73613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Freeform 138"/>
            <p:cNvSpPr/>
            <p:nvPr/>
          </p:nvSpPr>
          <p:spPr>
            <a:xfrm>
              <a:off x="3859738" y="3399444"/>
              <a:ext cx="429946" cy="748781"/>
            </a:xfrm>
            <a:custGeom>
              <a:avLst/>
              <a:gdLst/>
              <a:ahLst/>
              <a:cxnLst/>
              <a:rect l="0" t="0" r="0" b="0"/>
              <a:pathLst>
                <a:path w="429946" h="748781">
                  <a:moveTo>
                    <a:pt x="0" y="171809"/>
                  </a:moveTo>
                  <a:lnTo>
                    <a:pt x="32973" y="138836"/>
                  </a:lnTo>
                  <a:lnTo>
                    <a:pt x="42983" y="131037"/>
                  </a:lnTo>
                  <a:lnTo>
                    <a:pt x="54078" y="123627"/>
                  </a:lnTo>
                  <a:lnTo>
                    <a:pt x="77090" y="109498"/>
                  </a:lnTo>
                  <a:lnTo>
                    <a:pt x="98370" y="95850"/>
                  </a:lnTo>
                  <a:lnTo>
                    <a:pt x="109792" y="88010"/>
                  </a:lnTo>
                  <a:lnTo>
                    <a:pt x="134274" y="70457"/>
                  </a:lnTo>
                  <a:lnTo>
                    <a:pt x="146993" y="62239"/>
                  </a:lnTo>
                  <a:lnTo>
                    <a:pt x="159893" y="54550"/>
                  </a:lnTo>
                  <a:lnTo>
                    <a:pt x="172914" y="47213"/>
                  </a:lnTo>
                  <a:lnTo>
                    <a:pt x="184910" y="40111"/>
                  </a:lnTo>
                  <a:lnTo>
                    <a:pt x="207083" y="26326"/>
                  </a:lnTo>
                  <a:lnTo>
                    <a:pt x="218743" y="20660"/>
                  </a:lnTo>
                  <a:lnTo>
                    <a:pt x="230937" y="15778"/>
                  </a:lnTo>
                  <a:lnTo>
                    <a:pt x="243489" y="11417"/>
                  </a:lnTo>
                  <a:lnTo>
                    <a:pt x="256277" y="7405"/>
                  </a:lnTo>
                  <a:lnTo>
                    <a:pt x="282277" y="0"/>
                  </a:lnTo>
                  <a:lnTo>
                    <a:pt x="289873" y="899"/>
                  </a:lnTo>
                  <a:lnTo>
                    <a:pt x="293832" y="4814"/>
                  </a:lnTo>
                  <a:lnTo>
                    <a:pt x="295366" y="10740"/>
                  </a:lnTo>
                  <a:lnTo>
                    <a:pt x="294178" y="18007"/>
                  </a:lnTo>
                  <a:lnTo>
                    <a:pt x="286963" y="34923"/>
                  </a:lnTo>
                  <a:lnTo>
                    <a:pt x="279734" y="45182"/>
                  </a:lnTo>
                  <a:lnTo>
                    <a:pt x="270493" y="56442"/>
                  </a:lnTo>
                  <a:lnTo>
                    <a:pt x="259911" y="68370"/>
                  </a:lnTo>
                  <a:lnTo>
                    <a:pt x="236363" y="93414"/>
                  </a:lnTo>
                  <a:lnTo>
                    <a:pt x="223894" y="106282"/>
                  </a:lnTo>
                  <a:lnTo>
                    <a:pt x="210055" y="119282"/>
                  </a:lnTo>
                  <a:lnTo>
                    <a:pt x="195302" y="132369"/>
                  </a:lnTo>
                  <a:lnTo>
                    <a:pt x="179941" y="145516"/>
                  </a:lnTo>
                  <a:lnTo>
                    <a:pt x="164173" y="159807"/>
                  </a:lnTo>
                  <a:lnTo>
                    <a:pt x="131916" y="190423"/>
                  </a:lnTo>
                  <a:lnTo>
                    <a:pt x="93247" y="228168"/>
                  </a:lnTo>
                  <a:lnTo>
                    <a:pt x="83165" y="240331"/>
                  </a:lnTo>
                  <a:lnTo>
                    <a:pt x="74234" y="252860"/>
                  </a:lnTo>
                  <a:lnTo>
                    <a:pt x="66069" y="265634"/>
                  </a:lnTo>
                  <a:lnTo>
                    <a:pt x="62836" y="277466"/>
                  </a:lnTo>
                  <a:lnTo>
                    <a:pt x="62892" y="288670"/>
                  </a:lnTo>
                  <a:lnTo>
                    <a:pt x="65140" y="299455"/>
                  </a:lnTo>
                  <a:lnTo>
                    <a:pt x="71059" y="306646"/>
                  </a:lnTo>
                  <a:lnTo>
                    <a:pt x="79427" y="311439"/>
                  </a:lnTo>
                  <a:lnTo>
                    <a:pt x="89427" y="314634"/>
                  </a:lnTo>
                  <a:lnTo>
                    <a:pt x="100514" y="315659"/>
                  </a:lnTo>
                  <a:lnTo>
                    <a:pt x="112328" y="315238"/>
                  </a:lnTo>
                  <a:lnTo>
                    <a:pt x="124624" y="313851"/>
                  </a:lnTo>
                  <a:lnTo>
                    <a:pt x="138348" y="311821"/>
                  </a:lnTo>
                  <a:lnTo>
                    <a:pt x="221569" y="297475"/>
                  </a:lnTo>
                  <a:lnTo>
                    <a:pt x="240559" y="295378"/>
                  </a:lnTo>
                  <a:lnTo>
                    <a:pt x="259850" y="293979"/>
                  </a:lnTo>
                  <a:lnTo>
                    <a:pt x="279343" y="293047"/>
                  </a:lnTo>
                  <a:lnTo>
                    <a:pt x="315740" y="292011"/>
                  </a:lnTo>
                  <a:lnTo>
                    <a:pt x="333183" y="291735"/>
                  </a:lnTo>
                  <a:lnTo>
                    <a:pt x="349232" y="293761"/>
                  </a:lnTo>
                  <a:lnTo>
                    <a:pt x="364354" y="297323"/>
                  </a:lnTo>
                  <a:lnTo>
                    <a:pt x="378855" y="301908"/>
                  </a:lnTo>
                  <a:lnTo>
                    <a:pt x="390734" y="307175"/>
                  </a:lnTo>
                  <a:lnTo>
                    <a:pt x="400864" y="312897"/>
                  </a:lnTo>
                  <a:lnTo>
                    <a:pt x="409828" y="318922"/>
                  </a:lnTo>
                  <a:lnTo>
                    <a:pt x="416909" y="326255"/>
                  </a:lnTo>
                  <a:lnTo>
                    <a:pt x="427724" y="343245"/>
                  </a:lnTo>
                  <a:lnTo>
                    <a:pt x="429945" y="353524"/>
                  </a:lnTo>
                  <a:lnTo>
                    <a:pt x="429465" y="376734"/>
                  </a:lnTo>
                  <a:lnTo>
                    <a:pt x="426685" y="389113"/>
                  </a:lnTo>
                  <a:lnTo>
                    <a:pt x="422620" y="401787"/>
                  </a:lnTo>
                  <a:lnTo>
                    <a:pt x="417700" y="414658"/>
                  </a:lnTo>
                  <a:lnTo>
                    <a:pt x="409999" y="428765"/>
                  </a:lnTo>
                  <a:lnTo>
                    <a:pt x="400443" y="443696"/>
                  </a:lnTo>
                  <a:lnTo>
                    <a:pt x="389652" y="459177"/>
                  </a:lnTo>
                  <a:lnTo>
                    <a:pt x="378036" y="475024"/>
                  </a:lnTo>
                  <a:lnTo>
                    <a:pt x="353340" y="507369"/>
                  </a:lnTo>
                  <a:lnTo>
                    <a:pt x="341670" y="523732"/>
                  </a:lnTo>
                  <a:lnTo>
                    <a:pt x="330574" y="540166"/>
                  </a:lnTo>
                  <a:lnTo>
                    <a:pt x="319860" y="556649"/>
                  </a:lnTo>
                  <a:lnTo>
                    <a:pt x="308297" y="572059"/>
                  </a:lnTo>
                  <a:lnTo>
                    <a:pt x="296167" y="586754"/>
                  </a:lnTo>
                  <a:lnTo>
                    <a:pt x="283659" y="600971"/>
                  </a:lnTo>
                  <a:lnTo>
                    <a:pt x="273109" y="614871"/>
                  </a:lnTo>
                  <a:lnTo>
                    <a:pt x="263866" y="628559"/>
                  </a:lnTo>
                  <a:lnTo>
                    <a:pt x="255493" y="642105"/>
                  </a:lnTo>
                  <a:lnTo>
                    <a:pt x="248806" y="654452"/>
                  </a:lnTo>
                  <a:lnTo>
                    <a:pt x="238428" y="677013"/>
                  </a:lnTo>
                  <a:lnTo>
                    <a:pt x="230131" y="698093"/>
                  </a:lnTo>
                  <a:lnTo>
                    <a:pt x="228800" y="74878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Freeform 139"/>
            <p:cNvSpPr/>
            <p:nvPr/>
          </p:nvSpPr>
          <p:spPr>
            <a:xfrm>
              <a:off x="5690130" y="3819947"/>
              <a:ext cx="248696" cy="59688"/>
            </a:xfrm>
            <a:custGeom>
              <a:avLst/>
              <a:gdLst/>
              <a:ahLst/>
              <a:cxnLst/>
              <a:rect l="0" t="0" r="0" b="0"/>
              <a:pathLst>
                <a:path w="248696" h="59688">
                  <a:moveTo>
                    <a:pt x="0" y="0"/>
                  </a:moveTo>
                  <a:lnTo>
                    <a:pt x="21124" y="10562"/>
                  </a:lnTo>
                  <a:lnTo>
                    <a:pt x="30663" y="14779"/>
                  </a:lnTo>
                  <a:lnTo>
                    <a:pt x="40337" y="18695"/>
                  </a:lnTo>
                  <a:lnTo>
                    <a:pt x="50103" y="22411"/>
                  </a:lnTo>
                  <a:lnTo>
                    <a:pt x="61035" y="25994"/>
                  </a:lnTo>
                  <a:lnTo>
                    <a:pt x="72744" y="29488"/>
                  </a:lnTo>
                  <a:lnTo>
                    <a:pt x="84971" y="32923"/>
                  </a:lnTo>
                  <a:lnTo>
                    <a:pt x="98649" y="35212"/>
                  </a:lnTo>
                  <a:lnTo>
                    <a:pt x="113295" y="36739"/>
                  </a:lnTo>
                  <a:lnTo>
                    <a:pt x="128585" y="37756"/>
                  </a:lnTo>
                  <a:lnTo>
                    <a:pt x="144305" y="39540"/>
                  </a:lnTo>
                  <a:lnTo>
                    <a:pt x="160311" y="41834"/>
                  </a:lnTo>
                  <a:lnTo>
                    <a:pt x="176509" y="44469"/>
                  </a:lnTo>
                  <a:lnTo>
                    <a:pt x="190623" y="47331"/>
                  </a:lnTo>
                  <a:lnTo>
                    <a:pt x="203348" y="50345"/>
                  </a:lnTo>
                  <a:lnTo>
                    <a:pt x="248695" y="5968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Freeform 140"/>
            <p:cNvSpPr/>
            <p:nvPr/>
          </p:nvSpPr>
          <p:spPr>
            <a:xfrm>
              <a:off x="6008459" y="3790104"/>
              <a:ext cx="218904" cy="378017"/>
            </a:xfrm>
            <a:custGeom>
              <a:avLst/>
              <a:gdLst/>
              <a:ahLst/>
              <a:cxnLst/>
              <a:rect l="0" t="0" r="0" b="0"/>
              <a:pathLst>
                <a:path w="218904" h="378017">
                  <a:moveTo>
                    <a:pt x="109426" y="0"/>
                  </a:moveTo>
                  <a:lnTo>
                    <a:pt x="93583" y="10562"/>
                  </a:lnTo>
                  <a:lnTo>
                    <a:pt x="87811" y="16989"/>
                  </a:lnTo>
                  <a:lnTo>
                    <a:pt x="82857" y="24590"/>
                  </a:lnTo>
                  <a:lnTo>
                    <a:pt x="78450" y="32973"/>
                  </a:lnTo>
                  <a:lnTo>
                    <a:pt x="73301" y="41877"/>
                  </a:lnTo>
                  <a:lnTo>
                    <a:pt x="67658" y="51130"/>
                  </a:lnTo>
                  <a:lnTo>
                    <a:pt x="61685" y="60614"/>
                  </a:lnTo>
                  <a:lnTo>
                    <a:pt x="56597" y="70253"/>
                  </a:lnTo>
                  <a:lnTo>
                    <a:pt x="52101" y="79994"/>
                  </a:lnTo>
                  <a:lnTo>
                    <a:pt x="47998" y="89805"/>
                  </a:lnTo>
                  <a:lnTo>
                    <a:pt x="45262" y="100766"/>
                  </a:lnTo>
                  <a:lnTo>
                    <a:pt x="43439" y="112495"/>
                  </a:lnTo>
                  <a:lnTo>
                    <a:pt x="42223" y="124736"/>
                  </a:lnTo>
                  <a:lnTo>
                    <a:pt x="45833" y="132896"/>
                  </a:lnTo>
                  <a:lnTo>
                    <a:pt x="52662" y="138336"/>
                  </a:lnTo>
                  <a:lnTo>
                    <a:pt x="61635" y="141963"/>
                  </a:lnTo>
                  <a:lnTo>
                    <a:pt x="70933" y="143276"/>
                  </a:lnTo>
                  <a:lnTo>
                    <a:pt x="80448" y="143045"/>
                  </a:lnTo>
                  <a:lnTo>
                    <a:pt x="90107" y="141787"/>
                  </a:lnTo>
                  <a:lnTo>
                    <a:pt x="99863" y="139842"/>
                  </a:lnTo>
                  <a:lnTo>
                    <a:pt x="109682" y="137440"/>
                  </a:lnTo>
                  <a:lnTo>
                    <a:pt x="119544" y="134734"/>
                  </a:lnTo>
                  <a:lnTo>
                    <a:pt x="130541" y="132930"/>
                  </a:lnTo>
                  <a:lnTo>
                    <a:pt x="142293" y="131727"/>
                  </a:lnTo>
                  <a:lnTo>
                    <a:pt x="154548" y="130925"/>
                  </a:lnTo>
                  <a:lnTo>
                    <a:pt x="166035" y="131496"/>
                  </a:lnTo>
                  <a:lnTo>
                    <a:pt x="177009" y="132982"/>
                  </a:lnTo>
                  <a:lnTo>
                    <a:pt x="187641" y="135077"/>
                  </a:lnTo>
                  <a:lnTo>
                    <a:pt x="196939" y="138685"/>
                  </a:lnTo>
                  <a:lnTo>
                    <a:pt x="205348" y="143301"/>
                  </a:lnTo>
                  <a:lnTo>
                    <a:pt x="213165" y="148589"/>
                  </a:lnTo>
                  <a:lnTo>
                    <a:pt x="217271" y="156535"/>
                  </a:lnTo>
                  <a:lnTo>
                    <a:pt x="218903" y="166254"/>
                  </a:lnTo>
                  <a:lnTo>
                    <a:pt x="218886" y="177155"/>
                  </a:lnTo>
                  <a:lnTo>
                    <a:pt x="217769" y="187738"/>
                  </a:lnTo>
                  <a:lnTo>
                    <a:pt x="215919" y="198109"/>
                  </a:lnTo>
                  <a:lnTo>
                    <a:pt x="213581" y="208339"/>
                  </a:lnTo>
                  <a:lnTo>
                    <a:pt x="209811" y="217369"/>
                  </a:lnTo>
                  <a:lnTo>
                    <a:pt x="205087" y="225601"/>
                  </a:lnTo>
                  <a:lnTo>
                    <a:pt x="187877" y="250695"/>
                  </a:lnTo>
                  <a:lnTo>
                    <a:pt x="181622" y="259975"/>
                  </a:lnTo>
                  <a:lnTo>
                    <a:pt x="174136" y="269479"/>
                  </a:lnTo>
                  <a:lnTo>
                    <a:pt x="165830" y="279130"/>
                  </a:lnTo>
                  <a:lnTo>
                    <a:pt x="156976" y="288881"/>
                  </a:lnTo>
                  <a:lnTo>
                    <a:pt x="138296" y="308557"/>
                  </a:lnTo>
                  <a:lnTo>
                    <a:pt x="128673" y="318446"/>
                  </a:lnTo>
                  <a:lnTo>
                    <a:pt x="118941" y="327249"/>
                  </a:lnTo>
                  <a:lnTo>
                    <a:pt x="109138" y="335329"/>
                  </a:lnTo>
                  <a:lnTo>
                    <a:pt x="99286" y="342926"/>
                  </a:lnTo>
                  <a:lnTo>
                    <a:pt x="89402" y="349096"/>
                  </a:lnTo>
                  <a:lnTo>
                    <a:pt x="79497" y="354315"/>
                  </a:lnTo>
                  <a:lnTo>
                    <a:pt x="69578" y="358899"/>
                  </a:lnTo>
                  <a:lnTo>
                    <a:pt x="59649" y="363061"/>
                  </a:lnTo>
                  <a:lnTo>
                    <a:pt x="49714" y="366940"/>
                  </a:lnTo>
                  <a:lnTo>
                    <a:pt x="0" y="37801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Freeform 141"/>
            <p:cNvSpPr/>
            <p:nvPr/>
          </p:nvSpPr>
          <p:spPr>
            <a:xfrm>
              <a:off x="6291664" y="3847897"/>
              <a:ext cx="502671" cy="172294"/>
            </a:xfrm>
            <a:custGeom>
              <a:avLst/>
              <a:gdLst/>
              <a:ahLst/>
              <a:cxnLst/>
              <a:rect l="0" t="0" r="0" b="0"/>
              <a:pathLst>
                <a:path w="502671" h="172294">
                  <a:moveTo>
                    <a:pt x="5281" y="161058"/>
                  </a:moveTo>
                  <a:lnTo>
                    <a:pt x="0" y="145215"/>
                  </a:lnTo>
                  <a:lnTo>
                    <a:pt x="655" y="137233"/>
                  </a:lnTo>
                  <a:lnTo>
                    <a:pt x="3302" y="128595"/>
                  </a:lnTo>
                  <a:lnTo>
                    <a:pt x="7278" y="119520"/>
                  </a:lnTo>
                  <a:lnTo>
                    <a:pt x="12138" y="110155"/>
                  </a:lnTo>
                  <a:lnTo>
                    <a:pt x="17590" y="100595"/>
                  </a:lnTo>
                  <a:lnTo>
                    <a:pt x="23435" y="90906"/>
                  </a:lnTo>
                  <a:lnTo>
                    <a:pt x="35824" y="71298"/>
                  </a:lnTo>
                  <a:lnTo>
                    <a:pt x="42223" y="61427"/>
                  </a:lnTo>
                  <a:lnTo>
                    <a:pt x="50910" y="52636"/>
                  </a:lnTo>
                  <a:lnTo>
                    <a:pt x="61122" y="44564"/>
                  </a:lnTo>
                  <a:lnTo>
                    <a:pt x="103999" y="15726"/>
                  </a:lnTo>
                  <a:lnTo>
                    <a:pt x="114200" y="10010"/>
                  </a:lnTo>
                  <a:lnTo>
                    <a:pt x="124317" y="5094"/>
                  </a:lnTo>
                  <a:lnTo>
                    <a:pt x="134377" y="711"/>
                  </a:lnTo>
                  <a:lnTo>
                    <a:pt x="143295" y="0"/>
                  </a:lnTo>
                  <a:lnTo>
                    <a:pt x="151450" y="1737"/>
                  </a:lnTo>
                  <a:lnTo>
                    <a:pt x="159098" y="5105"/>
                  </a:lnTo>
                  <a:lnTo>
                    <a:pt x="166407" y="10666"/>
                  </a:lnTo>
                  <a:lnTo>
                    <a:pt x="173490" y="17690"/>
                  </a:lnTo>
                  <a:lnTo>
                    <a:pt x="180423" y="25688"/>
                  </a:lnTo>
                  <a:lnTo>
                    <a:pt x="185045" y="35441"/>
                  </a:lnTo>
                  <a:lnTo>
                    <a:pt x="188126" y="46365"/>
                  </a:lnTo>
                  <a:lnTo>
                    <a:pt x="190180" y="58069"/>
                  </a:lnTo>
                  <a:lnTo>
                    <a:pt x="191550" y="71397"/>
                  </a:lnTo>
                  <a:lnTo>
                    <a:pt x="192463" y="85810"/>
                  </a:lnTo>
                  <a:lnTo>
                    <a:pt x="193477" y="115456"/>
                  </a:lnTo>
                  <a:lnTo>
                    <a:pt x="193928" y="143370"/>
                  </a:lnTo>
                  <a:lnTo>
                    <a:pt x="197364" y="153687"/>
                  </a:lnTo>
                  <a:lnTo>
                    <a:pt x="202971" y="161671"/>
                  </a:lnTo>
                  <a:lnTo>
                    <a:pt x="210025" y="168098"/>
                  </a:lnTo>
                  <a:lnTo>
                    <a:pt x="219148" y="171278"/>
                  </a:lnTo>
                  <a:lnTo>
                    <a:pt x="229652" y="172293"/>
                  </a:lnTo>
                  <a:lnTo>
                    <a:pt x="241076" y="171864"/>
                  </a:lnTo>
                  <a:lnTo>
                    <a:pt x="253113" y="169367"/>
                  </a:lnTo>
                  <a:lnTo>
                    <a:pt x="265559" y="165492"/>
                  </a:lnTo>
                  <a:lnTo>
                    <a:pt x="278277" y="160699"/>
                  </a:lnTo>
                  <a:lnTo>
                    <a:pt x="291178" y="155292"/>
                  </a:lnTo>
                  <a:lnTo>
                    <a:pt x="304199" y="149477"/>
                  </a:lnTo>
                  <a:lnTo>
                    <a:pt x="317301" y="143389"/>
                  </a:lnTo>
                  <a:lnTo>
                    <a:pt x="331562" y="138226"/>
                  </a:lnTo>
                  <a:lnTo>
                    <a:pt x="346596" y="133678"/>
                  </a:lnTo>
                  <a:lnTo>
                    <a:pt x="362146" y="129541"/>
                  </a:lnTo>
                  <a:lnTo>
                    <a:pt x="378038" y="126783"/>
                  </a:lnTo>
                  <a:lnTo>
                    <a:pt x="394160" y="124944"/>
                  </a:lnTo>
                  <a:lnTo>
                    <a:pt x="410434" y="123719"/>
                  </a:lnTo>
                  <a:lnTo>
                    <a:pt x="424600" y="124007"/>
                  </a:lnTo>
                  <a:lnTo>
                    <a:pt x="437360" y="125304"/>
                  </a:lnTo>
                  <a:lnTo>
                    <a:pt x="449182" y="127274"/>
                  </a:lnTo>
                  <a:lnTo>
                    <a:pt x="459274" y="130798"/>
                  </a:lnTo>
                  <a:lnTo>
                    <a:pt x="468213" y="135359"/>
                  </a:lnTo>
                  <a:lnTo>
                    <a:pt x="502670" y="17100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Freeform 142"/>
            <p:cNvSpPr/>
            <p:nvPr/>
          </p:nvSpPr>
          <p:spPr>
            <a:xfrm>
              <a:off x="5908181" y="3183289"/>
              <a:ext cx="632335" cy="865458"/>
            </a:xfrm>
            <a:custGeom>
              <a:avLst/>
              <a:gdLst/>
              <a:ahLst/>
              <a:cxnLst/>
              <a:rect l="0" t="0" r="0" b="0"/>
              <a:pathLst>
                <a:path w="632335" h="865458">
                  <a:moveTo>
                    <a:pt x="90330" y="0"/>
                  </a:moveTo>
                  <a:lnTo>
                    <a:pt x="69207" y="10562"/>
                  </a:lnTo>
                  <a:lnTo>
                    <a:pt x="49993" y="21643"/>
                  </a:lnTo>
                  <a:lnTo>
                    <a:pt x="31506" y="33936"/>
                  </a:lnTo>
                  <a:lnTo>
                    <a:pt x="15922" y="46768"/>
                  </a:lnTo>
                  <a:lnTo>
                    <a:pt x="4574" y="62788"/>
                  </a:lnTo>
                  <a:lnTo>
                    <a:pt x="0" y="71702"/>
                  </a:lnTo>
                  <a:lnTo>
                    <a:pt x="267" y="78750"/>
                  </a:lnTo>
                  <a:lnTo>
                    <a:pt x="3761" y="84554"/>
                  </a:lnTo>
                  <a:lnTo>
                    <a:pt x="9406" y="89529"/>
                  </a:lnTo>
                  <a:lnTo>
                    <a:pt x="19801" y="92845"/>
                  </a:lnTo>
                  <a:lnTo>
                    <a:pt x="33363" y="95057"/>
                  </a:lnTo>
                  <a:lnTo>
                    <a:pt x="49036" y="96530"/>
                  </a:lnTo>
                  <a:lnTo>
                    <a:pt x="63906" y="97513"/>
                  </a:lnTo>
                  <a:lnTo>
                    <a:pt x="78241" y="98168"/>
                  </a:lnTo>
                  <a:lnTo>
                    <a:pt x="92219" y="98605"/>
                  </a:lnTo>
                  <a:lnTo>
                    <a:pt x="105958" y="97791"/>
                  </a:lnTo>
                  <a:lnTo>
                    <a:pt x="119539" y="96143"/>
                  </a:lnTo>
                  <a:lnTo>
                    <a:pt x="133014" y="93939"/>
                  </a:lnTo>
                  <a:lnTo>
                    <a:pt x="148630" y="92469"/>
                  </a:lnTo>
                  <a:lnTo>
                    <a:pt x="165672" y="91490"/>
                  </a:lnTo>
                  <a:lnTo>
                    <a:pt x="201187" y="90401"/>
                  </a:lnTo>
                  <a:lnTo>
                    <a:pt x="291003" y="89645"/>
                  </a:lnTo>
                  <a:lnTo>
                    <a:pt x="309221" y="88501"/>
                  </a:lnTo>
                  <a:lnTo>
                    <a:pt x="326893" y="86634"/>
                  </a:lnTo>
                  <a:lnTo>
                    <a:pt x="344200" y="84284"/>
                  </a:lnTo>
                  <a:lnTo>
                    <a:pt x="362371" y="83822"/>
                  </a:lnTo>
                  <a:lnTo>
                    <a:pt x="381117" y="84619"/>
                  </a:lnTo>
                  <a:lnTo>
                    <a:pt x="400245" y="86256"/>
                  </a:lnTo>
                  <a:lnTo>
                    <a:pt x="417419" y="87348"/>
                  </a:lnTo>
                  <a:lnTo>
                    <a:pt x="448291" y="88560"/>
                  </a:lnTo>
                  <a:lnTo>
                    <a:pt x="463818" y="89989"/>
                  </a:lnTo>
                  <a:lnTo>
                    <a:pt x="479697" y="92047"/>
                  </a:lnTo>
                  <a:lnTo>
                    <a:pt x="495809" y="94524"/>
                  </a:lnTo>
                  <a:lnTo>
                    <a:pt x="509866" y="97281"/>
                  </a:lnTo>
                  <a:lnTo>
                    <a:pt x="522553" y="100224"/>
                  </a:lnTo>
                  <a:lnTo>
                    <a:pt x="534328" y="103291"/>
                  </a:lnTo>
                  <a:lnTo>
                    <a:pt x="545493" y="107547"/>
                  </a:lnTo>
                  <a:lnTo>
                    <a:pt x="556253" y="112595"/>
                  </a:lnTo>
                  <a:lnTo>
                    <a:pt x="566741" y="118170"/>
                  </a:lnTo>
                  <a:lnTo>
                    <a:pt x="571523" y="125203"/>
                  </a:lnTo>
                  <a:lnTo>
                    <a:pt x="572500" y="133208"/>
                  </a:lnTo>
                  <a:lnTo>
                    <a:pt x="570942" y="141860"/>
                  </a:lnTo>
                  <a:lnTo>
                    <a:pt x="563315" y="157369"/>
                  </a:lnTo>
                  <a:lnTo>
                    <a:pt x="558186" y="164600"/>
                  </a:lnTo>
                  <a:lnTo>
                    <a:pt x="540697" y="178529"/>
                  </a:lnTo>
                  <a:lnTo>
                    <a:pt x="529844" y="185337"/>
                  </a:lnTo>
                  <a:lnTo>
                    <a:pt x="518187" y="192088"/>
                  </a:lnTo>
                  <a:lnTo>
                    <a:pt x="493445" y="205483"/>
                  </a:lnTo>
                  <a:lnTo>
                    <a:pt x="478446" y="212150"/>
                  </a:lnTo>
                  <a:lnTo>
                    <a:pt x="461816" y="218805"/>
                  </a:lnTo>
                  <a:lnTo>
                    <a:pt x="444097" y="225452"/>
                  </a:lnTo>
                  <a:lnTo>
                    <a:pt x="426758" y="233200"/>
                  </a:lnTo>
                  <a:lnTo>
                    <a:pt x="409672" y="241681"/>
                  </a:lnTo>
                  <a:lnTo>
                    <a:pt x="392755" y="250651"/>
                  </a:lnTo>
                  <a:lnTo>
                    <a:pt x="359221" y="269459"/>
                  </a:lnTo>
                  <a:lnTo>
                    <a:pt x="342541" y="279118"/>
                  </a:lnTo>
                  <a:lnTo>
                    <a:pt x="325895" y="287767"/>
                  </a:lnTo>
                  <a:lnTo>
                    <a:pt x="309270" y="295743"/>
                  </a:lnTo>
                  <a:lnTo>
                    <a:pt x="292661" y="303272"/>
                  </a:lnTo>
                  <a:lnTo>
                    <a:pt x="276062" y="311607"/>
                  </a:lnTo>
                  <a:lnTo>
                    <a:pt x="259469" y="320480"/>
                  </a:lnTo>
                  <a:lnTo>
                    <a:pt x="227400" y="338075"/>
                  </a:lnTo>
                  <a:lnTo>
                    <a:pt x="198410" y="353264"/>
                  </a:lnTo>
                  <a:lnTo>
                    <a:pt x="185595" y="360410"/>
                  </a:lnTo>
                  <a:lnTo>
                    <a:pt x="173736" y="367384"/>
                  </a:lnTo>
                  <a:lnTo>
                    <a:pt x="151716" y="381028"/>
                  </a:lnTo>
                  <a:lnTo>
                    <a:pt x="130876" y="394461"/>
                  </a:lnTo>
                  <a:lnTo>
                    <a:pt x="113509" y="407799"/>
                  </a:lnTo>
                  <a:lnTo>
                    <a:pt x="105783" y="414451"/>
                  </a:lnTo>
                  <a:lnTo>
                    <a:pt x="105053" y="418886"/>
                  </a:lnTo>
                  <a:lnTo>
                    <a:pt x="108988" y="421842"/>
                  </a:lnTo>
                  <a:lnTo>
                    <a:pt x="116033" y="423813"/>
                  </a:lnTo>
                  <a:lnTo>
                    <a:pt x="128466" y="425127"/>
                  </a:lnTo>
                  <a:lnTo>
                    <a:pt x="144492" y="426003"/>
                  </a:lnTo>
                  <a:lnTo>
                    <a:pt x="162914" y="426587"/>
                  </a:lnTo>
                  <a:lnTo>
                    <a:pt x="179616" y="425871"/>
                  </a:lnTo>
                  <a:lnTo>
                    <a:pt x="195172" y="424288"/>
                  </a:lnTo>
                  <a:lnTo>
                    <a:pt x="209964" y="422128"/>
                  </a:lnTo>
                  <a:lnTo>
                    <a:pt x="224246" y="420688"/>
                  </a:lnTo>
                  <a:lnTo>
                    <a:pt x="238189" y="419728"/>
                  </a:lnTo>
                  <a:lnTo>
                    <a:pt x="251905" y="419088"/>
                  </a:lnTo>
                  <a:lnTo>
                    <a:pt x="281883" y="418377"/>
                  </a:lnTo>
                  <a:lnTo>
                    <a:pt x="386980" y="417841"/>
                  </a:lnTo>
                  <a:lnTo>
                    <a:pt x="401943" y="418935"/>
                  </a:lnTo>
                  <a:lnTo>
                    <a:pt x="416341" y="420770"/>
                  </a:lnTo>
                  <a:lnTo>
                    <a:pt x="430360" y="423098"/>
                  </a:lnTo>
                  <a:lnTo>
                    <a:pt x="444127" y="425756"/>
                  </a:lnTo>
                  <a:lnTo>
                    <a:pt x="471214" y="431656"/>
                  </a:lnTo>
                  <a:lnTo>
                    <a:pt x="511320" y="441192"/>
                  </a:lnTo>
                  <a:lnTo>
                    <a:pt x="523523" y="446661"/>
                  </a:lnTo>
                  <a:lnTo>
                    <a:pt x="534974" y="453623"/>
                  </a:lnTo>
                  <a:lnTo>
                    <a:pt x="545924" y="461580"/>
                  </a:lnTo>
                  <a:lnTo>
                    <a:pt x="552119" y="470201"/>
                  </a:lnTo>
                  <a:lnTo>
                    <a:pt x="555143" y="479264"/>
                  </a:lnTo>
                  <a:lnTo>
                    <a:pt x="556055" y="488621"/>
                  </a:lnTo>
                  <a:lnTo>
                    <a:pt x="554451" y="498176"/>
                  </a:lnTo>
                  <a:lnTo>
                    <a:pt x="546774" y="517635"/>
                  </a:lnTo>
                  <a:lnTo>
                    <a:pt x="533047" y="534389"/>
                  </a:lnTo>
                  <a:lnTo>
                    <a:pt x="514787" y="550309"/>
                  </a:lnTo>
                  <a:lnTo>
                    <a:pt x="491934" y="568437"/>
                  </a:lnTo>
                  <a:lnTo>
                    <a:pt x="454211" y="597286"/>
                  </a:lnTo>
                  <a:lnTo>
                    <a:pt x="440133" y="605989"/>
                  </a:lnTo>
                  <a:lnTo>
                    <a:pt x="425220" y="614002"/>
                  </a:lnTo>
                  <a:lnTo>
                    <a:pt x="409752" y="621554"/>
                  </a:lnTo>
                  <a:lnTo>
                    <a:pt x="395019" y="629904"/>
                  </a:lnTo>
                  <a:lnTo>
                    <a:pt x="380776" y="638788"/>
                  </a:lnTo>
                  <a:lnTo>
                    <a:pt x="366859" y="648026"/>
                  </a:lnTo>
                  <a:lnTo>
                    <a:pt x="353160" y="656395"/>
                  </a:lnTo>
                  <a:lnTo>
                    <a:pt x="339605" y="664185"/>
                  </a:lnTo>
                  <a:lnTo>
                    <a:pt x="326148" y="671589"/>
                  </a:lnTo>
                  <a:lnTo>
                    <a:pt x="312755" y="679841"/>
                  </a:lnTo>
                  <a:lnTo>
                    <a:pt x="299406" y="688659"/>
                  </a:lnTo>
                  <a:lnTo>
                    <a:pt x="251494" y="721354"/>
                  </a:lnTo>
                  <a:lnTo>
                    <a:pt x="233435" y="735461"/>
                  </a:lnTo>
                  <a:lnTo>
                    <a:pt x="225525" y="742318"/>
                  </a:lnTo>
                  <a:lnTo>
                    <a:pt x="223567" y="749100"/>
                  </a:lnTo>
                  <a:lnTo>
                    <a:pt x="225578" y="755832"/>
                  </a:lnTo>
                  <a:lnTo>
                    <a:pt x="230235" y="762530"/>
                  </a:lnTo>
                  <a:lnTo>
                    <a:pt x="241076" y="765890"/>
                  </a:lnTo>
                  <a:lnTo>
                    <a:pt x="256040" y="767026"/>
                  </a:lnTo>
                  <a:lnTo>
                    <a:pt x="319808" y="766186"/>
                  </a:lnTo>
                  <a:lnTo>
                    <a:pt x="514800" y="765981"/>
                  </a:lnTo>
                  <a:lnTo>
                    <a:pt x="530263" y="767086"/>
                  </a:lnTo>
                  <a:lnTo>
                    <a:pt x="544994" y="768928"/>
                  </a:lnTo>
                  <a:lnTo>
                    <a:pt x="559236" y="771261"/>
                  </a:lnTo>
                  <a:lnTo>
                    <a:pt x="572046" y="773922"/>
                  </a:lnTo>
                  <a:lnTo>
                    <a:pt x="583902" y="776801"/>
                  </a:lnTo>
                  <a:lnTo>
                    <a:pt x="595122" y="779826"/>
                  </a:lnTo>
                  <a:lnTo>
                    <a:pt x="605919" y="784053"/>
                  </a:lnTo>
                  <a:lnTo>
                    <a:pt x="616432" y="789081"/>
                  </a:lnTo>
                  <a:lnTo>
                    <a:pt x="626757" y="794644"/>
                  </a:lnTo>
                  <a:lnTo>
                    <a:pt x="631429" y="802774"/>
                  </a:lnTo>
                  <a:lnTo>
                    <a:pt x="632334" y="812615"/>
                  </a:lnTo>
                  <a:lnTo>
                    <a:pt x="630726" y="823598"/>
                  </a:lnTo>
                  <a:lnTo>
                    <a:pt x="626338" y="833130"/>
                  </a:lnTo>
                  <a:lnTo>
                    <a:pt x="620098" y="841695"/>
                  </a:lnTo>
                  <a:lnTo>
                    <a:pt x="597667" y="86545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Freeform 143"/>
            <p:cNvSpPr/>
            <p:nvPr/>
          </p:nvSpPr>
          <p:spPr>
            <a:xfrm>
              <a:off x="4864232" y="4197963"/>
              <a:ext cx="199189" cy="586920"/>
            </a:xfrm>
            <a:custGeom>
              <a:avLst/>
              <a:gdLst/>
              <a:ahLst/>
              <a:cxnLst/>
              <a:rect l="0" t="0" r="0" b="0"/>
              <a:pathLst>
                <a:path w="199189" h="586920">
                  <a:moveTo>
                    <a:pt x="199188" y="586919"/>
                  </a:moveTo>
                  <a:lnTo>
                    <a:pt x="178064" y="586919"/>
                  </a:lnTo>
                  <a:lnTo>
                    <a:pt x="168526" y="585814"/>
                  </a:lnTo>
                  <a:lnTo>
                    <a:pt x="158851" y="583972"/>
                  </a:lnTo>
                  <a:lnTo>
                    <a:pt x="149085" y="581638"/>
                  </a:lnTo>
                  <a:lnTo>
                    <a:pt x="139259" y="578977"/>
                  </a:lnTo>
                  <a:lnTo>
                    <a:pt x="119498" y="573073"/>
                  </a:lnTo>
                  <a:lnTo>
                    <a:pt x="69852" y="556999"/>
                  </a:lnTo>
                  <a:lnTo>
                    <a:pt x="30073" y="543797"/>
                  </a:lnTo>
                  <a:lnTo>
                    <a:pt x="21231" y="539381"/>
                  </a:lnTo>
                  <a:lnTo>
                    <a:pt x="13126" y="534226"/>
                  </a:lnTo>
                  <a:lnTo>
                    <a:pt x="5513" y="528579"/>
                  </a:lnTo>
                  <a:lnTo>
                    <a:pt x="1542" y="520393"/>
                  </a:lnTo>
                  <a:lnTo>
                    <a:pt x="0" y="510514"/>
                  </a:lnTo>
                  <a:lnTo>
                    <a:pt x="78" y="499508"/>
                  </a:lnTo>
                  <a:lnTo>
                    <a:pt x="3445" y="489959"/>
                  </a:lnTo>
                  <a:lnTo>
                    <a:pt x="9006" y="481383"/>
                  </a:lnTo>
                  <a:lnTo>
                    <a:pt x="16029" y="473454"/>
                  </a:lnTo>
                  <a:lnTo>
                    <a:pt x="24027" y="463748"/>
                  </a:lnTo>
                  <a:lnTo>
                    <a:pt x="41756" y="441172"/>
                  </a:lnTo>
                  <a:lnTo>
                    <a:pt x="70380" y="403606"/>
                  </a:lnTo>
                  <a:lnTo>
                    <a:pt x="79052" y="392866"/>
                  </a:lnTo>
                  <a:lnTo>
                    <a:pt x="87043" y="383494"/>
                  </a:lnTo>
                  <a:lnTo>
                    <a:pt x="94581" y="375036"/>
                  </a:lnTo>
                  <a:lnTo>
                    <a:pt x="102923" y="364976"/>
                  </a:lnTo>
                  <a:lnTo>
                    <a:pt x="121034" y="342009"/>
                  </a:lnTo>
                  <a:lnTo>
                    <a:pt x="129400" y="329694"/>
                  </a:lnTo>
                  <a:lnTo>
                    <a:pt x="137189" y="317064"/>
                  </a:lnTo>
                  <a:lnTo>
                    <a:pt x="144591" y="304222"/>
                  </a:lnTo>
                  <a:lnTo>
                    <a:pt x="158712" y="278163"/>
                  </a:lnTo>
                  <a:lnTo>
                    <a:pt x="165572" y="265024"/>
                  </a:lnTo>
                  <a:lnTo>
                    <a:pt x="171251" y="252949"/>
                  </a:lnTo>
                  <a:lnTo>
                    <a:pt x="176142" y="241583"/>
                  </a:lnTo>
                  <a:lnTo>
                    <a:pt x="180508" y="230690"/>
                  </a:lnTo>
                  <a:lnTo>
                    <a:pt x="183419" y="219006"/>
                  </a:lnTo>
                  <a:lnTo>
                    <a:pt x="185359" y="206796"/>
                  </a:lnTo>
                  <a:lnTo>
                    <a:pt x="186653" y="194235"/>
                  </a:lnTo>
                  <a:lnTo>
                    <a:pt x="187515" y="181439"/>
                  </a:lnTo>
                  <a:lnTo>
                    <a:pt x="188090" y="168488"/>
                  </a:lnTo>
                  <a:lnTo>
                    <a:pt x="188473" y="155432"/>
                  </a:lnTo>
                  <a:lnTo>
                    <a:pt x="187623" y="143413"/>
                  </a:lnTo>
                  <a:lnTo>
                    <a:pt x="185952" y="132084"/>
                  </a:lnTo>
                  <a:lnTo>
                    <a:pt x="183732" y="121215"/>
                  </a:lnTo>
                  <a:lnTo>
                    <a:pt x="181147" y="110653"/>
                  </a:lnTo>
                  <a:lnTo>
                    <a:pt x="178318" y="100296"/>
                  </a:lnTo>
                  <a:lnTo>
                    <a:pt x="175327" y="90076"/>
                  </a:lnTo>
                  <a:lnTo>
                    <a:pt x="171123" y="81051"/>
                  </a:lnTo>
                  <a:lnTo>
                    <a:pt x="166109" y="72825"/>
                  </a:lnTo>
                  <a:lnTo>
                    <a:pt x="160555" y="65129"/>
                  </a:lnTo>
                  <a:lnTo>
                    <a:pt x="154643" y="57789"/>
                  </a:lnTo>
                  <a:lnTo>
                    <a:pt x="148490" y="50684"/>
                  </a:lnTo>
                  <a:lnTo>
                    <a:pt x="142178" y="43737"/>
                  </a:lnTo>
                  <a:lnTo>
                    <a:pt x="133548" y="36895"/>
                  </a:lnTo>
                  <a:lnTo>
                    <a:pt x="123375" y="30124"/>
                  </a:lnTo>
                  <a:lnTo>
                    <a:pt x="112170" y="23398"/>
                  </a:lnTo>
                  <a:lnTo>
                    <a:pt x="101385" y="17809"/>
                  </a:lnTo>
                  <a:lnTo>
                    <a:pt x="90879" y="12978"/>
                  </a:lnTo>
                  <a:lnTo>
                    <a:pt x="80559" y="8652"/>
                  </a:lnTo>
                  <a:lnTo>
                    <a:pt x="69258" y="5768"/>
                  </a:lnTo>
                  <a:lnTo>
                    <a:pt x="57302" y="3846"/>
                  </a:lnTo>
                  <a:lnTo>
                    <a:pt x="232"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Freeform 144"/>
            <p:cNvSpPr/>
            <p:nvPr/>
          </p:nvSpPr>
          <p:spPr>
            <a:xfrm>
              <a:off x="5233087" y="4244213"/>
              <a:ext cx="276753" cy="600357"/>
            </a:xfrm>
            <a:custGeom>
              <a:avLst/>
              <a:gdLst/>
              <a:ahLst/>
              <a:cxnLst/>
              <a:rect l="0" t="0" r="0" b="0"/>
              <a:pathLst>
                <a:path w="276753" h="600357">
                  <a:moveTo>
                    <a:pt x="148662" y="23385"/>
                  </a:moveTo>
                  <a:lnTo>
                    <a:pt x="78510" y="0"/>
                  </a:lnTo>
                  <a:lnTo>
                    <a:pt x="68735" y="58"/>
                  </a:lnTo>
                  <a:lnTo>
                    <a:pt x="58902" y="2307"/>
                  </a:lnTo>
                  <a:lnTo>
                    <a:pt x="49031" y="6017"/>
                  </a:lnTo>
                  <a:lnTo>
                    <a:pt x="41345" y="15122"/>
                  </a:lnTo>
                  <a:lnTo>
                    <a:pt x="35115" y="27824"/>
                  </a:lnTo>
                  <a:lnTo>
                    <a:pt x="29857" y="42924"/>
                  </a:lnTo>
                  <a:lnTo>
                    <a:pt x="26352" y="57412"/>
                  </a:lnTo>
                  <a:lnTo>
                    <a:pt x="24015" y="71491"/>
                  </a:lnTo>
                  <a:lnTo>
                    <a:pt x="22457" y="85299"/>
                  </a:lnTo>
                  <a:lnTo>
                    <a:pt x="20313" y="98926"/>
                  </a:lnTo>
                  <a:lnTo>
                    <a:pt x="17778" y="112431"/>
                  </a:lnTo>
                  <a:lnTo>
                    <a:pt x="5768" y="171155"/>
                  </a:lnTo>
                  <a:lnTo>
                    <a:pt x="3661" y="186006"/>
                  </a:lnTo>
                  <a:lnTo>
                    <a:pt x="2255" y="200328"/>
                  </a:lnTo>
                  <a:lnTo>
                    <a:pt x="1319" y="214297"/>
                  </a:lnTo>
                  <a:lnTo>
                    <a:pt x="694" y="228031"/>
                  </a:lnTo>
                  <a:lnTo>
                    <a:pt x="0" y="255081"/>
                  </a:lnTo>
                  <a:lnTo>
                    <a:pt x="2026" y="266274"/>
                  </a:lnTo>
                  <a:lnTo>
                    <a:pt x="10172" y="284605"/>
                  </a:lnTo>
                  <a:lnTo>
                    <a:pt x="16544" y="289272"/>
                  </a:lnTo>
                  <a:lnTo>
                    <a:pt x="24108" y="291278"/>
                  </a:lnTo>
                  <a:lnTo>
                    <a:pt x="32467" y="291510"/>
                  </a:lnTo>
                  <a:lnTo>
                    <a:pt x="41355" y="290560"/>
                  </a:lnTo>
                  <a:lnTo>
                    <a:pt x="50597" y="288821"/>
                  </a:lnTo>
                  <a:lnTo>
                    <a:pt x="60074" y="286556"/>
                  </a:lnTo>
                  <a:lnTo>
                    <a:pt x="71918" y="282836"/>
                  </a:lnTo>
                  <a:lnTo>
                    <a:pt x="85341" y="278145"/>
                  </a:lnTo>
                  <a:lnTo>
                    <a:pt x="99816" y="272807"/>
                  </a:lnTo>
                  <a:lnTo>
                    <a:pt x="113887" y="268143"/>
                  </a:lnTo>
                  <a:lnTo>
                    <a:pt x="127690" y="263928"/>
                  </a:lnTo>
                  <a:lnTo>
                    <a:pt x="154815" y="256298"/>
                  </a:lnTo>
                  <a:lnTo>
                    <a:pt x="181608" y="249222"/>
                  </a:lnTo>
                  <a:lnTo>
                    <a:pt x="193838" y="247999"/>
                  </a:lnTo>
                  <a:lnTo>
                    <a:pt x="205307" y="248288"/>
                  </a:lnTo>
                  <a:lnTo>
                    <a:pt x="216268" y="249587"/>
                  </a:lnTo>
                  <a:lnTo>
                    <a:pt x="225787" y="252663"/>
                  </a:lnTo>
                  <a:lnTo>
                    <a:pt x="234343" y="256924"/>
                  </a:lnTo>
                  <a:lnTo>
                    <a:pt x="242258" y="261976"/>
                  </a:lnTo>
                  <a:lnTo>
                    <a:pt x="249745" y="267554"/>
                  </a:lnTo>
                  <a:lnTo>
                    <a:pt x="256947" y="273484"/>
                  </a:lnTo>
                  <a:lnTo>
                    <a:pt x="263959" y="279647"/>
                  </a:lnTo>
                  <a:lnTo>
                    <a:pt x="268634" y="289283"/>
                  </a:lnTo>
                  <a:lnTo>
                    <a:pt x="271750" y="301233"/>
                  </a:lnTo>
                  <a:lnTo>
                    <a:pt x="273828" y="314727"/>
                  </a:lnTo>
                  <a:lnTo>
                    <a:pt x="275213" y="328143"/>
                  </a:lnTo>
                  <a:lnTo>
                    <a:pt x="276136" y="341509"/>
                  </a:lnTo>
                  <a:lnTo>
                    <a:pt x="276752" y="354841"/>
                  </a:lnTo>
                  <a:lnTo>
                    <a:pt x="274951" y="369255"/>
                  </a:lnTo>
                  <a:lnTo>
                    <a:pt x="271541" y="384392"/>
                  </a:lnTo>
                  <a:lnTo>
                    <a:pt x="267056" y="400009"/>
                  </a:lnTo>
                  <a:lnTo>
                    <a:pt x="261856" y="414842"/>
                  </a:lnTo>
                  <a:lnTo>
                    <a:pt x="256179" y="429151"/>
                  </a:lnTo>
                  <a:lnTo>
                    <a:pt x="250183" y="443112"/>
                  </a:lnTo>
                  <a:lnTo>
                    <a:pt x="242870" y="456841"/>
                  </a:lnTo>
                  <a:lnTo>
                    <a:pt x="234679" y="470415"/>
                  </a:lnTo>
                  <a:lnTo>
                    <a:pt x="225902" y="483885"/>
                  </a:lnTo>
                  <a:lnTo>
                    <a:pt x="217840" y="495076"/>
                  </a:lnTo>
                  <a:lnTo>
                    <a:pt x="210255" y="504747"/>
                  </a:lnTo>
                  <a:lnTo>
                    <a:pt x="202988" y="513405"/>
                  </a:lnTo>
                  <a:lnTo>
                    <a:pt x="186070" y="534815"/>
                  </a:lnTo>
                  <a:lnTo>
                    <a:pt x="176917" y="546714"/>
                  </a:lnTo>
                  <a:lnTo>
                    <a:pt x="167498" y="556858"/>
                  </a:lnTo>
                  <a:lnTo>
                    <a:pt x="157904" y="565830"/>
                  </a:lnTo>
                  <a:lnTo>
                    <a:pt x="148191" y="574023"/>
                  </a:lnTo>
                  <a:lnTo>
                    <a:pt x="138400" y="580590"/>
                  </a:lnTo>
                  <a:lnTo>
                    <a:pt x="128557" y="586073"/>
                  </a:lnTo>
                  <a:lnTo>
                    <a:pt x="69080" y="60035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Freeform 145"/>
            <p:cNvSpPr/>
            <p:nvPr/>
          </p:nvSpPr>
          <p:spPr>
            <a:xfrm>
              <a:off x="5607254" y="4367075"/>
              <a:ext cx="311676" cy="268591"/>
            </a:xfrm>
            <a:custGeom>
              <a:avLst/>
              <a:gdLst/>
              <a:ahLst/>
              <a:cxnLst/>
              <a:rect l="0" t="0" r="0" b="0"/>
              <a:pathLst>
                <a:path w="311676" h="268591">
                  <a:moveTo>
                    <a:pt x="311675" y="0"/>
                  </a:moveTo>
                  <a:lnTo>
                    <a:pt x="212044" y="33211"/>
                  </a:lnTo>
                  <a:lnTo>
                    <a:pt x="203253" y="37615"/>
                  </a:lnTo>
                  <a:lnTo>
                    <a:pt x="195181" y="42762"/>
                  </a:lnTo>
                  <a:lnTo>
                    <a:pt x="187589" y="48403"/>
                  </a:lnTo>
                  <a:lnTo>
                    <a:pt x="179212" y="53270"/>
                  </a:lnTo>
                  <a:lnTo>
                    <a:pt x="170312" y="57620"/>
                  </a:lnTo>
                  <a:lnTo>
                    <a:pt x="161062" y="61624"/>
                  </a:lnTo>
                  <a:lnTo>
                    <a:pt x="138995" y="71970"/>
                  </a:lnTo>
                  <a:lnTo>
                    <a:pt x="126921" y="77823"/>
                  </a:lnTo>
                  <a:lnTo>
                    <a:pt x="115555" y="83936"/>
                  </a:lnTo>
                  <a:lnTo>
                    <a:pt x="104662" y="90222"/>
                  </a:lnTo>
                  <a:lnTo>
                    <a:pt x="94084" y="96623"/>
                  </a:lnTo>
                  <a:lnTo>
                    <a:pt x="83716" y="101996"/>
                  </a:lnTo>
                  <a:lnTo>
                    <a:pt x="73489" y="106684"/>
                  </a:lnTo>
                  <a:lnTo>
                    <a:pt x="63354" y="110914"/>
                  </a:lnTo>
                  <a:lnTo>
                    <a:pt x="53282" y="114839"/>
                  </a:lnTo>
                  <a:lnTo>
                    <a:pt x="33248" y="122148"/>
                  </a:lnTo>
                  <a:lnTo>
                    <a:pt x="3327" y="132477"/>
                  </a:lnTo>
                  <a:lnTo>
                    <a:pt x="0" y="136952"/>
                  </a:lnTo>
                  <a:lnTo>
                    <a:pt x="1098" y="142145"/>
                  </a:lnTo>
                  <a:lnTo>
                    <a:pt x="5146" y="147818"/>
                  </a:lnTo>
                  <a:lnTo>
                    <a:pt x="12266" y="152706"/>
                  </a:lnTo>
                  <a:lnTo>
                    <a:pt x="21433" y="157070"/>
                  </a:lnTo>
                  <a:lnTo>
                    <a:pt x="31967" y="161084"/>
                  </a:lnTo>
                  <a:lnTo>
                    <a:pt x="42305" y="165971"/>
                  </a:lnTo>
                  <a:lnTo>
                    <a:pt x="52512" y="171439"/>
                  </a:lnTo>
                  <a:lnTo>
                    <a:pt x="62634" y="177296"/>
                  </a:lnTo>
                  <a:lnTo>
                    <a:pt x="73802" y="181200"/>
                  </a:lnTo>
                  <a:lnTo>
                    <a:pt x="85669" y="183803"/>
                  </a:lnTo>
                  <a:lnTo>
                    <a:pt x="98002" y="185538"/>
                  </a:lnTo>
                  <a:lnTo>
                    <a:pt x="109540" y="187800"/>
                  </a:lnTo>
                  <a:lnTo>
                    <a:pt x="120547" y="190413"/>
                  </a:lnTo>
                  <a:lnTo>
                    <a:pt x="131202" y="193261"/>
                  </a:lnTo>
                  <a:lnTo>
                    <a:pt x="141621" y="197370"/>
                  </a:lnTo>
                  <a:lnTo>
                    <a:pt x="151883" y="202320"/>
                  </a:lnTo>
                  <a:lnTo>
                    <a:pt x="162040" y="207830"/>
                  </a:lnTo>
                  <a:lnTo>
                    <a:pt x="172127" y="212609"/>
                  </a:lnTo>
                  <a:lnTo>
                    <a:pt x="182168" y="216901"/>
                  </a:lnTo>
                  <a:lnTo>
                    <a:pt x="192178" y="220867"/>
                  </a:lnTo>
                  <a:lnTo>
                    <a:pt x="212142" y="228221"/>
                  </a:lnTo>
                  <a:lnTo>
                    <a:pt x="251977" y="241949"/>
                  </a:lnTo>
                  <a:lnTo>
                    <a:pt x="261929" y="246408"/>
                  </a:lnTo>
                  <a:lnTo>
                    <a:pt x="271879" y="251591"/>
                  </a:lnTo>
                  <a:lnTo>
                    <a:pt x="301727" y="26859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Freeform 146"/>
            <p:cNvSpPr/>
            <p:nvPr/>
          </p:nvSpPr>
          <p:spPr>
            <a:xfrm>
              <a:off x="6127957" y="4317336"/>
              <a:ext cx="19772" cy="447652"/>
            </a:xfrm>
            <a:custGeom>
              <a:avLst/>
              <a:gdLst/>
              <a:ahLst/>
              <a:cxnLst/>
              <a:rect l="0" t="0" r="0" b="0"/>
              <a:pathLst>
                <a:path w="19772" h="447652">
                  <a:moveTo>
                    <a:pt x="19771" y="0"/>
                  </a:moveTo>
                  <a:lnTo>
                    <a:pt x="14490" y="15843"/>
                  </a:lnTo>
                  <a:lnTo>
                    <a:pt x="12935" y="24931"/>
                  </a:lnTo>
                  <a:lnTo>
                    <a:pt x="11897" y="35411"/>
                  </a:lnTo>
                  <a:lnTo>
                    <a:pt x="11206" y="46819"/>
                  </a:lnTo>
                  <a:lnTo>
                    <a:pt x="10438" y="74232"/>
                  </a:lnTo>
                  <a:lnTo>
                    <a:pt x="10233" y="89279"/>
                  </a:lnTo>
                  <a:lnTo>
                    <a:pt x="8991" y="103732"/>
                  </a:lnTo>
                  <a:lnTo>
                    <a:pt x="7058" y="117789"/>
                  </a:lnTo>
                  <a:lnTo>
                    <a:pt x="4664" y="131581"/>
                  </a:lnTo>
                  <a:lnTo>
                    <a:pt x="3067" y="146302"/>
                  </a:lnTo>
                  <a:lnTo>
                    <a:pt x="2004" y="161643"/>
                  </a:lnTo>
                  <a:lnTo>
                    <a:pt x="1294" y="177397"/>
                  </a:lnTo>
                  <a:lnTo>
                    <a:pt x="506" y="209638"/>
                  </a:lnTo>
                  <a:lnTo>
                    <a:pt x="0" y="270086"/>
                  </a:lnTo>
                  <a:lnTo>
                    <a:pt x="1063" y="282851"/>
                  </a:lnTo>
                  <a:lnTo>
                    <a:pt x="2878" y="294678"/>
                  </a:lnTo>
                  <a:lnTo>
                    <a:pt x="5193" y="305877"/>
                  </a:lnTo>
                  <a:lnTo>
                    <a:pt x="6736" y="317765"/>
                  </a:lnTo>
                  <a:lnTo>
                    <a:pt x="7765" y="330112"/>
                  </a:lnTo>
                  <a:lnTo>
                    <a:pt x="8451" y="342764"/>
                  </a:lnTo>
                  <a:lnTo>
                    <a:pt x="9214" y="371559"/>
                  </a:lnTo>
                  <a:lnTo>
                    <a:pt x="9823" y="44765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Freeform 147"/>
            <p:cNvSpPr/>
            <p:nvPr/>
          </p:nvSpPr>
          <p:spPr>
            <a:xfrm>
              <a:off x="6306892" y="4317336"/>
              <a:ext cx="290486" cy="507338"/>
            </a:xfrm>
            <a:custGeom>
              <a:avLst/>
              <a:gdLst/>
              <a:ahLst/>
              <a:cxnLst/>
              <a:rect l="0" t="0" r="0" b="0"/>
              <a:pathLst>
                <a:path w="290486" h="507338">
                  <a:moveTo>
                    <a:pt x="0" y="507337"/>
                  </a:moveTo>
                  <a:lnTo>
                    <a:pt x="5282" y="491494"/>
                  </a:lnTo>
                  <a:lnTo>
                    <a:pt x="9048" y="483512"/>
                  </a:lnTo>
                  <a:lnTo>
                    <a:pt x="13769" y="474874"/>
                  </a:lnTo>
                  <a:lnTo>
                    <a:pt x="19127" y="465799"/>
                  </a:lnTo>
                  <a:lnTo>
                    <a:pt x="24910" y="457539"/>
                  </a:lnTo>
                  <a:lnTo>
                    <a:pt x="30976" y="449822"/>
                  </a:lnTo>
                  <a:lnTo>
                    <a:pt x="37231" y="442466"/>
                  </a:lnTo>
                  <a:lnTo>
                    <a:pt x="43611" y="435352"/>
                  </a:lnTo>
                  <a:lnTo>
                    <a:pt x="56595" y="421552"/>
                  </a:lnTo>
                  <a:lnTo>
                    <a:pt x="89560" y="388020"/>
                  </a:lnTo>
                  <a:lnTo>
                    <a:pt x="141236" y="336263"/>
                  </a:lnTo>
                  <a:lnTo>
                    <a:pt x="149423" y="326970"/>
                  </a:lnTo>
                  <a:lnTo>
                    <a:pt x="157092" y="317458"/>
                  </a:lnTo>
                  <a:lnTo>
                    <a:pt x="164415" y="307800"/>
                  </a:lnTo>
                  <a:lnTo>
                    <a:pt x="172613" y="299151"/>
                  </a:lnTo>
                  <a:lnTo>
                    <a:pt x="181394" y="291175"/>
                  </a:lnTo>
                  <a:lnTo>
                    <a:pt x="190564" y="283647"/>
                  </a:lnTo>
                  <a:lnTo>
                    <a:pt x="198888" y="275312"/>
                  </a:lnTo>
                  <a:lnTo>
                    <a:pt x="206648" y="266440"/>
                  </a:lnTo>
                  <a:lnTo>
                    <a:pt x="214031" y="257209"/>
                  </a:lnTo>
                  <a:lnTo>
                    <a:pt x="221165" y="247739"/>
                  </a:lnTo>
                  <a:lnTo>
                    <a:pt x="234986" y="228375"/>
                  </a:lnTo>
                  <a:lnTo>
                    <a:pt x="241766" y="219674"/>
                  </a:lnTo>
                  <a:lnTo>
                    <a:pt x="248497" y="211663"/>
                  </a:lnTo>
                  <a:lnTo>
                    <a:pt x="255195" y="204111"/>
                  </a:lnTo>
                  <a:lnTo>
                    <a:pt x="268532" y="189826"/>
                  </a:lnTo>
                  <a:lnTo>
                    <a:pt x="275183" y="182921"/>
                  </a:lnTo>
                  <a:lnTo>
                    <a:pt x="280723" y="175002"/>
                  </a:lnTo>
                  <a:lnTo>
                    <a:pt x="285521" y="166407"/>
                  </a:lnTo>
                  <a:lnTo>
                    <a:pt x="289826" y="157361"/>
                  </a:lnTo>
                  <a:lnTo>
                    <a:pt x="290485" y="148015"/>
                  </a:lnTo>
                  <a:lnTo>
                    <a:pt x="288713" y="138467"/>
                  </a:lnTo>
                  <a:lnTo>
                    <a:pt x="285321" y="128787"/>
                  </a:lnTo>
                  <a:lnTo>
                    <a:pt x="280850" y="120123"/>
                  </a:lnTo>
                  <a:lnTo>
                    <a:pt x="275658" y="112136"/>
                  </a:lnTo>
                  <a:lnTo>
                    <a:pt x="269987" y="104601"/>
                  </a:lnTo>
                  <a:lnTo>
                    <a:pt x="262889" y="98472"/>
                  </a:lnTo>
                  <a:lnTo>
                    <a:pt x="254843" y="93281"/>
                  </a:lnTo>
                  <a:lnTo>
                    <a:pt x="246162" y="88715"/>
                  </a:lnTo>
                  <a:lnTo>
                    <a:pt x="237058" y="84565"/>
                  </a:lnTo>
                  <a:lnTo>
                    <a:pt x="227674" y="80694"/>
                  </a:lnTo>
                  <a:lnTo>
                    <a:pt x="218101" y="77008"/>
                  </a:lnTo>
                  <a:lnTo>
                    <a:pt x="198623" y="69964"/>
                  </a:lnTo>
                  <a:lnTo>
                    <a:pt x="188786" y="66538"/>
                  </a:lnTo>
                  <a:lnTo>
                    <a:pt x="177807" y="63149"/>
                  </a:lnTo>
                  <a:lnTo>
                    <a:pt x="153818" y="56436"/>
                  </a:lnTo>
                  <a:lnTo>
                    <a:pt x="142337" y="51993"/>
                  </a:lnTo>
                  <a:lnTo>
                    <a:pt x="131367" y="46820"/>
                  </a:lnTo>
                  <a:lnTo>
                    <a:pt x="120737" y="41162"/>
                  </a:lnTo>
                  <a:lnTo>
                    <a:pt x="109230" y="36284"/>
                  </a:lnTo>
                  <a:lnTo>
                    <a:pt x="97137" y="31926"/>
                  </a:lnTo>
                  <a:lnTo>
                    <a:pt x="61941" y="20513"/>
                  </a:lnTo>
                  <a:lnTo>
                    <a:pt x="19896"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Freeform 148"/>
            <p:cNvSpPr/>
            <p:nvPr/>
          </p:nvSpPr>
          <p:spPr>
            <a:xfrm>
              <a:off x="7023133" y="4104518"/>
              <a:ext cx="795824" cy="859425"/>
            </a:xfrm>
            <a:custGeom>
              <a:avLst/>
              <a:gdLst/>
              <a:ahLst/>
              <a:cxnLst/>
              <a:rect l="0" t="0" r="0" b="0"/>
              <a:pathLst>
                <a:path w="795824" h="859425">
                  <a:moveTo>
                    <a:pt x="0" y="779842"/>
                  </a:moveTo>
                  <a:lnTo>
                    <a:pt x="0" y="675744"/>
                  </a:lnTo>
                  <a:lnTo>
                    <a:pt x="1105" y="659599"/>
                  </a:lnTo>
                  <a:lnTo>
                    <a:pt x="2947" y="644414"/>
                  </a:lnTo>
                  <a:lnTo>
                    <a:pt x="5281" y="629870"/>
                  </a:lnTo>
                  <a:lnTo>
                    <a:pt x="6837" y="615753"/>
                  </a:lnTo>
                  <a:lnTo>
                    <a:pt x="7874" y="601920"/>
                  </a:lnTo>
                  <a:lnTo>
                    <a:pt x="8565" y="588277"/>
                  </a:lnTo>
                  <a:lnTo>
                    <a:pt x="10131" y="574761"/>
                  </a:lnTo>
                  <a:lnTo>
                    <a:pt x="14819" y="547952"/>
                  </a:lnTo>
                  <a:lnTo>
                    <a:pt x="23672" y="502722"/>
                  </a:lnTo>
                  <a:lnTo>
                    <a:pt x="30048" y="473564"/>
                  </a:lnTo>
                  <a:lnTo>
                    <a:pt x="36566" y="444763"/>
                  </a:lnTo>
                  <a:lnTo>
                    <a:pt x="43148" y="413540"/>
                  </a:lnTo>
                  <a:lnTo>
                    <a:pt x="47555" y="398583"/>
                  </a:lnTo>
                  <a:lnTo>
                    <a:pt x="52704" y="384189"/>
                  </a:lnTo>
                  <a:lnTo>
                    <a:pt x="96336" y="275371"/>
                  </a:lnTo>
                  <a:lnTo>
                    <a:pt x="102909" y="260047"/>
                  </a:lnTo>
                  <a:lnTo>
                    <a:pt x="116109" y="231230"/>
                  </a:lnTo>
                  <a:lnTo>
                    <a:pt x="135968" y="190150"/>
                  </a:lnTo>
                  <a:lnTo>
                    <a:pt x="152171" y="163321"/>
                  </a:lnTo>
                  <a:lnTo>
                    <a:pt x="184310" y="115353"/>
                  </a:lnTo>
                  <a:lnTo>
                    <a:pt x="201289" y="94340"/>
                  </a:lnTo>
                  <a:lnTo>
                    <a:pt x="220993" y="73947"/>
                  </a:lnTo>
                  <a:lnTo>
                    <a:pt x="244489" y="53830"/>
                  </a:lnTo>
                  <a:lnTo>
                    <a:pt x="266721" y="36784"/>
                  </a:lnTo>
                  <a:lnTo>
                    <a:pt x="287655" y="22945"/>
                  </a:lnTo>
                  <a:lnTo>
                    <a:pt x="308012" y="13110"/>
                  </a:lnTo>
                  <a:lnTo>
                    <a:pt x="331060" y="5054"/>
                  </a:lnTo>
                  <a:lnTo>
                    <a:pt x="343396" y="1358"/>
                  </a:lnTo>
                  <a:lnTo>
                    <a:pt x="359357" y="0"/>
                  </a:lnTo>
                  <a:lnTo>
                    <a:pt x="377735" y="200"/>
                  </a:lnTo>
                  <a:lnTo>
                    <a:pt x="397724" y="1438"/>
                  </a:lnTo>
                  <a:lnTo>
                    <a:pt x="414366" y="3369"/>
                  </a:lnTo>
                  <a:lnTo>
                    <a:pt x="428777" y="5762"/>
                  </a:lnTo>
                  <a:lnTo>
                    <a:pt x="453631" y="12473"/>
                  </a:lnTo>
                  <a:lnTo>
                    <a:pt x="475730" y="22825"/>
                  </a:lnTo>
                  <a:lnTo>
                    <a:pt x="496605" y="37741"/>
                  </a:lnTo>
                  <a:lnTo>
                    <a:pt x="516936" y="55424"/>
                  </a:lnTo>
                  <a:lnTo>
                    <a:pt x="537025" y="74336"/>
                  </a:lnTo>
                  <a:lnTo>
                    <a:pt x="557007" y="96742"/>
                  </a:lnTo>
                  <a:lnTo>
                    <a:pt x="575835" y="122543"/>
                  </a:lnTo>
                  <a:lnTo>
                    <a:pt x="583951" y="137161"/>
                  </a:lnTo>
                  <a:lnTo>
                    <a:pt x="591572" y="152432"/>
                  </a:lnTo>
                  <a:lnTo>
                    <a:pt x="598863" y="168140"/>
                  </a:lnTo>
                  <a:lnTo>
                    <a:pt x="612859" y="200330"/>
                  </a:lnTo>
                  <a:lnTo>
                    <a:pt x="633167" y="249523"/>
                  </a:lnTo>
                  <a:lnTo>
                    <a:pt x="639858" y="267132"/>
                  </a:lnTo>
                  <a:lnTo>
                    <a:pt x="653186" y="304382"/>
                  </a:lnTo>
                  <a:lnTo>
                    <a:pt x="673118" y="362638"/>
                  </a:lnTo>
                  <a:lnTo>
                    <a:pt x="678649" y="382332"/>
                  </a:lnTo>
                  <a:lnTo>
                    <a:pt x="683443" y="402094"/>
                  </a:lnTo>
                  <a:lnTo>
                    <a:pt x="687743" y="421900"/>
                  </a:lnTo>
                  <a:lnTo>
                    <a:pt x="695469" y="461592"/>
                  </a:lnTo>
                  <a:lnTo>
                    <a:pt x="699077" y="481461"/>
                  </a:lnTo>
                  <a:lnTo>
                    <a:pt x="703693" y="502444"/>
                  </a:lnTo>
                  <a:lnTo>
                    <a:pt x="714716" y="546392"/>
                  </a:lnTo>
                  <a:lnTo>
                    <a:pt x="720750" y="567838"/>
                  </a:lnTo>
                  <a:lnTo>
                    <a:pt x="733351" y="609352"/>
                  </a:lnTo>
                  <a:lnTo>
                    <a:pt x="738700" y="629706"/>
                  </a:lnTo>
                  <a:lnTo>
                    <a:pt x="743372" y="649908"/>
                  </a:lnTo>
                  <a:lnTo>
                    <a:pt x="769136" y="775908"/>
                  </a:lnTo>
                  <a:lnTo>
                    <a:pt x="772505" y="790483"/>
                  </a:lnTo>
                  <a:lnTo>
                    <a:pt x="775856" y="803516"/>
                  </a:lnTo>
                  <a:lnTo>
                    <a:pt x="795823" y="85942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Freeform 149"/>
            <p:cNvSpPr/>
            <p:nvPr/>
          </p:nvSpPr>
          <p:spPr>
            <a:xfrm>
              <a:off x="7814967" y="4110449"/>
              <a:ext cx="740125" cy="822466"/>
            </a:xfrm>
            <a:custGeom>
              <a:avLst/>
              <a:gdLst/>
              <a:ahLst/>
              <a:cxnLst/>
              <a:rect l="0" t="0" r="0" b="0"/>
              <a:pathLst>
                <a:path w="740125" h="822466">
                  <a:moveTo>
                    <a:pt x="740124" y="206887"/>
                  </a:moveTo>
                  <a:lnTo>
                    <a:pt x="734843" y="185764"/>
                  </a:lnTo>
                  <a:lnTo>
                    <a:pt x="726355" y="166550"/>
                  </a:lnTo>
                  <a:lnTo>
                    <a:pt x="716320" y="146958"/>
                  </a:lnTo>
                  <a:lnTo>
                    <a:pt x="708175" y="127198"/>
                  </a:lnTo>
                  <a:lnTo>
                    <a:pt x="697924" y="110309"/>
                  </a:lnTo>
                  <a:lnTo>
                    <a:pt x="684893" y="95434"/>
                  </a:lnTo>
                  <a:lnTo>
                    <a:pt x="652457" y="67873"/>
                  </a:lnTo>
                  <a:lnTo>
                    <a:pt x="637053" y="54468"/>
                  </a:lnTo>
                  <a:lnTo>
                    <a:pt x="619153" y="41141"/>
                  </a:lnTo>
                  <a:lnTo>
                    <a:pt x="597198" y="30797"/>
                  </a:lnTo>
                  <a:lnTo>
                    <a:pt x="585153" y="26491"/>
                  </a:lnTo>
                  <a:lnTo>
                    <a:pt x="572702" y="22515"/>
                  </a:lnTo>
                  <a:lnTo>
                    <a:pt x="559980" y="18759"/>
                  </a:lnTo>
                  <a:lnTo>
                    <a:pt x="534055" y="11639"/>
                  </a:lnTo>
                  <a:lnTo>
                    <a:pt x="507795" y="4790"/>
                  </a:lnTo>
                  <a:lnTo>
                    <a:pt x="494603" y="2521"/>
                  </a:lnTo>
                  <a:lnTo>
                    <a:pt x="481387" y="1009"/>
                  </a:lnTo>
                  <a:lnTo>
                    <a:pt x="468155" y="0"/>
                  </a:lnTo>
                  <a:lnTo>
                    <a:pt x="453807" y="434"/>
                  </a:lnTo>
                  <a:lnTo>
                    <a:pt x="438715" y="1828"/>
                  </a:lnTo>
                  <a:lnTo>
                    <a:pt x="423127" y="3862"/>
                  </a:lnTo>
                  <a:lnTo>
                    <a:pt x="407208" y="6324"/>
                  </a:lnTo>
                  <a:lnTo>
                    <a:pt x="374785" y="12007"/>
                  </a:lnTo>
                  <a:lnTo>
                    <a:pt x="359506" y="16175"/>
                  </a:lnTo>
                  <a:lnTo>
                    <a:pt x="344899" y="21164"/>
                  </a:lnTo>
                  <a:lnTo>
                    <a:pt x="330740" y="26701"/>
                  </a:lnTo>
                  <a:lnTo>
                    <a:pt x="315774" y="33708"/>
                  </a:lnTo>
                  <a:lnTo>
                    <a:pt x="300270" y="41696"/>
                  </a:lnTo>
                  <a:lnTo>
                    <a:pt x="284407" y="50336"/>
                  </a:lnTo>
                  <a:lnTo>
                    <a:pt x="268306" y="60518"/>
                  </a:lnTo>
                  <a:lnTo>
                    <a:pt x="252046" y="71728"/>
                  </a:lnTo>
                  <a:lnTo>
                    <a:pt x="235678" y="83622"/>
                  </a:lnTo>
                  <a:lnTo>
                    <a:pt x="220345" y="95972"/>
                  </a:lnTo>
                  <a:lnTo>
                    <a:pt x="205703" y="108627"/>
                  </a:lnTo>
                  <a:lnTo>
                    <a:pt x="191519" y="121485"/>
                  </a:lnTo>
                  <a:lnTo>
                    <a:pt x="163970" y="147562"/>
                  </a:lnTo>
                  <a:lnTo>
                    <a:pt x="150434" y="160705"/>
                  </a:lnTo>
                  <a:lnTo>
                    <a:pt x="136989" y="174994"/>
                  </a:lnTo>
                  <a:lnTo>
                    <a:pt x="123604" y="190046"/>
                  </a:lnTo>
                  <a:lnTo>
                    <a:pt x="110260" y="205608"/>
                  </a:lnTo>
                  <a:lnTo>
                    <a:pt x="98047" y="221509"/>
                  </a:lnTo>
                  <a:lnTo>
                    <a:pt x="86590" y="237636"/>
                  </a:lnTo>
                  <a:lnTo>
                    <a:pt x="75635" y="253914"/>
                  </a:lnTo>
                  <a:lnTo>
                    <a:pt x="66122" y="271398"/>
                  </a:lnTo>
                  <a:lnTo>
                    <a:pt x="57569" y="289685"/>
                  </a:lnTo>
                  <a:lnTo>
                    <a:pt x="27958" y="361406"/>
                  </a:lnTo>
                  <a:lnTo>
                    <a:pt x="22179" y="379534"/>
                  </a:lnTo>
                  <a:lnTo>
                    <a:pt x="17221" y="398252"/>
                  </a:lnTo>
                  <a:lnTo>
                    <a:pt x="8764" y="435628"/>
                  </a:lnTo>
                  <a:lnTo>
                    <a:pt x="1321" y="470662"/>
                  </a:lnTo>
                  <a:lnTo>
                    <a:pt x="0" y="488847"/>
                  </a:lnTo>
                  <a:lnTo>
                    <a:pt x="224" y="507602"/>
                  </a:lnTo>
                  <a:lnTo>
                    <a:pt x="1479" y="526737"/>
                  </a:lnTo>
                  <a:lnTo>
                    <a:pt x="3421" y="545020"/>
                  </a:lnTo>
                  <a:lnTo>
                    <a:pt x="5821" y="562736"/>
                  </a:lnTo>
                  <a:lnTo>
                    <a:pt x="8526" y="580073"/>
                  </a:lnTo>
                  <a:lnTo>
                    <a:pt x="11435" y="596052"/>
                  </a:lnTo>
                  <a:lnTo>
                    <a:pt x="17614" y="625596"/>
                  </a:lnTo>
                  <a:lnTo>
                    <a:pt x="21915" y="639665"/>
                  </a:lnTo>
                  <a:lnTo>
                    <a:pt x="26992" y="653465"/>
                  </a:lnTo>
                  <a:lnTo>
                    <a:pt x="32588" y="667086"/>
                  </a:lnTo>
                  <a:lnTo>
                    <a:pt x="39634" y="680588"/>
                  </a:lnTo>
                  <a:lnTo>
                    <a:pt x="47648" y="694011"/>
                  </a:lnTo>
                  <a:lnTo>
                    <a:pt x="65394" y="719610"/>
                  </a:lnTo>
                  <a:lnTo>
                    <a:pt x="84335" y="742040"/>
                  </a:lnTo>
                  <a:lnTo>
                    <a:pt x="103806" y="760114"/>
                  </a:lnTo>
                  <a:lnTo>
                    <a:pt x="124618" y="775517"/>
                  </a:lnTo>
                  <a:lnTo>
                    <a:pt x="136358" y="782718"/>
                  </a:lnTo>
                  <a:lnTo>
                    <a:pt x="148605" y="789730"/>
                  </a:lnTo>
                  <a:lnTo>
                    <a:pt x="174004" y="803416"/>
                  </a:lnTo>
                  <a:lnTo>
                    <a:pt x="186966" y="810161"/>
                  </a:lnTo>
                  <a:lnTo>
                    <a:pt x="200029" y="814657"/>
                  </a:lnTo>
                  <a:lnTo>
                    <a:pt x="213160" y="817655"/>
                  </a:lnTo>
                  <a:lnTo>
                    <a:pt x="226334" y="819653"/>
                  </a:lnTo>
                  <a:lnTo>
                    <a:pt x="239538" y="820985"/>
                  </a:lnTo>
                  <a:lnTo>
                    <a:pt x="252762" y="821873"/>
                  </a:lnTo>
                  <a:lnTo>
                    <a:pt x="266000" y="822465"/>
                  </a:lnTo>
                  <a:lnTo>
                    <a:pt x="280351" y="821755"/>
                  </a:lnTo>
                  <a:lnTo>
                    <a:pt x="295445" y="820176"/>
                  </a:lnTo>
                  <a:lnTo>
                    <a:pt x="311035" y="818018"/>
                  </a:lnTo>
                  <a:lnTo>
                    <a:pt x="325849" y="814369"/>
                  </a:lnTo>
                  <a:lnTo>
                    <a:pt x="340146" y="809725"/>
                  </a:lnTo>
                  <a:lnTo>
                    <a:pt x="354099" y="804419"/>
                  </a:lnTo>
                  <a:lnTo>
                    <a:pt x="367821" y="797566"/>
                  </a:lnTo>
                  <a:lnTo>
                    <a:pt x="381391" y="789681"/>
                  </a:lnTo>
                  <a:lnTo>
                    <a:pt x="394859" y="781108"/>
                  </a:lnTo>
                  <a:lnTo>
                    <a:pt x="409365" y="770972"/>
                  </a:lnTo>
                  <a:lnTo>
                    <a:pt x="424561" y="759793"/>
                  </a:lnTo>
                  <a:lnTo>
                    <a:pt x="440219" y="747919"/>
                  </a:lnTo>
                  <a:lnTo>
                    <a:pt x="455078" y="735583"/>
                  </a:lnTo>
                  <a:lnTo>
                    <a:pt x="469406" y="722936"/>
                  </a:lnTo>
                  <a:lnTo>
                    <a:pt x="483379" y="710085"/>
                  </a:lnTo>
                  <a:lnTo>
                    <a:pt x="497116" y="695990"/>
                  </a:lnTo>
                  <a:lnTo>
                    <a:pt x="510695" y="681067"/>
                  </a:lnTo>
                  <a:lnTo>
                    <a:pt x="553877" y="630713"/>
                  </a:lnTo>
                  <a:lnTo>
                    <a:pt x="569536" y="612127"/>
                  </a:lnTo>
                  <a:lnTo>
                    <a:pt x="583292" y="594210"/>
                  </a:lnTo>
                  <a:lnTo>
                    <a:pt x="595778" y="576739"/>
                  </a:lnTo>
                  <a:lnTo>
                    <a:pt x="650594" y="49537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2" name="Group 161"/>
          <p:cNvGrpSpPr/>
          <p:nvPr/>
        </p:nvGrpSpPr>
        <p:grpSpPr>
          <a:xfrm>
            <a:off x="6873916" y="4966144"/>
            <a:ext cx="2138774" cy="594666"/>
            <a:chOff x="6873916" y="4966144"/>
            <a:chExt cx="2138774" cy="594666"/>
          </a:xfrm>
        </p:grpSpPr>
        <p:sp>
          <p:nvSpPr>
            <p:cNvPr id="152" name="Freeform 151"/>
            <p:cNvSpPr/>
            <p:nvPr/>
          </p:nvSpPr>
          <p:spPr>
            <a:xfrm>
              <a:off x="6873916" y="4966144"/>
              <a:ext cx="278539" cy="515084"/>
            </a:xfrm>
            <a:custGeom>
              <a:avLst/>
              <a:gdLst/>
              <a:ahLst/>
              <a:cxnLst/>
              <a:rect l="0" t="0" r="0" b="0"/>
              <a:pathLst>
                <a:path w="278539" h="515084">
                  <a:moveTo>
                    <a:pt x="278538" y="27641"/>
                  </a:moveTo>
                  <a:lnTo>
                    <a:pt x="267976" y="17080"/>
                  </a:lnTo>
                  <a:lnTo>
                    <a:pt x="260443" y="12863"/>
                  </a:lnTo>
                  <a:lnTo>
                    <a:pt x="251001" y="8947"/>
                  </a:lnTo>
                  <a:lnTo>
                    <a:pt x="240284" y="5231"/>
                  </a:lnTo>
                  <a:lnTo>
                    <a:pt x="227614" y="2753"/>
                  </a:lnTo>
                  <a:lnTo>
                    <a:pt x="213640" y="1101"/>
                  </a:lnTo>
                  <a:lnTo>
                    <a:pt x="198798" y="0"/>
                  </a:lnTo>
                  <a:lnTo>
                    <a:pt x="184481" y="372"/>
                  </a:lnTo>
                  <a:lnTo>
                    <a:pt x="170516" y="1724"/>
                  </a:lnTo>
                  <a:lnTo>
                    <a:pt x="156784" y="3732"/>
                  </a:lnTo>
                  <a:lnTo>
                    <a:pt x="146525" y="8386"/>
                  </a:lnTo>
                  <a:lnTo>
                    <a:pt x="138579" y="14805"/>
                  </a:lnTo>
                  <a:lnTo>
                    <a:pt x="132178" y="22399"/>
                  </a:lnTo>
                  <a:lnTo>
                    <a:pt x="125699" y="30779"/>
                  </a:lnTo>
                  <a:lnTo>
                    <a:pt x="119169" y="39681"/>
                  </a:lnTo>
                  <a:lnTo>
                    <a:pt x="112605" y="48932"/>
                  </a:lnTo>
                  <a:lnTo>
                    <a:pt x="106019" y="59520"/>
                  </a:lnTo>
                  <a:lnTo>
                    <a:pt x="99417" y="71000"/>
                  </a:lnTo>
                  <a:lnTo>
                    <a:pt x="92806" y="83074"/>
                  </a:lnTo>
                  <a:lnTo>
                    <a:pt x="87293" y="94440"/>
                  </a:lnTo>
                  <a:lnTo>
                    <a:pt x="82512" y="105334"/>
                  </a:lnTo>
                  <a:lnTo>
                    <a:pt x="78220" y="115911"/>
                  </a:lnTo>
                  <a:lnTo>
                    <a:pt x="76463" y="128490"/>
                  </a:lnTo>
                  <a:lnTo>
                    <a:pt x="76397" y="142402"/>
                  </a:lnTo>
                  <a:lnTo>
                    <a:pt x="77459" y="157203"/>
                  </a:lnTo>
                  <a:lnTo>
                    <a:pt x="79272" y="171492"/>
                  </a:lnTo>
                  <a:lnTo>
                    <a:pt x="81586" y="185439"/>
                  </a:lnTo>
                  <a:lnTo>
                    <a:pt x="84234" y="199158"/>
                  </a:lnTo>
                  <a:lnTo>
                    <a:pt x="88210" y="211620"/>
                  </a:lnTo>
                  <a:lnTo>
                    <a:pt x="93071" y="223245"/>
                  </a:lnTo>
                  <a:lnTo>
                    <a:pt x="98523" y="234310"/>
                  </a:lnTo>
                  <a:lnTo>
                    <a:pt x="103262" y="245003"/>
                  </a:lnTo>
                  <a:lnTo>
                    <a:pt x="107527" y="255447"/>
                  </a:lnTo>
                  <a:lnTo>
                    <a:pt x="111476" y="265726"/>
                  </a:lnTo>
                  <a:lnTo>
                    <a:pt x="116320" y="275895"/>
                  </a:lnTo>
                  <a:lnTo>
                    <a:pt x="121759" y="285990"/>
                  </a:lnTo>
                  <a:lnTo>
                    <a:pt x="127596" y="296035"/>
                  </a:lnTo>
                  <a:lnTo>
                    <a:pt x="132592" y="307154"/>
                  </a:lnTo>
                  <a:lnTo>
                    <a:pt x="137028" y="318988"/>
                  </a:lnTo>
                  <a:lnTo>
                    <a:pt x="141091" y="331298"/>
                  </a:lnTo>
                  <a:lnTo>
                    <a:pt x="143799" y="343926"/>
                  </a:lnTo>
                  <a:lnTo>
                    <a:pt x="145605" y="356766"/>
                  </a:lnTo>
                  <a:lnTo>
                    <a:pt x="146809" y="369747"/>
                  </a:lnTo>
                  <a:lnTo>
                    <a:pt x="146506" y="381717"/>
                  </a:lnTo>
                  <a:lnTo>
                    <a:pt x="145199" y="393013"/>
                  </a:lnTo>
                  <a:lnTo>
                    <a:pt x="143223" y="403860"/>
                  </a:lnTo>
                  <a:lnTo>
                    <a:pt x="139694" y="415512"/>
                  </a:lnTo>
                  <a:lnTo>
                    <a:pt x="135131" y="427701"/>
                  </a:lnTo>
                  <a:lnTo>
                    <a:pt x="129878" y="440249"/>
                  </a:lnTo>
                  <a:lnTo>
                    <a:pt x="123061" y="450824"/>
                  </a:lnTo>
                  <a:lnTo>
                    <a:pt x="115200" y="460086"/>
                  </a:lnTo>
                  <a:lnTo>
                    <a:pt x="106643" y="468470"/>
                  </a:lnTo>
                  <a:lnTo>
                    <a:pt x="97622" y="476271"/>
                  </a:lnTo>
                  <a:lnTo>
                    <a:pt x="88293" y="483681"/>
                  </a:lnTo>
                  <a:lnTo>
                    <a:pt x="78758" y="490832"/>
                  </a:lnTo>
                  <a:lnTo>
                    <a:pt x="69085" y="496705"/>
                  </a:lnTo>
                  <a:lnTo>
                    <a:pt x="59320" y="501726"/>
                  </a:lnTo>
                  <a:lnTo>
                    <a:pt x="0" y="51508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Freeform 152"/>
            <p:cNvSpPr/>
            <p:nvPr/>
          </p:nvSpPr>
          <p:spPr>
            <a:xfrm>
              <a:off x="7106915" y="5085905"/>
              <a:ext cx="284287" cy="249535"/>
            </a:xfrm>
            <a:custGeom>
              <a:avLst/>
              <a:gdLst/>
              <a:ahLst/>
              <a:cxnLst/>
              <a:rect l="0" t="0" r="0" b="0"/>
              <a:pathLst>
                <a:path w="284287" h="249535">
                  <a:moveTo>
                    <a:pt x="244495" y="86940"/>
                  </a:moveTo>
                  <a:lnTo>
                    <a:pt x="233933" y="65817"/>
                  </a:lnTo>
                  <a:lnTo>
                    <a:pt x="228610" y="57384"/>
                  </a:lnTo>
                  <a:lnTo>
                    <a:pt x="222853" y="49551"/>
                  </a:lnTo>
                  <a:lnTo>
                    <a:pt x="216803" y="42118"/>
                  </a:lnTo>
                  <a:lnTo>
                    <a:pt x="210559" y="34953"/>
                  </a:lnTo>
                  <a:lnTo>
                    <a:pt x="204186" y="27965"/>
                  </a:lnTo>
                  <a:lnTo>
                    <a:pt x="197726" y="21096"/>
                  </a:lnTo>
                  <a:lnTo>
                    <a:pt x="190104" y="15412"/>
                  </a:lnTo>
                  <a:lnTo>
                    <a:pt x="181707" y="10517"/>
                  </a:lnTo>
                  <a:lnTo>
                    <a:pt x="172793" y="6148"/>
                  </a:lnTo>
                  <a:lnTo>
                    <a:pt x="162429" y="3235"/>
                  </a:lnTo>
                  <a:lnTo>
                    <a:pt x="151098" y="1294"/>
                  </a:lnTo>
                  <a:lnTo>
                    <a:pt x="139123" y="0"/>
                  </a:lnTo>
                  <a:lnTo>
                    <a:pt x="127824" y="242"/>
                  </a:lnTo>
                  <a:lnTo>
                    <a:pt x="116975" y="1509"/>
                  </a:lnTo>
                  <a:lnTo>
                    <a:pt x="106426" y="3459"/>
                  </a:lnTo>
                  <a:lnTo>
                    <a:pt x="94973" y="8075"/>
                  </a:lnTo>
                  <a:lnTo>
                    <a:pt x="82916" y="14468"/>
                  </a:lnTo>
                  <a:lnTo>
                    <a:pt x="70457" y="22046"/>
                  </a:lnTo>
                  <a:lnTo>
                    <a:pt x="58835" y="30414"/>
                  </a:lnTo>
                  <a:lnTo>
                    <a:pt x="47771" y="39308"/>
                  </a:lnTo>
                  <a:lnTo>
                    <a:pt x="37079" y="48554"/>
                  </a:lnTo>
                  <a:lnTo>
                    <a:pt x="27740" y="59139"/>
                  </a:lnTo>
                  <a:lnTo>
                    <a:pt x="19305" y="70617"/>
                  </a:lnTo>
                  <a:lnTo>
                    <a:pt x="11469" y="82690"/>
                  </a:lnTo>
                  <a:lnTo>
                    <a:pt x="6246" y="96265"/>
                  </a:lnTo>
                  <a:lnTo>
                    <a:pt x="2764" y="110842"/>
                  </a:lnTo>
                  <a:lnTo>
                    <a:pt x="443" y="126086"/>
                  </a:lnTo>
                  <a:lnTo>
                    <a:pt x="0" y="141776"/>
                  </a:lnTo>
                  <a:lnTo>
                    <a:pt x="811" y="157762"/>
                  </a:lnTo>
                  <a:lnTo>
                    <a:pt x="2457" y="173946"/>
                  </a:lnTo>
                  <a:lnTo>
                    <a:pt x="5764" y="188051"/>
                  </a:lnTo>
                  <a:lnTo>
                    <a:pt x="10180" y="200771"/>
                  </a:lnTo>
                  <a:lnTo>
                    <a:pt x="15335" y="212566"/>
                  </a:lnTo>
                  <a:lnTo>
                    <a:pt x="22087" y="221535"/>
                  </a:lnTo>
                  <a:lnTo>
                    <a:pt x="29905" y="228620"/>
                  </a:lnTo>
                  <a:lnTo>
                    <a:pt x="38432" y="234448"/>
                  </a:lnTo>
                  <a:lnTo>
                    <a:pt x="48538" y="239439"/>
                  </a:lnTo>
                  <a:lnTo>
                    <a:pt x="59697" y="243872"/>
                  </a:lnTo>
                  <a:lnTo>
                    <a:pt x="71557" y="247932"/>
                  </a:lnTo>
                  <a:lnTo>
                    <a:pt x="84991" y="249534"/>
                  </a:lnTo>
                  <a:lnTo>
                    <a:pt x="99473" y="249496"/>
                  </a:lnTo>
                  <a:lnTo>
                    <a:pt x="114655" y="248366"/>
                  </a:lnTo>
                  <a:lnTo>
                    <a:pt x="129196" y="246507"/>
                  </a:lnTo>
                  <a:lnTo>
                    <a:pt x="143312" y="244162"/>
                  </a:lnTo>
                  <a:lnTo>
                    <a:pt x="157144" y="241494"/>
                  </a:lnTo>
                  <a:lnTo>
                    <a:pt x="168576" y="237504"/>
                  </a:lnTo>
                  <a:lnTo>
                    <a:pt x="178408" y="232634"/>
                  </a:lnTo>
                  <a:lnTo>
                    <a:pt x="187173" y="227176"/>
                  </a:lnTo>
                  <a:lnTo>
                    <a:pt x="196333" y="220222"/>
                  </a:lnTo>
                  <a:lnTo>
                    <a:pt x="205754" y="212270"/>
                  </a:lnTo>
                  <a:lnTo>
                    <a:pt x="215352" y="203653"/>
                  </a:lnTo>
                  <a:lnTo>
                    <a:pt x="223960" y="193487"/>
                  </a:lnTo>
                  <a:lnTo>
                    <a:pt x="231910" y="182288"/>
                  </a:lnTo>
                  <a:lnTo>
                    <a:pt x="239421" y="170401"/>
                  </a:lnTo>
                  <a:lnTo>
                    <a:pt x="246639" y="160266"/>
                  </a:lnTo>
                  <a:lnTo>
                    <a:pt x="253662" y="151298"/>
                  </a:lnTo>
                  <a:lnTo>
                    <a:pt x="284286" y="10683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Freeform 153"/>
            <p:cNvSpPr/>
            <p:nvPr/>
          </p:nvSpPr>
          <p:spPr>
            <a:xfrm>
              <a:off x="7520522" y="5073368"/>
              <a:ext cx="9948" cy="417807"/>
            </a:xfrm>
            <a:custGeom>
              <a:avLst/>
              <a:gdLst/>
              <a:ahLst/>
              <a:cxnLst/>
              <a:rect l="0" t="0" r="0" b="0"/>
              <a:pathLst>
                <a:path w="9948" h="417807">
                  <a:moveTo>
                    <a:pt x="0" y="0"/>
                  </a:moveTo>
                  <a:lnTo>
                    <a:pt x="0" y="126508"/>
                  </a:lnTo>
                  <a:lnTo>
                    <a:pt x="1105" y="144025"/>
                  </a:lnTo>
                  <a:lnTo>
                    <a:pt x="2947" y="159019"/>
                  </a:lnTo>
                  <a:lnTo>
                    <a:pt x="5281" y="172331"/>
                  </a:lnTo>
                  <a:lnTo>
                    <a:pt x="6836" y="187838"/>
                  </a:lnTo>
                  <a:lnTo>
                    <a:pt x="7873" y="204807"/>
                  </a:lnTo>
                  <a:lnTo>
                    <a:pt x="9026" y="241347"/>
                  </a:lnTo>
                  <a:lnTo>
                    <a:pt x="9866" y="356138"/>
                  </a:lnTo>
                  <a:lnTo>
                    <a:pt x="9947" y="41780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Freeform 154"/>
            <p:cNvSpPr/>
            <p:nvPr/>
          </p:nvSpPr>
          <p:spPr>
            <a:xfrm>
              <a:off x="7600635" y="5103211"/>
              <a:ext cx="248165" cy="303856"/>
            </a:xfrm>
            <a:custGeom>
              <a:avLst/>
              <a:gdLst/>
              <a:ahLst/>
              <a:cxnLst/>
              <a:rect l="0" t="0" r="0" b="0"/>
              <a:pathLst>
                <a:path w="248165" h="303856">
                  <a:moveTo>
                    <a:pt x="19365" y="49739"/>
                  </a:moveTo>
                  <a:lnTo>
                    <a:pt x="14083" y="65582"/>
                  </a:lnTo>
                  <a:lnTo>
                    <a:pt x="11423" y="74670"/>
                  </a:lnTo>
                  <a:lnTo>
                    <a:pt x="5519" y="96558"/>
                  </a:lnTo>
                  <a:lnTo>
                    <a:pt x="3502" y="108584"/>
                  </a:lnTo>
                  <a:lnTo>
                    <a:pt x="2158" y="121023"/>
                  </a:lnTo>
                  <a:lnTo>
                    <a:pt x="1262" y="133737"/>
                  </a:lnTo>
                  <a:lnTo>
                    <a:pt x="664" y="146634"/>
                  </a:lnTo>
                  <a:lnTo>
                    <a:pt x="0" y="172754"/>
                  </a:lnTo>
                  <a:lnTo>
                    <a:pt x="928" y="184804"/>
                  </a:lnTo>
                  <a:lnTo>
                    <a:pt x="2652" y="196153"/>
                  </a:lnTo>
                  <a:lnTo>
                    <a:pt x="4907" y="207035"/>
                  </a:lnTo>
                  <a:lnTo>
                    <a:pt x="8621" y="217606"/>
                  </a:lnTo>
                  <a:lnTo>
                    <a:pt x="13308" y="227969"/>
                  </a:lnTo>
                  <a:lnTo>
                    <a:pt x="18643" y="238193"/>
                  </a:lnTo>
                  <a:lnTo>
                    <a:pt x="24410" y="248325"/>
                  </a:lnTo>
                  <a:lnTo>
                    <a:pt x="30465" y="258396"/>
                  </a:lnTo>
                  <a:lnTo>
                    <a:pt x="36712" y="268426"/>
                  </a:lnTo>
                  <a:lnTo>
                    <a:pt x="45299" y="277323"/>
                  </a:lnTo>
                  <a:lnTo>
                    <a:pt x="55444" y="285465"/>
                  </a:lnTo>
                  <a:lnTo>
                    <a:pt x="66629" y="293104"/>
                  </a:lnTo>
                  <a:lnTo>
                    <a:pt x="78507" y="298196"/>
                  </a:lnTo>
                  <a:lnTo>
                    <a:pt x="90847" y="301592"/>
                  </a:lnTo>
                  <a:lnTo>
                    <a:pt x="103495" y="303855"/>
                  </a:lnTo>
                  <a:lnTo>
                    <a:pt x="115242" y="303153"/>
                  </a:lnTo>
                  <a:lnTo>
                    <a:pt x="126390" y="300475"/>
                  </a:lnTo>
                  <a:lnTo>
                    <a:pt x="137138" y="296478"/>
                  </a:lnTo>
                  <a:lnTo>
                    <a:pt x="146513" y="289393"/>
                  </a:lnTo>
                  <a:lnTo>
                    <a:pt x="154975" y="280248"/>
                  </a:lnTo>
                  <a:lnTo>
                    <a:pt x="162826" y="269730"/>
                  </a:lnTo>
                  <a:lnTo>
                    <a:pt x="170271" y="260508"/>
                  </a:lnTo>
                  <a:lnTo>
                    <a:pt x="177445" y="252149"/>
                  </a:lnTo>
                  <a:lnTo>
                    <a:pt x="184438" y="244366"/>
                  </a:lnTo>
                  <a:lnTo>
                    <a:pt x="190205" y="233650"/>
                  </a:lnTo>
                  <a:lnTo>
                    <a:pt x="195156" y="220980"/>
                  </a:lnTo>
                  <a:lnTo>
                    <a:pt x="199561" y="207007"/>
                  </a:lnTo>
                  <a:lnTo>
                    <a:pt x="204709" y="192165"/>
                  </a:lnTo>
                  <a:lnTo>
                    <a:pt x="216324" y="160936"/>
                  </a:lnTo>
                  <a:lnTo>
                    <a:pt x="221410" y="144871"/>
                  </a:lnTo>
                  <a:lnTo>
                    <a:pt x="225907" y="128635"/>
                  </a:lnTo>
                  <a:lnTo>
                    <a:pt x="241066" y="68148"/>
                  </a:lnTo>
                  <a:lnTo>
                    <a:pt x="243431" y="54275"/>
                  </a:lnTo>
                  <a:lnTo>
                    <a:pt x="245009" y="40604"/>
                  </a:lnTo>
                  <a:lnTo>
                    <a:pt x="248164"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Freeform 155"/>
            <p:cNvSpPr/>
            <p:nvPr/>
          </p:nvSpPr>
          <p:spPr>
            <a:xfrm>
              <a:off x="7988068" y="5103211"/>
              <a:ext cx="89531" cy="318330"/>
            </a:xfrm>
            <a:custGeom>
              <a:avLst/>
              <a:gdLst/>
              <a:ahLst/>
              <a:cxnLst/>
              <a:rect l="0" t="0" r="0" b="0"/>
              <a:pathLst>
                <a:path w="89531" h="318330">
                  <a:moveTo>
                    <a:pt x="0" y="318329"/>
                  </a:moveTo>
                  <a:lnTo>
                    <a:pt x="10562" y="302486"/>
                  </a:lnTo>
                  <a:lnTo>
                    <a:pt x="14779" y="294503"/>
                  </a:lnTo>
                  <a:lnTo>
                    <a:pt x="18695" y="285866"/>
                  </a:lnTo>
                  <a:lnTo>
                    <a:pt x="22411" y="276791"/>
                  </a:lnTo>
                  <a:lnTo>
                    <a:pt x="24888" y="265215"/>
                  </a:lnTo>
                  <a:lnTo>
                    <a:pt x="26540" y="251971"/>
                  </a:lnTo>
                  <a:lnTo>
                    <a:pt x="27641" y="237615"/>
                  </a:lnTo>
                  <a:lnTo>
                    <a:pt x="29480" y="222518"/>
                  </a:lnTo>
                  <a:lnTo>
                    <a:pt x="31811" y="206927"/>
                  </a:lnTo>
                  <a:lnTo>
                    <a:pt x="37349" y="174866"/>
                  </a:lnTo>
                  <a:lnTo>
                    <a:pt x="43496" y="142195"/>
                  </a:lnTo>
                  <a:lnTo>
                    <a:pt x="49911" y="112200"/>
                  </a:lnTo>
                  <a:lnTo>
                    <a:pt x="53169" y="98011"/>
                  </a:lnTo>
                  <a:lnTo>
                    <a:pt x="57552" y="84131"/>
                  </a:lnTo>
                  <a:lnTo>
                    <a:pt x="62685" y="70456"/>
                  </a:lnTo>
                  <a:lnTo>
                    <a:pt x="68317" y="56919"/>
                  </a:lnTo>
                  <a:lnTo>
                    <a:pt x="73177" y="44578"/>
                  </a:lnTo>
                  <a:lnTo>
                    <a:pt x="89530"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Freeform 156"/>
            <p:cNvSpPr/>
            <p:nvPr/>
          </p:nvSpPr>
          <p:spPr>
            <a:xfrm>
              <a:off x="7968172" y="5232532"/>
              <a:ext cx="159166" cy="49740"/>
            </a:xfrm>
            <a:custGeom>
              <a:avLst/>
              <a:gdLst/>
              <a:ahLst/>
              <a:cxnLst/>
              <a:rect l="0" t="0" r="0" b="0"/>
              <a:pathLst>
                <a:path w="159166" h="49740">
                  <a:moveTo>
                    <a:pt x="0" y="0"/>
                  </a:moveTo>
                  <a:lnTo>
                    <a:pt x="21124" y="5281"/>
                  </a:lnTo>
                  <a:lnTo>
                    <a:pt x="31767" y="9047"/>
                  </a:lnTo>
                  <a:lnTo>
                    <a:pt x="43285" y="13769"/>
                  </a:lnTo>
                  <a:lnTo>
                    <a:pt x="55384" y="19127"/>
                  </a:lnTo>
                  <a:lnTo>
                    <a:pt x="66766" y="23804"/>
                  </a:lnTo>
                  <a:lnTo>
                    <a:pt x="77670" y="28028"/>
                  </a:lnTo>
                  <a:lnTo>
                    <a:pt x="98628" y="35668"/>
                  </a:lnTo>
                  <a:lnTo>
                    <a:pt x="108859" y="39253"/>
                  </a:lnTo>
                  <a:lnTo>
                    <a:pt x="159165" y="4973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Freeform 157"/>
            <p:cNvSpPr/>
            <p:nvPr/>
          </p:nvSpPr>
          <p:spPr>
            <a:xfrm>
              <a:off x="8246710" y="5312114"/>
              <a:ext cx="9949" cy="169114"/>
            </a:xfrm>
            <a:custGeom>
              <a:avLst/>
              <a:gdLst/>
              <a:ahLst/>
              <a:cxnLst/>
              <a:rect l="0" t="0" r="0" b="0"/>
              <a:pathLst>
                <a:path w="9949" h="169114">
                  <a:moveTo>
                    <a:pt x="9948" y="169113"/>
                  </a:moveTo>
                  <a:lnTo>
                    <a:pt x="4666" y="153270"/>
                  </a:lnTo>
                  <a:lnTo>
                    <a:pt x="3111" y="144182"/>
                  </a:lnTo>
                  <a:lnTo>
                    <a:pt x="2074" y="133702"/>
                  </a:lnTo>
                  <a:lnTo>
                    <a:pt x="1382" y="122294"/>
                  </a:lnTo>
                  <a:lnTo>
                    <a:pt x="615" y="91934"/>
                  </a:lnTo>
                  <a:lnTo>
                    <a:pt x="0"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Freeform 158"/>
            <p:cNvSpPr/>
            <p:nvPr/>
          </p:nvSpPr>
          <p:spPr>
            <a:xfrm>
              <a:off x="8256658" y="4993785"/>
              <a:ext cx="19896" cy="49741"/>
            </a:xfrm>
            <a:custGeom>
              <a:avLst/>
              <a:gdLst/>
              <a:ahLst/>
              <a:cxnLst/>
              <a:rect l="0" t="0" r="0" b="0"/>
              <a:pathLst>
                <a:path w="19896" h="49741">
                  <a:moveTo>
                    <a:pt x="19895" y="0"/>
                  </a:moveTo>
                  <a:lnTo>
                    <a:pt x="9333" y="10562"/>
                  </a:lnTo>
                  <a:lnTo>
                    <a:pt x="6222" y="18095"/>
                  </a:lnTo>
                  <a:lnTo>
                    <a:pt x="4148" y="27537"/>
                  </a:lnTo>
                  <a:lnTo>
                    <a:pt x="0" y="4974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Freeform 159"/>
            <p:cNvSpPr/>
            <p:nvPr/>
          </p:nvSpPr>
          <p:spPr>
            <a:xfrm>
              <a:off x="8427953" y="5077877"/>
              <a:ext cx="236564" cy="246855"/>
            </a:xfrm>
            <a:custGeom>
              <a:avLst/>
              <a:gdLst/>
              <a:ahLst/>
              <a:cxnLst/>
              <a:rect l="0" t="0" r="0" b="0"/>
              <a:pathLst>
                <a:path w="236564" h="246855">
                  <a:moveTo>
                    <a:pt x="236563" y="144708"/>
                  </a:moveTo>
                  <a:lnTo>
                    <a:pt x="231282" y="123584"/>
                  </a:lnTo>
                  <a:lnTo>
                    <a:pt x="227517" y="114045"/>
                  </a:lnTo>
                  <a:lnTo>
                    <a:pt x="222795" y="104371"/>
                  </a:lnTo>
                  <a:lnTo>
                    <a:pt x="217437" y="94605"/>
                  </a:lnTo>
                  <a:lnTo>
                    <a:pt x="212759" y="84778"/>
                  </a:lnTo>
                  <a:lnTo>
                    <a:pt x="208536" y="74911"/>
                  </a:lnTo>
                  <a:lnTo>
                    <a:pt x="204615" y="65017"/>
                  </a:lnTo>
                  <a:lnTo>
                    <a:pt x="198685" y="55105"/>
                  </a:lnTo>
                  <a:lnTo>
                    <a:pt x="191416" y="45182"/>
                  </a:lnTo>
                  <a:lnTo>
                    <a:pt x="183253" y="35250"/>
                  </a:lnTo>
                  <a:lnTo>
                    <a:pt x="174496" y="26418"/>
                  </a:lnTo>
                  <a:lnTo>
                    <a:pt x="165342" y="18320"/>
                  </a:lnTo>
                  <a:lnTo>
                    <a:pt x="155923" y="10710"/>
                  </a:lnTo>
                  <a:lnTo>
                    <a:pt x="144118" y="5637"/>
                  </a:lnTo>
                  <a:lnTo>
                    <a:pt x="130721" y="2255"/>
                  </a:lnTo>
                  <a:lnTo>
                    <a:pt x="116263" y="0"/>
                  </a:lnTo>
                  <a:lnTo>
                    <a:pt x="104413" y="707"/>
                  </a:lnTo>
                  <a:lnTo>
                    <a:pt x="94303" y="3390"/>
                  </a:lnTo>
                  <a:lnTo>
                    <a:pt x="85352" y="7389"/>
                  </a:lnTo>
                  <a:lnTo>
                    <a:pt x="76069" y="13371"/>
                  </a:lnTo>
                  <a:lnTo>
                    <a:pt x="66564" y="20674"/>
                  </a:lnTo>
                  <a:lnTo>
                    <a:pt x="56912" y="28859"/>
                  </a:lnTo>
                  <a:lnTo>
                    <a:pt x="48267" y="37632"/>
                  </a:lnTo>
                  <a:lnTo>
                    <a:pt x="40293" y="46797"/>
                  </a:lnTo>
                  <a:lnTo>
                    <a:pt x="32767" y="56222"/>
                  </a:lnTo>
                  <a:lnTo>
                    <a:pt x="26643" y="65822"/>
                  </a:lnTo>
                  <a:lnTo>
                    <a:pt x="21456" y="75537"/>
                  </a:lnTo>
                  <a:lnTo>
                    <a:pt x="16892" y="85330"/>
                  </a:lnTo>
                  <a:lnTo>
                    <a:pt x="12744" y="96280"/>
                  </a:lnTo>
                  <a:lnTo>
                    <a:pt x="8874" y="108001"/>
                  </a:lnTo>
                  <a:lnTo>
                    <a:pt x="5188" y="120237"/>
                  </a:lnTo>
                  <a:lnTo>
                    <a:pt x="2731" y="132815"/>
                  </a:lnTo>
                  <a:lnTo>
                    <a:pt x="1092" y="145621"/>
                  </a:lnTo>
                  <a:lnTo>
                    <a:pt x="0" y="158580"/>
                  </a:lnTo>
                  <a:lnTo>
                    <a:pt x="378" y="171641"/>
                  </a:lnTo>
                  <a:lnTo>
                    <a:pt x="1735" y="184769"/>
                  </a:lnTo>
                  <a:lnTo>
                    <a:pt x="3745" y="197943"/>
                  </a:lnTo>
                  <a:lnTo>
                    <a:pt x="7296" y="208935"/>
                  </a:lnTo>
                  <a:lnTo>
                    <a:pt x="11873" y="218475"/>
                  </a:lnTo>
                  <a:lnTo>
                    <a:pt x="17136" y="227045"/>
                  </a:lnTo>
                  <a:lnTo>
                    <a:pt x="23960" y="233864"/>
                  </a:lnTo>
                  <a:lnTo>
                    <a:pt x="31825" y="239515"/>
                  </a:lnTo>
                  <a:lnTo>
                    <a:pt x="40385" y="244388"/>
                  </a:lnTo>
                  <a:lnTo>
                    <a:pt x="49407" y="246531"/>
                  </a:lnTo>
                  <a:lnTo>
                    <a:pt x="58738" y="246854"/>
                  </a:lnTo>
                  <a:lnTo>
                    <a:pt x="68274" y="245965"/>
                  </a:lnTo>
                  <a:lnTo>
                    <a:pt x="77947" y="242056"/>
                  </a:lnTo>
                  <a:lnTo>
                    <a:pt x="87713" y="236134"/>
                  </a:lnTo>
                  <a:lnTo>
                    <a:pt x="97539" y="228870"/>
                  </a:lnTo>
                  <a:lnTo>
                    <a:pt x="107405" y="220711"/>
                  </a:lnTo>
                  <a:lnTo>
                    <a:pt x="117299" y="211956"/>
                  </a:lnTo>
                  <a:lnTo>
                    <a:pt x="127210" y="202804"/>
                  </a:lnTo>
                  <a:lnTo>
                    <a:pt x="136028" y="192281"/>
                  </a:lnTo>
                  <a:lnTo>
                    <a:pt x="144118" y="180845"/>
                  </a:lnTo>
                  <a:lnTo>
                    <a:pt x="166065" y="146572"/>
                  </a:lnTo>
                  <a:lnTo>
                    <a:pt x="172985" y="136003"/>
                  </a:lnTo>
                  <a:lnTo>
                    <a:pt x="178703" y="125641"/>
                  </a:lnTo>
                  <a:lnTo>
                    <a:pt x="183622" y="115416"/>
                  </a:lnTo>
                  <a:lnTo>
                    <a:pt x="196773" y="6512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Freeform 160"/>
            <p:cNvSpPr/>
            <p:nvPr/>
          </p:nvSpPr>
          <p:spPr>
            <a:xfrm>
              <a:off x="8744099" y="5237037"/>
              <a:ext cx="268591" cy="323773"/>
            </a:xfrm>
            <a:custGeom>
              <a:avLst/>
              <a:gdLst/>
              <a:ahLst/>
              <a:cxnLst/>
              <a:rect l="0" t="0" r="0" b="0"/>
              <a:pathLst>
                <a:path w="268591" h="323773">
                  <a:moveTo>
                    <a:pt x="0" y="154660"/>
                  </a:moveTo>
                  <a:lnTo>
                    <a:pt x="10562" y="144098"/>
                  </a:lnTo>
                  <a:lnTo>
                    <a:pt x="14778" y="137671"/>
                  </a:lnTo>
                  <a:lnTo>
                    <a:pt x="18694" y="130070"/>
                  </a:lnTo>
                  <a:lnTo>
                    <a:pt x="22411" y="121687"/>
                  </a:lnTo>
                  <a:lnTo>
                    <a:pt x="25994" y="112782"/>
                  </a:lnTo>
                  <a:lnTo>
                    <a:pt x="32922" y="94046"/>
                  </a:lnTo>
                  <a:lnTo>
                    <a:pt x="37422" y="84407"/>
                  </a:lnTo>
                  <a:lnTo>
                    <a:pt x="42633" y="74665"/>
                  </a:lnTo>
                  <a:lnTo>
                    <a:pt x="48317" y="64855"/>
                  </a:lnTo>
                  <a:lnTo>
                    <a:pt x="55423" y="54999"/>
                  </a:lnTo>
                  <a:lnTo>
                    <a:pt x="63476" y="45112"/>
                  </a:lnTo>
                  <a:lnTo>
                    <a:pt x="72161" y="35205"/>
                  </a:lnTo>
                  <a:lnTo>
                    <a:pt x="81266" y="26390"/>
                  </a:lnTo>
                  <a:lnTo>
                    <a:pt x="90653" y="18302"/>
                  </a:lnTo>
                  <a:lnTo>
                    <a:pt x="100227" y="10700"/>
                  </a:lnTo>
                  <a:lnTo>
                    <a:pt x="111030" y="5632"/>
                  </a:lnTo>
                  <a:lnTo>
                    <a:pt x="122654" y="2253"/>
                  </a:lnTo>
                  <a:lnTo>
                    <a:pt x="134824" y="0"/>
                  </a:lnTo>
                  <a:lnTo>
                    <a:pt x="146253" y="709"/>
                  </a:lnTo>
                  <a:lnTo>
                    <a:pt x="157189" y="3392"/>
                  </a:lnTo>
                  <a:lnTo>
                    <a:pt x="167795" y="7392"/>
                  </a:lnTo>
                  <a:lnTo>
                    <a:pt x="178182" y="15585"/>
                  </a:lnTo>
                  <a:lnTo>
                    <a:pt x="188423" y="26573"/>
                  </a:lnTo>
                  <a:lnTo>
                    <a:pt x="198566" y="39425"/>
                  </a:lnTo>
                  <a:lnTo>
                    <a:pt x="206432" y="51309"/>
                  </a:lnTo>
                  <a:lnTo>
                    <a:pt x="212783" y="62548"/>
                  </a:lnTo>
                  <a:lnTo>
                    <a:pt x="218122" y="73356"/>
                  </a:lnTo>
                  <a:lnTo>
                    <a:pt x="222786" y="83878"/>
                  </a:lnTo>
                  <a:lnTo>
                    <a:pt x="227001" y="94208"/>
                  </a:lnTo>
                  <a:lnTo>
                    <a:pt x="230916" y="104410"/>
                  </a:lnTo>
                  <a:lnTo>
                    <a:pt x="234632" y="115634"/>
                  </a:lnTo>
                  <a:lnTo>
                    <a:pt x="238214" y="127537"/>
                  </a:lnTo>
                  <a:lnTo>
                    <a:pt x="241707" y="139894"/>
                  </a:lnTo>
                  <a:lnTo>
                    <a:pt x="244036" y="152553"/>
                  </a:lnTo>
                  <a:lnTo>
                    <a:pt x="245588" y="165414"/>
                  </a:lnTo>
                  <a:lnTo>
                    <a:pt x="246624" y="178409"/>
                  </a:lnTo>
                  <a:lnTo>
                    <a:pt x="248419" y="190388"/>
                  </a:lnTo>
                  <a:lnTo>
                    <a:pt x="250722" y="201690"/>
                  </a:lnTo>
                  <a:lnTo>
                    <a:pt x="253362" y="212541"/>
                  </a:lnTo>
                  <a:lnTo>
                    <a:pt x="255123" y="224196"/>
                  </a:lnTo>
                  <a:lnTo>
                    <a:pt x="256296" y="236387"/>
                  </a:lnTo>
                  <a:lnTo>
                    <a:pt x="257078" y="248936"/>
                  </a:lnTo>
                  <a:lnTo>
                    <a:pt x="258705" y="262828"/>
                  </a:lnTo>
                  <a:lnTo>
                    <a:pt x="260894" y="277616"/>
                  </a:lnTo>
                  <a:lnTo>
                    <a:pt x="268590" y="32377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63" name="Freeform 162"/>
          <p:cNvSpPr/>
          <p:nvPr/>
        </p:nvSpPr>
        <p:spPr>
          <a:xfrm>
            <a:off x="8435718" y="4267598"/>
            <a:ext cx="127530" cy="318330"/>
          </a:xfrm>
          <a:custGeom>
            <a:avLst/>
            <a:gdLst/>
            <a:ahLst/>
            <a:cxnLst/>
            <a:rect l="0" t="0" r="0" b="0"/>
            <a:pathLst>
              <a:path w="127530" h="318330">
                <a:moveTo>
                  <a:pt x="109425" y="0"/>
                </a:moveTo>
                <a:lnTo>
                  <a:pt x="123271" y="41537"/>
                </a:lnTo>
                <a:lnTo>
                  <a:pt x="125288" y="52008"/>
                </a:lnTo>
                <a:lnTo>
                  <a:pt x="126633" y="63410"/>
                </a:lnTo>
                <a:lnTo>
                  <a:pt x="127529" y="75432"/>
                </a:lnTo>
                <a:lnTo>
                  <a:pt x="127021" y="87869"/>
                </a:lnTo>
                <a:lnTo>
                  <a:pt x="125577" y="100581"/>
                </a:lnTo>
                <a:lnTo>
                  <a:pt x="123509" y="113477"/>
                </a:lnTo>
                <a:lnTo>
                  <a:pt x="119920" y="125390"/>
                </a:lnTo>
                <a:lnTo>
                  <a:pt x="115316" y="136648"/>
                </a:lnTo>
                <a:lnTo>
                  <a:pt x="110037" y="147469"/>
                </a:lnTo>
                <a:lnTo>
                  <a:pt x="105411" y="159105"/>
                </a:lnTo>
                <a:lnTo>
                  <a:pt x="101222" y="171282"/>
                </a:lnTo>
                <a:lnTo>
                  <a:pt x="97325" y="183823"/>
                </a:lnTo>
                <a:lnTo>
                  <a:pt x="91411" y="196604"/>
                </a:lnTo>
                <a:lnTo>
                  <a:pt x="84151" y="209546"/>
                </a:lnTo>
                <a:lnTo>
                  <a:pt x="68349" y="234611"/>
                </a:lnTo>
                <a:lnTo>
                  <a:pt x="53957" y="256804"/>
                </a:lnTo>
                <a:lnTo>
                  <a:pt x="47024" y="266259"/>
                </a:lnTo>
                <a:lnTo>
                  <a:pt x="40192" y="274773"/>
                </a:lnTo>
                <a:lnTo>
                  <a:pt x="33427" y="282660"/>
                </a:lnTo>
                <a:lnTo>
                  <a:pt x="26705" y="290128"/>
                </a:lnTo>
                <a:lnTo>
                  <a:pt x="0" y="31832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70" name="Group 169"/>
          <p:cNvGrpSpPr/>
          <p:nvPr/>
        </p:nvGrpSpPr>
        <p:grpSpPr>
          <a:xfrm>
            <a:off x="3894921" y="6088041"/>
            <a:ext cx="1233525" cy="423730"/>
            <a:chOff x="3894921" y="6088041"/>
            <a:chExt cx="1233525" cy="423730"/>
          </a:xfrm>
        </p:grpSpPr>
        <p:sp>
          <p:nvSpPr>
            <p:cNvPr id="164" name="Freeform 163"/>
            <p:cNvSpPr/>
            <p:nvPr/>
          </p:nvSpPr>
          <p:spPr>
            <a:xfrm>
              <a:off x="3894921" y="6088041"/>
              <a:ext cx="66319" cy="331594"/>
            </a:xfrm>
            <a:custGeom>
              <a:avLst/>
              <a:gdLst/>
              <a:ahLst/>
              <a:cxnLst/>
              <a:rect l="0" t="0" r="0" b="0"/>
              <a:pathLst>
                <a:path w="66319" h="331594">
                  <a:moveTo>
                    <a:pt x="66318" y="0"/>
                  </a:moveTo>
                  <a:lnTo>
                    <a:pt x="52236" y="21124"/>
                  </a:lnTo>
                  <a:lnTo>
                    <a:pt x="48087" y="34715"/>
                  </a:lnTo>
                  <a:lnTo>
                    <a:pt x="45322" y="51145"/>
                  </a:lnTo>
                  <a:lnTo>
                    <a:pt x="43478" y="69466"/>
                  </a:lnTo>
                  <a:lnTo>
                    <a:pt x="40775" y="86102"/>
                  </a:lnTo>
                  <a:lnTo>
                    <a:pt x="37499" y="101614"/>
                  </a:lnTo>
                  <a:lnTo>
                    <a:pt x="21653" y="165318"/>
                  </a:lnTo>
                  <a:lnTo>
                    <a:pt x="18856" y="182426"/>
                  </a:lnTo>
                  <a:lnTo>
                    <a:pt x="16992" y="199725"/>
                  </a:lnTo>
                  <a:lnTo>
                    <a:pt x="15749" y="217154"/>
                  </a:lnTo>
                  <a:lnTo>
                    <a:pt x="13447" y="233194"/>
                  </a:lnTo>
                  <a:lnTo>
                    <a:pt x="10438" y="248309"/>
                  </a:lnTo>
                  <a:lnTo>
                    <a:pt x="0" y="33159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Freeform 164"/>
            <p:cNvSpPr/>
            <p:nvPr/>
          </p:nvSpPr>
          <p:spPr>
            <a:xfrm>
              <a:off x="4014294" y="6273733"/>
              <a:ext cx="159165" cy="39793"/>
            </a:xfrm>
            <a:custGeom>
              <a:avLst/>
              <a:gdLst/>
              <a:ahLst/>
              <a:cxnLst/>
              <a:rect l="0" t="0" r="0" b="0"/>
              <a:pathLst>
                <a:path w="159165" h="39793">
                  <a:moveTo>
                    <a:pt x="0" y="0"/>
                  </a:moveTo>
                  <a:lnTo>
                    <a:pt x="159164" y="3979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Freeform 165"/>
            <p:cNvSpPr/>
            <p:nvPr/>
          </p:nvSpPr>
          <p:spPr>
            <a:xfrm>
              <a:off x="4327166" y="6186509"/>
              <a:ext cx="124831" cy="325262"/>
            </a:xfrm>
            <a:custGeom>
              <a:avLst/>
              <a:gdLst/>
              <a:ahLst/>
              <a:cxnLst/>
              <a:rect l="0" t="0" r="0" b="0"/>
              <a:pathLst>
                <a:path w="124831" h="325262">
                  <a:moveTo>
                    <a:pt x="124830" y="7642"/>
                  </a:moveTo>
                  <a:lnTo>
                    <a:pt x="103706" y="601"/>
                  </a:lnTo>
                  <a:lnTo>
                    <a:pt x="93063" y="0"/>
                  </a:lnTo>
                  <a:lnTo>
                    <a:pt x="81546" y="1074"/>
                  </a:lnTo>
                  <a:lnTo>
                    <a:pt x="69447" y="3263"/>
                  </a:lnTo>
                  <a:lnTo>
                    <a:pt x="55485" y="6196"/>
                  </a:lnTo>
                  <a:lnTo>
                    <a:pt x="24253" y="13386"/>
                  </a:lnTo>
                  <a:lnTo>
                    <a:pt x="13566" y="21787"/>
                  </a:lnTo>
                  <a:lnTo>
                    <a:pt x="6442" y="33283"/>
                  </a:lnTo>
                  <a:lnTo>
                    <a:pt x="1692" y="46842"/>
                  </a:lnTo>
                  <a:lnTo>
                    <a:pt x="0" y="60303"/>
                  </a:lnTo>
                  <a:lnTo>
                    <a:pt x="345" y="73698"/>
                  </a:lnTo>
                  <a:lnTo>
                    <a:pt x="2049" y="87049"/>
                  </a:lnTo>
                  <a:lnTo>
                    <a:pt x="6133" y="100371"/>
                  </a:lnTo>
                  <a:lnTo>
                    <a:pt x="11802" y="113674"/>
                  </a:lnTo>
                  <a:lnTo>
                    <a:pt x="18529" y="126963"/>
                  </a:lnTo>
                  <a:lnTo>
                    <a:pt x="24488" y="141718"/>
                  </a:lnTo>
                  <a:lnTo>
                    <a:pt x="29934" y="157450"/>
                  </a:lnTo>
                  <a:lnTo>
                    <a:pt x="35039" y="173833"/>
                  </a:lnTo>
                  <a:lnTo>
                    <a:pt x="41389" y="189175"/>
                  </a:lnTo>
                  <a:lnTo>
                    <a:pt x="48571" y="203826"/>
                  </a:lnTo>
                  <a:lnTo>
                    <a:pt x="64410" y="233367"/>
                  </a:lnTo>
                  <a:lnTo>
                    <a:pt x="81274" y="266146"/>
                  </a:lnTo>
                  <a:lnTo>
                    <a:pt x="88424" y="283140"/>
                  </a:lnTo>
                  <a:lnTo>
                    <a:pt x="94664" y="300365"/>
                  </a:lnTo>
                  <a:lnTo>
                    <a:pt x="100299" y="317742"/>
                  </a:lnTo>
                  <a:lnTo>
                    <a:pt x="101107" y="324906"/>
                  </a:lnTo>
                  <a:lnTo>
                    <a:pt x="98698" y="325261"/>
                  </a:lnTo>
                  <a:lnTo>
                    <a:pt x="94145" y="321076"/>
                  </a:lnTo>
                  <a:lnTo>
                    <a:pt x="89636" y="313865"/>
                  </a:lnTo>
                  <a:lnTo>
                    <a:pt x="85156" y="304637"/>
                  </a:lnTo>
                  <a:lnTo>
                    <a:pt x="80696" y="294063"/>
                  </a:lnTo>
                  <a:lnTo>
                    <a:pt x="77722" y="281119"/>
                  </a:lnTo>
                  <a:lnTo>
                    <a:pt x="75740" y="266595"/>
                  </a:lnTo>
                  <a:lnTo>
                    <a:pt x="74418" y="251017"/>
                  </a:lnTo>
                  <a:lnTo>
                    <a:pt x="72064" y="234737"/>
                  </a:lnTo>
                  <a:lnTo>
                    <a:pt x="69020" y="217988"/>
                  </a:lnTo>
                  <a:lnTo>
                    <a:pt x="65517" y="200928"/>
                  </a:lnTo>
                  <a:lnTo>
                    <a:pt x="63182" y="182185"/>
                  </a:lnTo>
                  <a:lnTo>
                    <a:pt x="61625" y="162322"/>
                  </a:lnTo>
                  <a:lnTo>
                    <a:pt x="60587" y="141710"/>
                  </a:lnTo>
                  <a:lnTo>
                    <a:pt x="59434" y="103089"/>
                  </a:lnTo>
                  <a:lnTo>
                    <a:pt x="59127" y="84537"/>
                  </a:lnTo>
                  <a:lnTo>
                    <a:pt x="60396" y="67748"/>
                  </a:lnTo>
                  <a:lnTo>
                    <a:pt x="62715" y="52134"/>
                  </a:lnTo>
                  <a:lnTo>
                    <a:pt x="71775" y="764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Freeform 166"/>
            <p:cNvSpPr/>
            <p:nvPr/>
          </p:nvSpPr>
          <p:spPr>
            <a:xfrm>
              <a:off x="4530514" y="6267321"/>
              <a:ext cx="120439" cy="198808"/>
            </a:xfrm>
            <a:custGeom>
              <a:avLst/>
              <a:gdLst/>
              <a:ahLst/>
              <a:cxnLst/>
              <a:rect l="0" t="0" r="0" b="0"/>
              <a:pathLst>
                <a:path w="120439" h="198808">
                  <a:moveTo>
                    <a:pt x="120438" y="19676"/>
                  </a:moveTo>
                  <a:lnTo>
                    <a:pt x="65054" y="1215"/>
                  </a:lnTo>
                  <a:lnTo>
                    <a:pt x="52567" y="0"/>
                  </a:lnTo>
                  <a:lnTo>
                    <a:pt x="39820" y="664"/>
                  </a:lnTo>
                  <a:lnTo>
                    <a:pt x="26902" y="2580"/>
                  </a:lnTo>
                  <a:lnTo>
                    <a:pt x="16816" y="8279"/>
                  </a:lnTo>
                  <a:lnTo>
                    <a:pt x="8618" y="16499"/>
                  </a:lnTo>
                  <a:lnTo>
                    <a:pt x="1679" y="26401"/>
                  </a:lnTo>
                  <a:lnTo>
                    <a:pt x="0" y="35949"/>
                  </a:lnTo>
                  <a:lnTo>
                    <a:pt x="1829" y="45262"/>
                  </a:lnTo>
                  <a:lnTo>
                    <a:pt x="5995" y="54418"/>
                  </a:lnTo>
                  <a:lnTo>
                    <a:pt x="13194" y="63470"/>
                  </a:lnTo>
                  <a:lnTo>
                    <a:pt x="22415" y="72452"/>
                  </a:lnTo>
                  <a:lnTo>
                    <a:pt x="32983" y="81387"/>
                  </a:lnTo>
                  <a:lnTo>
                    <a:pt x="42976" y="90292"/>
                  </a:lnTo>
                  <a:lnTo>
                    <a:pt x="61939" y="108046"/>
                  </a:lnTo>
                  <a:lnTo>
                    <a:pt x="71122" y="118380"/>
                  </a:lnTo>
                  <a:lnTo>
                    <a:pt x="80192" y="129691"/>
                  </a:lnTo>
                  <a:lnTo>
                    <a:pt x="89186" y="141653"/>
                  </a:lnTo>
                  <a:lnTo>
                    <a:pt x="96656" y="154049"/>
                  </a:lnTo>
                  <a:lnTo>
                    <a:pt x="103109" y="166734"/>
                  </a:lnTo>
                  <a:lnTo>
                    <a:pt x="108886" y="179612"/>
                  </a:lnTo>
                  <a:lnTo>
                    <a:pt x="106841" y="188197"/>
                  </a:lnTo>
                  <a:lnTo>
                    <a:pt x="99584" y="193921"/>
                  </a:lnTo>
                  <a:lnTo>
                    <a:pt x="88850" y="197737"/>
                  </a:lnTo>
                  <a:lnTo>
                    <a:pt x="77273" y="198807"/>
                  </a:lnTo>
                  <a:lnTo>
                    <a:pt x="65134" y="198047"/>
                  </a:lnTo>
                  <a:lnTo>
                    <a:pt x="1064" y="19210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Freeform 167"/>
            <p:cNvSpPr/>
            <p:nvPr/>
          </p:nvSpPr>
          <p:spPr>
            <a:xfrm>
              <a:off x="4766113" y="6207415"/>
              <a:ext cx="269487" cy="172429"/>
            </a:xfrm>
            <a:custGeom>
              <a:avLst/>
              <a:gdLst/>
              <a:ahLst/>
              <a:cxnLst/>
              <a:rect l="0" t="0" r="0" b="0"/>
              <a:pathLst>
                <a:path w="269487" h="172429">
                  <a:moveTo>
                    <a:pt x="229696" y="0"/>
                  </a:moveTo>
                  <a:lnTo>
                    <a:pt x="174311" y="18461"/>
                  </a:lnTo>
                  <a:lnTo>
                    <a:pt x="163298" y="24097"/>
                  </a:lnTo>
                  <a:lnTo>
                    <a:pt x="153008" y="30802"/>
                  </a:lnTo>
                  <a:lnTo>
                    <a:pt x="143200" y="38220"/>
                  </a:lnTo>
                  <a:lnTo>
                    <a:pt x="132241" y="44639"/>
                  </a:lnTo>
                  <a:lnTo>
                    <a:pt x="120513" y="50392"/>
                  </a:lnTo>
                  <a:lnTo>
                    <a:pt x="108274" y="55701"/>
                  </a:lnTo>
                  <a:lnTo>
                    <a:pt x="95693" y="60714"/>
                  </a:lnTo>
                  <a:lnTo>
                    <a:pt x="69924" y="70214"/>
                  </a:lnTo>
                  <a:lnTo>
                    <a:pt x="58336" y="76284"/>
                  </a:lnTo>
                  <a:lnTo>
                    <a:pt x="47664" y="83278"/>
                  </a:lnTo>
                  <a:lnTo>
                    <a:pt x="37601" y="90889"/>
                  </a:lnTo>
                  <a:lnTo>
                    <a:pt x="26471" y="97436"/>
                  </a:lnTo>
                  <a:lnTo>
                    <a:pt x="14630" y="103274"/>
                  </a:lnTo>
                  <a:lnTo>
                    <a:pt x="2315" y="108641"/>
                  </a:lnTo>
                  <a:lnTo>
                    <a:pt x="0" y="113692"/>
                  </a:lnTo>
                  <a:lnTo>
                    <a:pt x="4352" y="118533"/>
                  </a:lnTo>
                  <a:lnTo>
                    <a:pt x="13147" y="123234"/>
                  </a:lnTo>
                  <a:lnTo>
                    <a:pt x="24906" y="127842"/>
                  </a:lnTo>
                  <a:lnTo>
                    <a:pt x="38641" y="132388"/>
                  </a:lnTo>
                  <a:lnTo>
                    <a:pt x="53692" y="136892"/>
                  </a:lnTo>
                  <a:lnTo>
                    <a:pt x="71095" y="139895"/>
                  </a:lnTo>
                  <a:lnTo>
                    <a:pt x="90066" y="141897"/>
                  </a:lnTo>
                  <a:lnTo>
                    <a:pt x="110081" y="143231"/>
                  </a:lnTo>
                  <a:lnTo>
                    <a:pt x="129320" y="145595"/>
                  </a:lnTo>
                  <a:lnTo>
                    <a:pt x="148041" y="148645"/>
                  </a:lnTo>
                  <a:lnTo>
                    <a:pt x="166416" y="152151"/>
                  </a:lnTo>
                  <a:lnTo>
                    <a:pt x="202554" y="159977"/>
                  </a:lnTo>
                  <a:lnTo>
                    <a:pt x="269486" y="17242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Freeform 168"/>
            <p:cNvSpPr/>
            <p:nvPr/>
          </p:nvSpPr>
          <p:spPr>
            <a:xfrm>
              <a:off x="4730534" y="6379843"/>
              <a:ext cx="397912" cy="53056"/>
            </a:xfrm>
            <a:custGeom>
              <a:avLst/>
              <a:gdLst/>
              <a:ahLst/>
              <a:cxnLst/>
              <a:rect l="0" t="0" r="0" b="0"/>
              <a:pathLst>
                <a:path w="397912" h="53056">
                  <a:moveTo>
                    <a:pt x="0" y="0"/>
                  </a:moveTo>
                  <a:lnTo>
                    <a:pt x="28165" y="0"/>
                  </a:lnTo>
                  <a:lnTo>
                    <a:pt x="40883" y="1474"/>
                  </a:lnTo>
                  <a:lnTo>
                    <a:pt x="53783" y="3930"/>
                  </a:lnTo>
                  <a:lnTo>
                    <a:pt x="113295" y="18461"/>
                  </a:lnTo>
                  <a:lnTo>
                    <a:pt x="130059" y="21150"/>
                  </a:lnTo>
                  <a:lnTo>
                    <a:pt x="147129" y="22942"/>
                  </a:lnTo>
                  <a:lnTo>
                    <a:pt x="164405" y="24137"/>
                  </a:lnTo>
                  <a:lnTo>
                    <a:pt x="180343" y="26408"/>
                  </a:lnTo>
                  <a:lnTo>
                    <a:pt x="195390" y="29395"/>
                  </a:lnTo>
                  <a:lnTo>
                    <a:pt x="209842" y="32860"/>
                  </a:lnTo>
                  <a:lnTo>
                    <a:pt x="226846" y="35170"/>
                  </a:lnTo>
                  <a:lnTo>
                    <a:pt x="245550" y="36710"/>
                  </a:lnTo>
                  <a:lnTo>
                    <a:pt x="265388" y="37737"/>
                  </a:lnTo>
                  <a:lnTo>
                    <a:pt x="283035" y="39896"/>
                  </a:lnTo>
                  <a:lnTo>
                    <a:pt x="299221" y="42808"/>
                  </a:lnTo>
                  <a:lnTo>
                    <a:pt x="314433" y="46224"/>
                  </a:lnTo>
                  <a:lnTo>
                    <a:pt x="330469" y="48501"/>
                  </a:lnTo>
                  <a:lnTo>
                    <a:pt x="347055" y="50019"/>
                  </a:lnTo>
                  <a:lnTo>
                    <a:pt x="397911" y="5305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4" name="Group 173"/>
          <p:cNvGrpSpPr/>
          <p:nvPr/>
        </p:nvGrpSpPr>
        <p:grpSpPr>
          <a:xfrm>
            <a:off x="5181500" y="6114569"/>
            <a:ext cx="729505" cy="394940"/>
            <a:chOff x="5181500" y="6114569"/>
            <a:chExt cx="729505" cy="394940"/>
          </a:xfrm>
        </p:grpSpPr>
        <p:sp>
          <p:nvSpPr>
            <p:cNvPr id="171" name="Freeform 170"/>
            <p:cNvSpPr/>
            <p:nvPr/>
          </p:nvSpPr>
          <p:spPr>
            <a:xfrm>
              <a:off x="5181500" y="6233942"/>
              <a:ext cx="212220" cy="1"/>
            </a:xfrm>
            <a:custGeom>
              <a:avLst/>
              <a:gdLst/>
              <a:ahLst/>
              <a:cxnLst/>
              <a:rect l="0" t="0" r="0" b="0"/>
              <a:pathLst>
                <a:path w="212220" h="1">
                  <a:moveTo>
                    <a:pt x="0" y="0"/>
                  </a:moveTo>
                  <a:lnTo>
                    <a:pt x="21221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Freeform 171"/>
            <p:cNvSpPr/>
            <p:nvPr/>
          </p:nvSpPr>
          <p:spPr>
            <a:xfrm>
              <a:off x="5566572" y="6114569"/>
              <a:ext cx="105686" cy="394940"/>
            </a:xfrm>
            <a:custGeom>
              <a:avLst/>
              <a:gdLst/>
              <a:ahLst/>
              <a:cxnLst/>
              <a:rect l="0" t="0" r="0" b="0"/>
              <a:pathLst>
                <a:path w="105686" h="394940">
                  <a:moveTo>
                    <a:pt x="105685" y="13263"/>
                  </a:moveTo>
                  <a:lnTo>
                    <a:pt x="84562" y="6222"/>
                  </a:lnTo>
                  <a:lnTo>
                    <a:pt x="73918" y="5622"/>
                  </a:lnTo>
                  <a:lnTo>
                    <a:pt x="62401" y="6695"/>
                  </a:lnTo>
                  <a:lnTo>
                    <a:pt x="50302" y="8884"/>
                  </a:lnTo>
                  <a:lnTo>
                    <a:pt x="37814" y="13291"/>
                  </a:lnTo>
                  <a:lnTo>
                    <a:pt x="25068" y="19177"/>
                  </a:lnTo>
                  <a:lnTo>
                    <a:pt x="12149" y="26048"/>
                  </a:lnTo>
                  <a:lnTo>
                    <a:pt x="5010" y="35050"/>
                  </a:lnTo>
                  <a:lnTo>
                    <a:pt x="1725" y="45473"/>
                  </a:lnTo>
                  <a:lnTo>
                    <a:pt x="1009" y="56843"/>
                  </a:lnTo>
                  <a:lnTo>
                    <a:pt x="212" y="85196"/>
                  </a:lnTo>
                  <a:lnTo>
                    <a:pt x="0" y="101010"/>
                  </a:lnTo>
                  <a:lnTo>
                    <a:pt x="1332" y="118921"/>
                  </a:lnTo>
                  <a:lnTo>
                    <a:pt x="3694" y="138231"/>
                  </a:lnTo>
                  <a:lnTo>
                    <a:pt x="6743" y="158472"/>
                  </a:lnTo>
                  <a:lnTo>
                    <a:pt x="8775" y="177862"/>
                  </a:lnTo>
                  <a:lnTo>
                    <a:pt x="10130" y="196683"/>
                  </a:lnTo>
                  <a:lnTo>
                    <a:pt x="11033" y="215125"/>
                  </a:lnTo>
                  <a:lnTo>
                    <a:pt x="13109" y="233315"/>
                  </a:lnTo>
                  <a:lnTo>
                    <a:pt x="15967" y="251337"/>
                  </a:lnTo>
                  <a:lnTo>
                    <a:pt x="31142" y="329658"/>
                  </a:lnTo>
                  <a:lnTo>
                    <a:pt x="35357" y="347988"/>
                  </a:lnTo>
                  <a:lnTo>
                    <a:pt x="39642" y="364629"/>
                  </a:lnTo>
                  <a:lnTo>
                    <a:pt x="43971" y="380144"/>
                  </a:lnTo>
                  <a:lnTo>
                    <a:pt x="42436" y="389014"/>
                  </a:lnTo>
                  <a:lnTo>
                    <a:pt x="36992" y="393453"/>
                  </a:lnTo>
                  <a:lnTo>
                    <a:pt x="28941" y="394939"/>
                  </a:lnTo>
                  <a:lnTo>
                    <a:pt x="22100" y="391509"/>
                  </a:lnTo>
                  <a:lnTo>
                    <a:pt x="16065" y="384801"/>
                  </a:lnTo>
                  <a:lnTo>
                    <a:pt x="10569" y="375907"/>
                  </a:lnTo>
                  <a:lnTo>
                    <a:pt x="6904" y="364083"/>
                  </a:lnTo>
                  <a:lnTo>
                    <a:pt x="4461" y="350305"/>
                  </a:lnTo>
                  <a:lnTo>
                    <a:pt x="2833" y="335225"/>
                  </a:lnTo>
                  <a:lnTo>
                    <a:pt x="1747" y="317803"/>
                  </a:lnTo>
                  <a:lnTo>
                    <a:pt x="540" y="278795"/>
                  </a:lnTo>
                  <a:lnTo>
                    <a:pt x="1692" y="259551"/>
                  </a:lnTo>
                  <a:lnTo>
                    <a:pt x="3934" y="240826"/>
                  </a:lnTo>
                  <a:lnTo>
                    <a:pt x="6903" y="222448"/>
                  </a:lnTo>
                  <a:lnTo>
                    <a:pt x="10355" y="205775"/>
                  </a:lnTo>
                  <a:lnTo>
                    <a:pt x="14131" y="190238"/>
                  </a:lnTo>
                  <a:lnTo>
                    <a:pt x="35116" y="110856"/>
                  </a:lnTo>
                  <a:lnTo>
                    <a:pt x="43864" y="81692"/>
                  </a:lnTo>
                  <a:lnTo>
                    <a:pt x="49734" y="67725"/>
                  </a:lnTo>
                  <a:lnTo>
                    <a:pt x="56594" y="53992"/>
                  </a:lnTo>
                  <a:lnTo>
                    <a:pt x="105685"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Freeform 172"/>
            <p:cNvSpPr/>
            <p:nvPr/>
          </p:nvSpPr>
          <p:spPr>
            <a:xfrm>
              <a:off x="5712049" y="6220678"/>
              <a:ext cx="198956" cy="245303"/>
            </a:xfrm>
            <a:custGeom>
              <a:avLst/>
              <a:gdLst/>
              <a:ahLst/>
              <a:cxnLst/>
              <a:rect l="0" t="0" r="0" b="0"/>
              <a:pathLst>
                <a:path w="198956" h="245303">
                  <a:moveTo>
                    <a:pt x="198955" y="0"/>
                  </a:moveTo>
                  <a:lnTo>
                    <a:pt x="170790" y="0"/>
                  </a:lnTo>
                  <a:lnTo>
                    <a:pt x="158072" y="1474"/>
                  </a:lnTo>
                  <a:lnTo>
                    <a:pt x="145172" y="3930"/>
                  </a:lnTo>
                  <a:lnTo>
                    <a:pt x="132151" y="7042"/>
                  </a:lnTo>
                  <a:lnTo>
                    <a:pt x="119049" y="10590"/>
                  </a:lnTo>
                  <a:lnTo>
                    <a:pt x="92702" y="18462"/>
                  </a:lnTo>
                  <a:lnTo>
                    <a:pt x="80960" y="24098"/>
                  </a:lnTo>
                  <a:lnTo>
                    <a:pt x="70184" y="30803"/>
                  </a:lnTo>
                  <a:lnTo>
                    <a:pt x="60053" y="38220"/>
                  </a:lnTo>
                  <a:lnTo>
                    <a:pt x="54773" y="47587"/>
                  </a:lnTo>
                  <a:lnTo>
                    <a:pt x="52726" y="58252"/>
                  </a:lnTo>
                  <a:lnTo>
                    <a:pt x="52836" y="69784"/>
                  </a:lnTo>
                  <a:lnTo>
                    <a:pt x="55856" y="81893"/>
                  </a:lnTo>
                  <a:lnTo>
                    <a:pt x="60817" y="94386"/>
                  </a:lnTo>
                  <a:lnTo>
                    <a:pt x="67072" y="107137"/>
                  </a:lnTo>
                  <a:lnTo>
                    <a:pt x="74190" y="120058"/>
                  </a:lnTo>
                  <a:lnTo>
                    <a:pt x="81882" y="133094"/>
                  </a:lnTo>
                  <a:lnTo>
                    <a:pt x="89958" y="146205"/>
                  </a:lnTo>
                  <a:lnTo>
                    <a:pt x="96815" y="159368"/>
                  </a:lnTo>
                  <a:lnTo>
                    <a:pt x="102860" y="172564"/>
                  </a:lnTo>
                  <a:lnTo>
                    <a:pt x="108365" y="185782"/>
                  </a:lnTo>
                  <a:lnTo>
                    <a:pt x="113508" y="199016"/>
                  </a:lnTo>
                  <a:lnTo>
                    <a:pt x="123152" y="225511"/>
                  </a:lnTo>
                  <a:lnTo>
                    <a:pt x="118945" y="234344"/>
                  </a:lnTo>
                  <a:lnTo>
                    <a:pt x="108772" y="240233"/>
                  </a:lnTo>
                  <a:lnTo>
                    <a:pt x="94620" y="244159"/>
                  </a:lnTo>
                  <a:lnTo>
                    <a:pt x="80765" y="245302"/>
                  </a:lnTo>
                  <a:lnTo>
                    <a:pt x="67107" y="244591"/>
                  </a:lnTo>
                  <a:lnTo>
                    <a:pt x="0" y="23874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9" name="Group 178"/>
          <p:cNvGrpSpPr/>
          <p:nvPr/>
        </p:nvGrpSpPr>
        <p:grpSpPr>
          <a:xfrm>
            <a:off x="6003850" y="6154360"/>
            <a:ext cx="782560" cy="464231"/>
            <a:chOff x="6003850" y="6154360"/>
            <a:chExt cx="782560" cy="464231"/>
          </a:xfrm>
        </p:grpSpPr>
        <p:sp>
          <p:nvSpPr>
            <p:cNvPr id="175" name="Freeform 174"/>
            <p:cNvSpPr/>
            <p:nvPr/>
          </p:nvSpPr>
          <p:spPr>
            <a:xfrm>
              <a:off x="6083432" y="6207415"/>
              <a:ext cx="26529" cy="198956"/>
            </a:xfrm>
            <a:custGeom>
              <a:avLst/>
              <a:gdLst/>
              <a:ahLst/>
              <a:cxnLst/>
              <a:rect l="0" t="0" r="0" b="0"/>
              <a:pathLst>
                <a:path w="26529" h="198956">
                  <a:moveTo>
                    <a:pt x="26528" y="0"/>
                  </a:moveTo>
                  <a:lnTo>
                    <a:pt x="26528" y="73845"/>
                  </a:lnTo>
                  <a:lnTo>
                    <a:pt x="25054" y="90495"/>
                  </a:lnTo>
                  <a:lnTo>
                    <a:pt x="22598" y="107490"/>
                  </a:lnTo>
                  <a:lnTo>
                    <a:pt x="19486" y="124715"/>
                  </a:lnTo>
                  <a:lnTo>
                    <a:pt x="15939" y="140619"/>
                  </a:lnTo>
                  <a:lnTo>
                    <a:pt x="12100" y="155643"/>
                  </a:lnTo>
                  <a:lnTo>
                    <a:pt x="0" y="19895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Freeform 175"/>
            <p:cNvSpPr/>
            <p:nvPr/>
          </p:nvSpPr>
          <p:spPr>
            <a:xfrm>
              <a:off x="6003850" y="6340052"/>
              <a:ext cx="252011" cy="53056"/>
            </a:xfrm>
            <a:custGeom>
              <a:avLst/>
              <a:gdLst/>
              <a:ahLst/>
              <a:cxnLst/>
              <a:rect l="0" t="0" r="0" b="0"/>
              <a:pathLst>
                <a:path w="252011" h="53056">
                  <a:moveTo>
                    <a:pt x="0" y="0"/>
                  </a:moveTo>
                  <a:lnTo>
                    <a:pt x="28165" y="7041"/>
                  </a:lnTo>
                  <a:lnTo>
                    <a:pt x="42357" y="9115"/>
                  </a:lnTo>
                  <a:lnTo>
                    <a:pt x="57713" y="10498"/>
                  </a:lnTo>
                  <a:lnTo>
                    <a:pt x="73845" y="11420"/>
                  </a:lnTo>
                  <a:lnTo>
                    <a:pt x="90495" y="13508"/>
                  </a:lnTo>
                  <a:lnTo>
                    <a:pt x="107490" y="16374"/>
                  </a:lnTo>
                  <a:lnTo>
                    <a:pt x="124715" y="19759"/>
                  </a:lnTo>
                  <a:lnTo>
                    <a:pt x="159573" y="27449"/>
                  </a:lnTo>
                  <a:lnTo>
                    <a:pt x="177122" y="31563"/>
                  </a:lnTo>
                  <a:lnTo>
                    <a:pt x="193243" y="35779"/>
                  </a:lnTo>
                  <a:lnTo>
                    <a:pt x="208411" y="40064"/>
                  </a:lnTo>
                  <a:lnTo>
                    <a:pt x="252010" y="5305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Freeform 176"/>
            <p:cNvSpPr/>
            <p:nvPr/>
          </p:nvSpPr>
          <p:spPr>
            <a:xfrm>
              <a:off x="6402470" y="6154360"/>
              <a:ext cx="383940" cy="259622"/>
            </a:xfrm>
            <a:custGeom>
              <a:avLst/>
              <a:gdLst/>
              <a:ahLst/>
              <a:cxnLst/>
              <a:rect l="0" t="0" r="0" b="0"/>
              <a:pathLst>
                <a:path w="383940" h="259622">
                  <a:moveTo>
                    <a:pt x="25819" y="0"/>
                  </a:moveTo>
                  <a:lnTo>
                    <a:pt x="7358" y="55384"/>
                  </a:lnTo>
                  <a:lnTo>
                    <a:pt x="4669" y="70819"/>
                  </a:lnTo>
                  <a:lnTo>
                    <a:pt x="2877" y="88477"/>
                  </a:lnTo>
                  <a:lnTo>
                    <a:pt x="1681" y="107618"/>
                  </a:lnTo>
                  <a:lnTo>
                    <a:pt x="354" y="144606"/>
                  </a:lnTo>
                  <a:lnTo>
                    <a:pt x="0" y="162723"/>
                  </a:lnTo>
                  <a:lnTo>
                    <a:pt x="1237" y="179222"/>
                  </a:lnTo>
                  <a:lnTo>
                    <a:pt x="3537" y="194642"/>
                  </a:lnTo>
                  <a:lnTo>
                    <a:pt x="6543" y="209343"/>
                  </a:lnTo>
                  <a:lnTo>
                    <a:pt x="11494" y="222092"/>
                  </a:lnTo>
                  <a:lnTo>
                    <a:pt x="17743" y="233538"/>
                  </a:lnTo>
                  <a:lnTo>
                    <a:pt x="24856" y="244117"/>
                  </a:lnTo>
                  <a:lnTo>
                    <a:pt x="35493" y="251169"/>
                  </a:lnTo>
                  <a:lnTo>
                    <a:pt x="48479" y="255871"/>
                  </a:lnTo>
                  <a:lnTo>
                    <a:pt x="63032" y="259005"/>
                  </a:lnTo>
                  <a:lnTo>
                    <a:pt x="78628" y="259621"/>
                  </a:lnTo>
                  <a:lnTo>
                    <a:pt x="94921" y="258558"/>
                  </a:lnTo>
                  <a:lnTo>
                    <a:pt x="111678" y="256375"/>
                  </a:lnTo>
                  <a:lnTo>
                    <a:pt x="130218" y="253446"/>
                  </a:lnTo>
                  <a:lnTo>
                    <a:pt x="241597" y="233932"/>
                  </a:lnTo>
                  <a:lnTo>
                    <a:pt x="262517" y="229642"/>
                  </a:lnTo>
                  <a:lnTo>
                    <a:pt x="280884" y="225308"/>
                  </a:lnTo>
                  <a:lnTo>
                    <a:pt x="383939" y="19895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Freeform 177"/>
            <p:cNvSpPr/>
            <p:nvPr/>
          </p:nvSpPr>
          <p:spPr>
            <a:xfrm>
              <a:off x="6693563" y="6167624"/>
              <a:ext cx="34170" cy="450967"/>
            </a:xfrm>
            <a:custGeom>
              <a:avLst/>
              <a:gdLst/>
              <a:ahLst/>
              <a:cxnLst/>
              <a:rect l="0" t="0" r="0" b="0"/>
              <a:pathLst>
                <a:path w="34170" h="450967">
                  <a:moveTo>
                    <a:pt x="26527" y="0"/>
                  </a:moveTo>
                  <a:lnTo>
                    <a:pt x="26527" y="28164"/>
                  </a:lnTo>
                  <a:lnTo>
                    <a:pt x="28001" y="42356"/>
                  </a:lnTo>
                  <a:lnTo>
                    <a:pt x="30457" y="57712"/>
                  </a:lnTo>
                  <a:lnTo>
                    <a:pt x="33569" y="73845"/>
                  </a:lnTo>
                  <a:lnTo>
                    <a:pt x="34169" y="90494"/>
                  </a:lnTo>
                  <a:lnTo>
                    <a:pt x="33096" y="107489"/>
                  </a:lnTo>
                  <a:lnTo>
                    <a:pt x="30906" y="124714"/>
                  </a:lnTo>
                  <a:lnTo>
                    <a:pt x="27973" y="143566"/>
                  </a:lnTo>
                  <a:lnTo>
                    <a:pt x="20783" y="184163"/>
                  </a:lnTo>
                  <a:lnTo>
                    <a:pt x="18277" y="203831"/>
                  </a:lnTo>
                  <a:lnTo>
                    <a:pt x="16606" y="222838"/>
                  </a:lnTo>
                  <a:lnTo>
                    <a:pt x="15492" y="241405"/>
                  </a:lnTo>
                  <a:lnTo>
                    <a:pt x="13275" y="261151"/>
                  </a:lnTo>
                  <a:lnTo>
                    <a:pt x="10324" y="281685"/>
                  </a:lnTo>
                  <a:lnTo>
                    <a:pt x="6883" y="302742"/>
                  </a:lnTo>
                  <a:lnTo>
                    <a:pt x="4589" y="322675"/>
                  </a:lnTo>
                  <a:lnTo>
                    <a:pt x="3060" y="341859"/>
                  </a:lnTo>
                  <a:lnTo>
                    <a:pt x="2039" y="360543"/>
                  </a:lnTo>
                  <a:lnTo>
                    <a:pt x="907" y="397023"/>
                  </a:lnTo>
                  <a:lnTo>
                    <a:pt x="0" y="45096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2" name="Group 181"/>
          <p:cNvGrpSpPr/>
          <p:nvPr/>
        </p:nvGrpSpPr>
        <p:grpSpPr>
          <a:xfrm>
            <a:off x="3669438" y="6141096"/>
            <a:ext cx="3501619" cy="822351"/>
            <a:chOff x="3669438" y="6141096"/>
            <a:chExt cx="3501619" cy="822351"/>
          </a:xfrm>
        </p:grpSpPr>
        <p:sp>
          <p:nvSpPr>
            <p:cNvPr id="180" name="Freeform 179"/>
            <p:cNvSpPr/>
            <p:nvPr/>
          </p:nvSpPr>
          <p:spPr>
            <a:xfrm>
              <a:off x="4876435" y="6141096"/>
              <a:ext cx="53056" cy="782560"/>
            </a:xfrm>
            <a:custGeom>
              <a:avLst/>
              <a:gdLst/>
              <a:ahLst/>
              <a:cxnLst/>
              <a:rect l="0" t="0" r="0" b="0"/>
              <a:pathLst>
                <a:path w="53056" h="782560">
                  <a:moveTo>
                    <a:pt x="53055" y="0"/>
                  </a:moveTo>
                  <a:lnTo>
                    <a:pt x="46014" y="21124"/>
                  </a:lnTo>
                  <a:lnTo>
                    <a:pt x="43939" y="33241"/>
                  </a:lnTo>
                  <a:lnTo>
                    <a:pt x="42556" y="47215"/>
                  </a:lnTo>
                  <a:lnTo>
                    <a:pt x="41635" y="62425"/>
                  </a:lnTo>
                  <a:lnTo>
                    <a:pt x="39546" y="78461"/>
                  </a:lnTo>
                  <a:lnTo>
                    <a:pt x="36680" y="95046"/>
                  </a:lnTo>
                  <a:lnTo>
                    <a:pt x="33296" y="111997"/>
                  </a:lnTo>
                  <a:lnTo>
                    <a:pt x="31040" y="129194"/>
                  </a:lnTo>
                  <a:lnTo>
                    <a:pt x="29536" y="146553"/>
                  </a:lnTo>
                  <a:lnTo>
                    <a:pt x="28533" y="164020"/>
                  </a:lnTo>
                  <a:lnTo>
                    <a:pt x="27419" y="199149"/>
                  </a:lnTo>
                  <a:lnTo>
                    <a:pt x="27121" y="216770"/>
                  </a:lnTo>
                  <a:lnTo>
                    <a:pt x="25450" y="232938"/>
                  </a:lnTo>
                  <a:lnTo>
                    <a:pt x="22861" y="248138"/>
                  </a:lnTo>
                  <a:lnTo>
                    <a:pt x="19662" y="262693"/>
                  </a:lnTo>
                  <a:lnTo>
                    <a:pt x="17529" y="278291"/>
                  </a:lnTo>
                  <a:lnTo>
                    <a:pt x="16108" y="294584"/>
                  </a:lnTo>
                  <a:lnTo>
                    <a:pt x="15160" y="311342"/>
                  </a:lnTo>
                  <a:lnTo>
                    <a:pt x="13054" y="326935"/>
                  </a:lnTo>
                  <a:lnTo>
                    <a:pt x="10176" y="341751"/>
                  </a:lnTo>
                  <a:lnTo>
                    <a:pt x="6784" y="356050"/>
                  </a:lnTo>
                  <a:lnTo>
                    <a:pt x="4523" y="371477"/>
                  </a:lnTo>
                  <a:lnTo>
                    <a:pt x="3015" y="387658"/>
                  </a:lnTo>
                  <a:lnTo>
                    <a:pt x="2010" y="404340"/>
                  </a:lnTo>
                  <a:lnTo>
                    <a:pt x="893" y="438595"/>
                  </a:lnTo>
                  <a:lnTo>
                    <a:pt x="118" y="535360"/>
                  </a:lnTo>
                  <a:lnTo>
                    <a:pt x="0" y="78255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Freeform 180"/>
            <p:cNvSpPr/>
            <p:nvPr/>
          </p:nvSpPr>
          <p:spPr>
            <a:xfrm>
              <a:off x="3669438" y="6830809"/>
              <a:ext cx="3501619" cy="132638"/>
            </a:xfrm>
            <a:custGeom>
              <a:avLst/>
              <a:gdLst/>
              <a:ahLst/>
              <a:cxnLst/>
              <a:rect l="0" t="0" r="0" b="0"/>
              <a:pathLst>
                <a:path w="3501619" h="132638">
                  <a:moveTo>
                    <a:pt x="0" y="0"/>
                  </a:moveTo>
                  <a:lnTo>
                    <a:pt x="40882" y="1473"/>
                  </a:lnTo>
                  <a:lnTo>
                    <a:pt x="53782" y="3930"/>
                  </a:lnTo>
                  <a:lnTo>
                    <a:pt x="113294" y="18461"/>
                  </a:lnTo>
                  <a:lnTo>
                    <a:pt x="131531" y="21150"/>
                  </a:lnTo>
                  <a:lnTo>
                    <a:pt x="190932" y="24934"/>
                  </a:lnTo>
                  <a:lnTo>
                    <a:pt x="289525" y="26318"/>
                  </a:lnTo>
                  <a:lnTo>
                    <a:pt x="328616" y="30364"/>
                  </a:lnTo>
                  <a:lnTo>
                    <a:pt x="347293" y="33506"/>
                  </a:lnTo>
                  <a:lnTo>
                    <a:pt x="391625" y="36998"/>
                  </a:lnTo>
                  <a:lnTo>
                    <a:pt x="485094" y="39239"/>
                  </a:lnTo>
                  <a:lnTo>
                    <a:pt x="533926" y="35616"/>
                  </a:lnTo>
                  <a:lnTo>
                    <a:pt x="583630" y="32041"/>
                  </a:lnTo>
                  <a:lnTo>
                    <a:pt x="679511" y="37823"/>
                  </a:lnTo>
                  <a:lnTo>
                    <a:pt x="783163" y="39403"/>
                  </a:lnTo>
                  <a:lnTo>
                    <a:pt x="1021321" y="39781"/>
                  </a:lnTo>
                  <a:lnTo>
                    <a:pt x="1062577" y="43717"/>
                  </a:lnTo>
                  <a:lnTo>
                    <a:pt x="1079768" y="46830"/>
                  </a:lnTo>
                  <a:lnTo>
                    <a:pt x="1122450" y="50288"/>
                  </a:lnTo>
                  <a:lnTo>
                    <a:pt x="1221900" y="52508"/>
                  </a:lnTo>
                  <a:lnTo>
                    <a:pt x="1585201" y="53053"/>
                  </a:lnTo>
                  <a:lnTo>
                    <a:pt x="1622677" y="56984"/>
                  </a:lnTo>
                  <a:lnTo>
                    <a:pt x="1638860" y="60095"/>
                  </a:lnTo>
                  <a:lnTo>
                    <a:pt x="1680422" y="63553"/>
                  </a:lnTo>
                  <a:lnTo>
                    <a:pt x="1779153" y="65773"/>
                  </a:lnTo>
                  <a:lnTo>
                    <a:pt x="2095295" y="66314"/>
                  </a:lnTo>
                  <a:lnTo>
                    <a:pt x="2136766" y="70247"/>
                  </a:lnTo>
                  <a:lnTo>
                    <a:pt x="2154014" y="73359"/>
                  </a:lnTo>
                  <a:lnTo>
                    <a:pt x="2192829" y="76816"/>
                  </a:lnTo>
                  <a:lnTo>
                    <a:pt x="2284830" y="79036"/>
                  </a:lnTo>
                  <a:lnTo>
                    <a:pt x="2785272" y="79583"/>
                  </a:lnTo>
                  <a:lnTo>
                    <a:pt x="2827087" y="83513"/>
                  </a:lnTo>
                  <a:lnTo>
                    <a:pt x="2848554" y="86624"/>
                  </a:lnTo>
                  <a:lnTo>
                    <a:pt x="2892056" y="90080"/>
                  </a:lnTo>
                  <a:lnTo>
                    <a:pt x="2991505" y="93956"/>
                  </a:lnTo>
                  <a:lnTo>
                    <a:pt x="3009747" y="96534"/>
                  </a:lnTo>
                  <a:lnTo>
                    <a:pt x="3027803" y="99726"/>
                  </a:lnTo>
                  <a:lnTo>
                    <a:pt x="3063586" y="103272"/>
                  </a:lnTo>
                  <a:lnTo>
                    <a:pt x="3152297" y="107210"/>
                  </a:lnTo>
                  <a:lnTo>
                    <a:pt x="3169997" y="109790"/>
                  </a:lnTo>
                  <a:lnTo>
                    <a:pt x="3187691" y="112984"/>
                  </a:lnTo>
                  <a:lnTo>
                    <a:pt x="3223072" y="116534"/>
                  </a:lnTo>
                  <a:lnTo>
                    <a:pt x="3259920" y="119585"/>
                  </a:lnTo>
                  <a:lnTo>
                    <a:pt x="3280063" y="122462"/>
                  </a:lnTo>
                  <a:lnTo>
                    <a:pt x="3300859" y="125853"/>
                  </a:lnTo>
                  <a:lnTo>
                    <a:pt x="3343618" y="129622"/>
                  </a:lnTo>
                  <a:lnTo>
                    <a:pt x="3405187" y="131744"/>
                  </a:lnTo>
                  <a:lnTo>
                    <a:pt x="3501618" y="13263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6" name="Group 205"/>
          <p:cNvGrpSpPr/>
          <p:nvPr/>
        </p:nvGrpSpPr>
        <p:grpSpPr>
          <a:xfrm>
            <a:off x="4107140" y="6220678"/>
            <a:ext cx="1830393" cy="1127417"/>
            <a:chOff x="4107140" y="6220678"/>
            <a:chExt cx="1830393" cy="1127417"/>
          </a:xfrm>
        </p:grpSpPr>
        <p:sp>
          <p:nvSpPr>
            <p:cNvPr id="183" name="Freeform 182"/>
            <p:cNvSpPr/>
            <p:nvPr/>
          </p:nvSpPr>
          <p:spPr>
            <a:xfrm>
              <a:off x="4199986" y="6393107"/>
              <a:ext cx="13264" cy="159165"/>
            </a:xfrm>
            <a:custGeom>
              <a:avLst/>
              <a:gdLst/>
              <a:ahLst/>
              <a:cxnLst/>
              <a:rect l="0" t="0" r="0" b="0"/>
              <a:pathLst>
                <a:path w="13264" h="159165">
                  <a:moveTo>
                    <a:pt x="0" y="0"/>
                  </a:moveTo>
                  <a:lnTo>
                    <a:pt x="0" y="28165"/>
                  </a:lnTo>
                  <a:lnTo>
                    <a:pt x="1473" y="40883"/>
                  </a:lnTo>
                  <a:lnTo>
                    <a:pt x="3929" y="53782"/>
                  </a:lnTo>
                  <a:lnTo>
                    <a:pt x="7041" y="66804"/>
                  </a:lnTo>
                  <a:lnTo>
                    <a:pt x="9115" y="82853"/>
                  </a:lnTo>
                  <a:lnTo>
                    <a:pt x="10498" y="100921"/>
                  </a:lnTo>
                  <a:lnTo>
                    <a:pt x="13263" y="15916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Freeform 183"/>
            <p:cNvSpPr/>
            <p:nvPr/>
          </p:nvSpPr>
          <p:spPr>
            <a:xfrm>
              <a:off x="4107140" y="6469821"/>
              <a:ext cx="198957" cy="29396"/>
            </a:xfrm>
            <a:custGeom>
              <a:avLst/>
              <a:gdLst/>
              <a:ahLst/>
              <a:cxnLst/>
              <a:rect l="0" t="0" r="0" b="0"/>
              <a:pathLst>
                <a:path w="198957" h="29396">
                  <a:moveTo>
                    <a:pt x="0" y="29395"/>
                  </a:moveTo>
                  <a:lnTo>
                    <a:pt x="55383" y="10934"/>
                  </a:lnTo>
                  <a:lnTo>
                    <a:pt x="69344" y="8245"/>
                  </a:lnTo>
                  <a:lnTo>
                    <a:pt x="84547" y="6453"/>
                  </a:lnTo>
                  <a:lnTo>
                    <a:pt x="100577" y="5258"/>
                  </a:lnTo>
                  <a:lnTo>
                    <a:pt x="115685" y="2988"/>
                  </a:lnTo>
                  <a:lnTo>
                    <a:pt x="130178" y="0"/>
                  </a:lnTo>
                  <a:lnTo>
                    <a:pt x="198956" y="286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Freeform 184"/>
            <p:cNvSpPr/>
            <p:nvPr/>
          </p:nvSpPr>
          <p:spPr>
            <a:xfrm>
              <a:off x="4412646" y="6552271"/>
              <a:ext cx="158725" cy="235439"/>
            </a:xfrm>
            <a:custGeom>
              <a:avLst/>
              <a:gdLst/>
              <a:ahLst/>
              <a:cxnLst/>
              <a:rect l="0" t="0" r="0" b="0"/>
              <a:pathLst>
                <a:path w="158725" h="235439">
                  <a:moveTo>
                    <a:pt x="158724" y="39791"/>
                  </a:moveTo>
                  <a:lnTo>
                    <a:pt x="137600" y="25709"/>
                  </a:lnTo>
                  <a:lnTo>
                    <a:pt x="125482" y="21561"/>
                  </a:lnTo>
                  <a:lnTo>
                    <a:pt x="111509" y="18796"/>
                  </a:lnTo>
                  <a:lnTo>
                    <a:pt x="96298" y="16952"/>
                  </a:lnTo>
                  <a:lnTo>
                    <a:pt x="80263" y="17196"/>
                  </a:lnTo>
                  <a:lnTo>
                    <a:pt x="63678" y="18833"/>
                  </a:lnTo>
                  <a:lnTo>
                    <a:pt x="46726" y="21398"/>
                  </a:lnTo>
                  <a:lnTo>
                    <a:pt x="32478" y="26055"/>
                  </a:lnTo>
                  <a:lnTo>
                    <a:pt x="20031" y="32107"/>
                  </a:lnTo>
                  <a:lnTo>
                    <a:pt x="8786" y="39090"/>
                  </a:lnTo>
                  <a:lnTo>
                    <a:pt x="2763" y="48166"/>
                  </a:lnTo>
                  <a:lnTo>
                    <a:pt x="221" y="58638"/>
                  </a:lnTo>
                  <a:lnTo>
                    <a:pt x="0" y="70041"/>
                  </a:lnTo>
                  <a:lnTo>
                    <a:pt x="2801" y="83537"/>
                  </a:lnTo>
                  <a:lnTo>
                    <a:pt x="7615" y="98430"/>
                  </a:lnTo>
                  <a:lnTo>
                    <a:pt x="13772" y="114254"/>
                  </a:lnTo>
                  <a:lnTo>
                    <a:pt x="20825" y="129224"/>
                  </a:lnTo>
                  <a:lnTo>
                    <a:pt x="28474" y="143626"/>
                  </a:lnTo>
                  <a:lnTo>
                    <a:pt x="36520" y="157648"/>
                  </a:lnTo>
                  <a:lnTo>
                    <a:pt x="43359" y="171417"/>
                  </a:lnTo>
                  <a:lnTo>
                    <a:pt x="49391" y="185018"/>
                  </a:lnTo>
                  <a:lnTo>
                    <a:pt x="54887" y="198506"/>
                  </a:lnTo>
                  <a:lnTo>
                    <a:pt x="61498" y="210446"/>
                  </a:lnTo>
                  <a:lnTo>
                    <a:pt x="68853" y="221354"/>
                  </a:lnTo>
                  <a:lnTo>
                    <a:pt x="76704" y="231573"/>
                  </a:lnTo>
                  <a:lnTo>
                    <a:pt x="78990" y="235438"/>
                  </a:lnTo>
                  <a:lnTo>
                    <a:pt x="77567" y="235068"/>
                  </a:lnTo>
                  <a:lnTo>
                    <a:pt x="73670" y="231873"/>
                  </a:lnTo>
                  <a:lnTo>
                    <a:pt x="68125" y="225322"/>
                  </a:lnTo>
                  <a:lnTo>
                    <a:pt x="61481" y="216533"/>
                  </a:lnTo>
                  <a:lnTo>
                    <a:pt x="54104" y="206252"/>
                  </a:lnTo>
                  <a:lnTo>
                    <a:pt x="50660" y="193504"/>
                  </a:lnTo>
                  <a:lnTo>
                    <a:pt x="49838" y="179110"/>
                  </a:lnTo>
                  <a:lnTo>
                    <a:pt x="50763" y="163619"/>
                  </a:lnTo>
                  <a:lnTo>
                    <a:pt x="52854" y="147397"/>
                  </a:lnTo>
                  <a:lnTo>
                    <a:pt x="55721" y="130687"/>
                  </a:lnTo>
                  <a:lnTo>
                    <a:pt x="59107" y="113653"/>
                  </a:lnTo>
                  <a:lnTo>
                    <a:pt x="62837" y="97875"/>
                  </a:lnTo>
                  <a:lnTo>
                    <a:pt x="66798" y="82935"/>
                  </a:lnTo>
                  <a:lnTo>
                    <a:pt x="70913" y="68554"/>
                  </a:lnTo>
                  <a:lnTo>
                    <a:pt x="76603" y="54545"/>
                  </a:lnTo>
                  <a:lnTo>
                    <a:pt x="83344" y="40784"/>
                  </a:lnTo>
                  <a:lnTo>
                    <a:pt x="118932"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Freeform 185"/>
            <p:cNvSpPr/>
            <p:nvPr/>
          </p:nvSpPr>
          <p:spPr>
            <a:xfrm>
              <a:off x="4597897" y="6610948"/>
              <a:ext cx="145902" cy="186672"/>
            </a:xfrm>
            <a:custGeom>
              <a:avLst/>
              <a:gdLst/>
              <a:ahLst/>
              <a:cxnLst/>
              <a:rect l="0" t="0" r="0" b="0"/>
              <a:pathLst>
                <a:path w="145902" h="186672">
                  <a:moveTo>
                    <a:pt x="145901" y="7642"/>
                  </a:moveTo>
                  <a:lnTo>
                    <a:pt x="124777" y="601"/>
                  </a:lnTo>
                  <a:lnTo>
                    <a:pt x="114133" y="0"/>
                  </a:lnTo>
                  <a:lnTo>
                    <a:pt x="102616" y="1073"/>
                  </a:lnTo>
                  <a:lnTo>
                    <a:pt x="90517" y="3263"/>
                  </a:lnTo>
                  <a:lnTo>
                    <a:pt x="78030" y="6196"/>
                  </a:lnTo>
                  <a:lnTo>
                    <a:pt x="65283" y="9626"/>
                  </a:lnTo>
                  <a:lnTo>
                    <a:pt x="52365" y="13386"/>
                  </a:lnTo>
                  <a:lnTo>
                    <a:pt x="46700" y="18840"/>
                  </a:lnTo>
                  <a:lnTo>
                    <a:pt x="45871" y="25424"/>
                  </a:lnTo>
                  <a:lnTo>
                    <a:pt x="48265" y="32760"/>
                  </a:lnTo>
                  <a:lnTo>
                    <a:pt x="54283" y="40598"/>
                  </a:lnTo>
                  <a:lnTo>
                    <a:pt x="62716" y="48772"/>
                  </a:lnTo>
                  <a:lnTo>
                    <a:pt x="72760" y="57168"/>
                  </a:lnTo>
                  <a:lnTo>
                    <a:pt x="82402" y="67187"/>
                  </a:lnTo>
                  <a:lnTo>
                    <a:pt x="91779" y="78287"/>
                  </a:lnTo>
                  <a:lnTo>
                    <a:pt x="100977" y="90108"/>
                  </a:lnTo>
                  <a:lnTo>
                    <a:pt x="110057" y="102411"/>
                  </a:lnTo>
                  <a:lnTo>
                    <a:pt x="128005" y="127870"/>
                  </a:lnTo>
                  <a:lnTo>
                    <a:pt x="131023" y="140849"/>
                  </a:lnTo>
                  <a:lnTo>
                    <a:pt x="130087" y="153922"/>
                  </a:lnTo>
                  <a:lnTo>
                    <a:pt x="126516" y="167059"/>
                  </a:lnTo>
                  <a:lnTo>
                    <a:pt x="118240" y="175818"/>
                  </a:lnTo>
                  <a:lnTo>
                    <a:pt x="106828" y="181657"/>
                  </a:lnTo>
                  <a:lnTo>
                    <a:pt x="93325" y="185549"/>
                  </a:lnTo>
                  <a:lnTo>
                    <a:pt x="76954" y="186671"/>
                  </a:lnTo>
                  <a:lnTo>
                    <a:pt x="58671" y="185944"/>
                  </a:lnTo>
                  <a:lnTo>
                    <a:pt x="0" y="18007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Freeform 186"/>
            <p:cNvSpPr/>
            <p:nvPr/>
          </p:nvSpPr>
          <p:spPr>
            <a:xfrm>
              <a:off x="4359150" y="6233942"/>
              <a:ext cx="397912" cy="517286"/>
            </a:xfrm>
            <a:custGeom>
              <a:avLst/>
              <a:gdLst/>
              <a:ahLst/>
              <a:cxnLst/>
              <a:rect l="0" t="0" r="0" b="0"/>
              <a:pathLst>
                <a:path w="397912" h="517286">
                  <a:moveTo>
                    <a:pt x="0" y="0"/>
                  </a:moveTo>
                  <a:lnTo>
                    <a:pt x="7042" y="21124"/>
                  </a:lnTo>
                  <a:lnTo>
                    <a:pt x="12063" y="30294"/>
                  </a:lnTo>
                  <a:lnTo>
                    <a:pt x="18358" y="39354"/>
                  </a:lnTo>
                  <a:lnTo>
                    <a:pt x="25503" y="48343"/>
                  </a:lnTo>
                  <a:lnTo>
                    <a:pt x="33213" y="57282"/>
                  </a:lnTo>
                  <a:lnTo>
                    <a:pt x="41301" y="66189"/>
                  </a:lnTo>
                  <a:lnTo>
                    <a:pt x="49640" y="75075"/>
                  </a:lnTo>
                  <a:lnTo>
                    <a:pt x="124617" y="151048"/>
                  </a:lnTo>
                  <a:lnTo>
                    <a:pt x="134659" y="162596"/>
                  </a:lnTo>
                  <a:lnTo>
                    <a:pt x="144301" y="174716"/>
                  </a:lnTo>
                  <a:lnTo>
                    <a:pt x="153677" y="187217"/>
                  </a:lnTo>
                  <a:lnTo>
                    <a:pt x="164349" y="202920"/>
                  </a:lnTo>
                  <a:lnTo>
                    <a:pt x="187996" y="240018"/>
                  </a:lnTo>
                  <a:lnTo>
                    <a:pt x="199018" y="255806"/>
                  </a:lnTo>
                  <a:lnTo>
                    <a:pt x="209313" y="269278"/>
                  </a:lnTo>
                  <a:lnTo>
                    <a:pt x="219125" y="281207"/>
                  </a:lnTo>
                  <a:lnTo>
                    <a:pt x="227139" y="293581"/>
                  </a:lnTo>
                  <a:lnTo>
                    <a:pt x="233956" y="306251"/>
                  </a:lnTo>
                  <a:lnTo>
                    <a:pt x="239974" y="319120"/>
                  </a:lnTo>
                  <a:lnTo>
                    <a:pt x="246934" y="330646"/>
                  </a:lnTo>
                  <a:lnTo>
                    <a:pt x="254521" y="341278"/>
                  </a:lnTo>
                  <a:lnTo>
                    <a:pt x="262527" y="351313"/>
                  </a:lnTo>
                  <a:lnTo>
                    <a:pt x="270811" y="360951"/>
                  </a:lnTo>
                  <a:lnTo>
                    <a:pt x="279282" y="370323"/>
                  </a:lnTo>
                  <a:lnTo>
                    <a:pt x="287877" y="379520"/>
                  </a:lnTo>
                  <a:lnTo>
                    <a:pt x="296554" y="391545"/>
                  </a:lnTo>
                  <a:lnTo>
                    <a:pt x="305286" y="405457"/>
                  </a:lnTo>
                  <a:lnTo>
                    <a:pt x="314055" y="420627"/>
                  </a:lnTo>
                  <a:lnTo>
                    <a:pt x="322849" y="433688"/>
                  </a:lnTo>
                  <a:lnTo>
                    <a:pt x="331659" y="445342"/>
                  </a:lnTo>
                  <a:lnTo>
                    <a:pt x="340479" y="456059"/>
                  </a:lnTo>
                  <a:lnTo>
                    <a:pt x="349307" y="466152"/>
                  </a:lnTo>
                  <a:lnTo>
                    <a:pt x="358140" y="475828"/>
                  </a:lnTo>
                  <a:lnTo>
                    <a:pt x="397911" y="51728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Freeform 187"/>
            <p:cNvSpPr/>
            <p:nvPr/>
          </p:nvSpPr>
          <p:spPr>
            <a:xfrm>
              <a:off x="4438732" y="6366579"/>
              <a:ext cx="132639" cy="225484"/>
            </a:xfrm>
            <a:custGeom>
              <a:avLst/>
              <a:gdLst/>
              <a:ahLst/>
              <a:cxnLst/>
              <a:rect l="0" t="0" r="0" b="0"/>
              <a:pathLst>
                <a:path w="132639" h="225484">
                  <a:moveTo>
                    <a:pt x="132638" y="0"/>
                  </a:moveTo>
                  <a:lnTo>
                    <a:pt x="118555" y="14083"/>
                  </a:lnTo>
                  <a:lnTo>
                    <a:pt x="109986" y="24126"/>
                  </a:lnTo>
                  <a:lnTo>
                    <a:pt x="88674" y="51006"/>
                  </a:lnTo>
                  <a:lnTo>
                    <a:pt x="78275" y="67900"/>
                  </a:lnTo>
                  <a:lnTo>
                    <a:pt x="68395" y="86532"/>
                  </a:lnTo>
                  <a:lnTo>
                    <a:pt x="58860" y="106322"/>
                  </a:lnTo>
                  <a:lnTo>
                    <a:pt x="49557" y="123936"/>
                  </a:lnTo>
                  <a:lnTo>
                    <a:pt x="40407" y="140100"/>
                  </a:lnTo>
                  <a:lnTo>
                    <a:pt x="31359" y="155298"/>
                  </a:lnTo>
                  <a:lnTo>
                    <a:pt x="23854" y="169850"/>
                  </a:lnTo>
                  <a:lnTo>
                    <a:pt x="17377" y="183973"/>
                  </a:lnTo>
                  <a:lnTo>
                    <a:pt x="0" y="22548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Freeform 188"/>
            <p:cNvSpPr/>
            <p:nvPr/>
          </p:nvSpPr>
          <p:spPr>
            <a:xfrm>
              <a:off x="5420247" y="6446161"/>
              <a:ext cx="1" cy="66320"/>
            </a:xfrm>
            <a:custGeom>
              <a:avLst/>
              <a:gdLst/>
              <a:ahLst/>
              <a:cxnLst/>
              <a:rect l="0" t="0" r="0" b="0"/>
              <a:pathLst>
                <a:path w="1" h="66320">
                  <a:moveTo>
                    <a:pt x="0" y="0"/>
                  </a:moveTo>
                  <a:lnTo>
                    <a:pt x="0" y="6631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Freeform 189"/>
            <p:cNvSpPr/>
            <p:nvPr/>
          </p:nvSpPr>
          <p:spPr>
            <a:xfrm>
              <a:off x="5327401" y="6548468"/>
              <a:ext cx="172429" cy="17068"/>
            </a:xfrm>
            <a:custGeom>
              <a:avLst/>
              <a:gdLst/>
              <a:ahLst/>
              <a:cxnLst/>
              <a:rect l="0" t="0" r="0" b="0"/>
              <a:pathLst>
                <a:path w="172429" h="17068">
                  <a:moveTo>
                    <a:pt x="0" y="17067"/>
                  </a:moveTo>
                  <a:lnTo>
                    <a:pt x="14083" y="2984"/>
                  </a:lnTo>
                  <a:lnTo>
                    <a:pt x="24126" y="309"/>
                  </a:lnTo>
                  <a:lnTo>
                    <a:pt x="36716" y="0"/>
                  </a:lnTo>
                  <a:lnTo>
                    <a:pt x="51005" y="1267"/>
                  </a:lnTo>
                  <a:lnTo>
                    <a:pt x="66426" y="2112"/>
                  </a:lnTo>
                  <a:lnTo>
                    <a:pt x="99280" y="3052"/>
                  </a:lnTo>
                  <a:lnTo>
                    <a:pt x="114820" y="4776"/>
                  </a:lnTo>
                  <a:lnTo>
                    <a:pt x="129601" y="7400"/>
                  </a:lnTo>
                  <a:lnTo>
                    <a:pt x="172428" y="380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Freeform 190"/>
            <p:cNvSpPr/>
            <p:nvPr/>
          </p:nvSpPr>
          <p:spPr>
            <a:xfrm>
              <a:off x="5420247" y="6406370"/>
              <a:ext cx="11420" cy="212221"/>
            </a:xfrm>
            <a:custGeom>
              <a:avLst/>
              <a:gdLst/>
              <a:ahLst/>
              <a:cxnLst/>
              <a:rect l="0" t="0" r="0" b="0"/>
              <a:pathLst>
                <a:path w="11420" h="212221">
                  <a:moveTo>
                    <a:pt x="0" y="0"/>
                  </a:moveTo>
                  <a:lnTo>
                    <a:pt x="7041" y="21124"/>
                  </a:lnTo>
                  <a:lnTo>
                    <a:pt x="9115" y="33241"/>
                  </a:lnTo>
                  <a:lnTo>
                    <a:pt x="10498" y="47215"/>
                  </a:lnTo>
                  <a:lnTo>
                    <a:pt x="11419" y="62425"/>
                  </a:lnTo>
                  <a:lnTo>
                    <a:pt x="10561" y="76987"/>
                  </a:lnTo>
                  <a:lnTo>
                    <a:pt x="8514" y="91115"/>
                  </a:lnTo>
                  <a:lnTo>
                    <a:pt x="5676" y="104956"/>
                  </a:lnTo>
                  <a:lnTo>
                    <a:pt x="3784" y="120078"/>
                  </a:lnTo>
                  <a:lnTo>
                    <a:pt x="2523" y="136055"/>
                  </a:lnTo>
                  <a:lnTo>
                    <a:pt x="0" y="21222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Freeform 191"/>
            <p:cNvSpPr/>
            <p:nvPr/>
          </p:nvSpPr>
          <p:spPr>
            <a:xfrm>
              <a:off x="5588618" y="6525744"/>
              <a:ext cx="123432" cy="358337"/>
            </a:xfrm>
            <a:custGeom>
              <a:avLst/>
              <a:gdLst/>
              <a:ahLst/>
              <a:cxnLst/>
              <a:rect l="0" t="0" r="0" b="0"/>
              <a:pathLst>
                <a:path w="123432" h="358337">
                  <a:moveTo>
                    <a:pt x="96903" y="66318"/>
                  </a:moveTo>
                  <a:lnTo>
                    <a:pt x="82820" y="45195"/>
                  </a:lnTo>
                  <a:lnTo>
                    <a:pt x="74251" y="37498"/>
                  </a:lnTo>
                  <a:lnTo>
                    <a:pt x="64117" y="30894"/>
                  </a:lnTo>
                  <a:lnTo>
                    <a:pt x="52939" y="25017"/>
                  </a:lnTo>
                  <a:lnTo>
                    <a:pt x="42540" y="24046"/>
                  </a:lnTo>
                  <a:lnTo>
                    <a:pt x="32660" y="26347"/>
                  </a:lnTo>
                  <a:lnTo>
                    <a:pt x="23126" y="30828"/>
                  </a:lnTo>
                  <a:lnTo>
                    <a:pt x="15296" y="38237"/>
                  </a:lnTo>
                  <a:lnTo>
                    <a:pt x="8602" y="47598"/>
                  </a:lnTo>
                  <a:lnTo>
                    <a:pt x="2666" y="58259"/>
                  </a:lnTo>
                  <a:lnTo>
                    <a:pt x="182" y="69788"/>
                  </a:lnTo>
                  <a:lnTo>
                    <a:pt x="0" y="81895"/>
                  </a:lnTo>
                  <a:lnTo>
                    <a:pt x="1353" y="94388"/>
                  </a:lnTo>
                  <a:lnTo>
                    <a:pt x="3728" y="107137"/>
                  </a:lnTo>
                  <a:lnTo>
                    <a:pt x="6785" y="120058"/>
                  </a:lnTo>
                  <a:lnTo>
                    <a:pt x="10297" y="133093"/>
                  </a:lnTo>
                  <a:lnTo>
                    <a:pt x="15586" y="147679"/>
                  </a:lnTo>
                  <a:lnTo>
                    <a:pt x="22059" y="163298"/>
                  </a:lnTo>
                  <a:lnTo>
                    <a:pt x="29322" y="179605"/>
                  </a:lnTo>
                  <a:lnTo>
                    <a:pt x="35638" y="196372"/>
                  </a:lnTo>
                  <a:lnTo>
                    <a:pt x="41322" y="213444"/>
                  </a:lnTo>
                  <a:lnTo>
                    <a:pt x="56364" y="261706"/>
                  </a:lnTo>
                  <a:lnTo>
                    <a:pt x="74649" y="317624"/>
                  </a:lnTo>
                  <a:lnTo>
                    <a:pt x="74698" y="329649"/>
                  </a:lnTo>
                  <a:lnTo>
                    <a:pt x="71784" y="340612"/>
                  </a:lnTo>
                  <a:lnTo>
                    <a:pt x="66893" y="350870"/>
                  </a:lnTo>
                  <a:lnTo>
                    <a:pt x="59212" y="356234"/>
                  </a:lnTo>
                  <a:lnTo>
                    <a:pt x="49669" y="358336"/>
                  </a:lnTo>
                  <a:lnTo>
                    <a:pt x="38886" y="358264"/>
                  </a:lnTo>
                  <a:lnTo>
                    <a:pt x="30224" y="352321"/>
                  </a:lnTo>
                  <a:lnTo>
                    <a:pt x="22975" y="342464"/>
                  </a:lnTo>
                  <a:lnTo>
                    <a:pt x="16670" y="329997"/>
                  </a:lnTo>
                  <a:lnTo>
                    <a:pt x="12465" y="315791"/>
                  </a:lnTo>
                  <a:lnTo>
                    <a:pt x="9663" y="300426"/>
                  </a:lnTo>
                  <a:lnTo>
                    <a:pt x="7794" y="284288"/>
                  </a:lnTo>
                  <a:lnTo>
                    <a:pt x="9496" y="267633"/>
                  </a:lnTo>
                  <a:lnTo>
                    <a:pt x="13578" y="250636"/>
                  </a:lnTo>
                  <a:lnTo>
                    <a:pt x="48051" y="146596"/>
                  </a:lnTo>
                  <a:lnTo>
                    <a:pt x="54018" y="133101"/>
                  </a:lnTo>
                  <a:lnTo>
                    <a:pt x="60945" y="119682"/>
                  </a:lnTo>
                  <a:lnTo>
                    <a:pt x="68509" y="106316"/>
                  </a:lnTo>
                  <a:lnTo>
                    <a:pt x="75026" y="92983"/>
                  </a:lnTo>
                  <a:lnTo>
                    <a:pt x="80845" y="79673"/>
                  </a:lnTo>
                  <a:lnTo>
                    <a:pt x="86198" y="66379"/>
                  </a:lnTo>
                  <a:lnTo>
                    <a:pt x="96075" y="39818"/>
                  </a:lnTo>
                  <a:lnTo>
                    <a:pt x="123431"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Freeform 192"/>
            <p:cNvSpPr/>
            <p:nvPr/>
          </p:nvSpPr>
          <p:spPr>
            <a:xfrm>
              <a:off x="5738576" y="6592062"/>
              <a:ext cx="119374" cy="185693"/>
            </a:xfrm>
            <a:custGeom>
              <a:avLst/>
              <a:gdLst/>
              <a:ahLst/>
              <a:cxnLst/>
              <a:rect l="0" t="0" r="0" b="0"/>
              <a:pathLst>
                <a:path w="119374" h="185693">
                  <a:moveTo>
                    <a:pt x="119373" y="0"/>
                  </a:moveTo>
                  <a:lnTo>
                    <a:pt x="91208" y="7042"/>
                  </a:lnTo>
                  <a:lnTo>
                    <a:pt x="79964" y="12063"/>
                  </a:lnTo>
                  <a:lnTo>
                    <a:pt x="69520" y="18359"/>
                  </a:lnTo>
                  <a:lnTo>
                    <a:pt x="59611" y="25503"/>
                  </a:lnTo>
                  <a:lnTo>
                    <a:pt x="54478" y="34687"/>
                  </a:lnTo>
                  <a:lnTo>
                    <a:pt x="52530" y="45231"/>
                  </a:lnTo>
                  <a:lnTo>
                    <a:pt x="52705" y="56681"/>
                  </a:lnTo>
                  <a:lnTo>
                    <a:pt x="54295" y="68736"/>
                  </a:lnTo>
                  <a:lnTo>
                    <a:pt x="56829" y="81195"/>
                  </a:lnTo>
                  <a:lnTo>
                    <a:pt x="59992" y="93921"/>
                  </a:lnTo>
                  <a:lnTo>
                    <a:pt x="63575" y="106826"/>
                  </a:lnTo>
                  <a:lnTo>
                    <a:pt x="71485" y="132956"/>
                  </a:lnTo>
                  <a:lnTo>
                    <a:pt x="71237" y="144639"/>
                  </a:lnTo>
                  <a:lnTo>
                    <a:pt x="68124" y="155376"/>
                  </a:lnTo>
                  <a:lnTo>
                    <a:pt x="63101" y="165482"/>
                  </a:lnTo>
                  <a:lnTo>
                    <a:pt x="53857" y="172218"/>
                  </a:lnTo>
                  <a:lnTo>
                    <a:pt x="41800" y="176710"/>
                  </a:lnTo>
                  <a:lnTo>
                    <a:pt x="0" y="18569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Freeform 193"/>
            <p:cNvSpPr/>
            <p:nvPr/>
          </p:nvSpPr>
          <p:spPr>
            <a:xfrm>
              <a:off x="5698785" y="6572386"/>
              <a:ext cx="238748" cy="221472"/>
            </a:xfrm>
            <a:custGeom>
              <a:avLst/>
              <a:gdLst/>
              <a:ahLst/>
              <a:cxnLst/>
              <a:rect l="0" t="0" r="0" b="0"/>
              <a:pathLst>
                <a:path w="238748" h="221472">
                  <a:moveTo>
                    <a:pt x="238747" y="19676"/>
                  </a:moveTo>
                  <a:lnTo>
                    <a:pt x="183363" y="1215"/>
                  </a:lnTo>
                  <a:lnTo>
                    <a:pt x="170875" y="0"/>
                  </a:lnTo>
                  <a:lnTo>
                    <a:pt x="158129" y="664"/>
                  </a:lnTo>
                  <a:lnTo>
                    <a:pt x="145211" y="2580"/>
                  </a:lnTo>
                  <a:lnTo>
                    <a:pt x="135124" y="8279"/>
                  </a:lnTo>
                  <a:lnTo>
                    <a:pt x="126926" y="16499"/>
                  </a:lnTo>
                  <a:lnTo>
                    <a:pt x="119987" y="26401"/>
                  </a:lnTo>
                  <a:lnTo>
                    <a:pt x="116835" y="37423"/>
                  </a:lnTo>
                  <a:lnTo>
                    <a:pt x="116207" y="49192"/>
                  </a:lnTo>
                  <a:lnTo>
                    <a:pt x="117262" y="61460"/>
                  </a:lnTo>
                  <a:lnTo>
                    <a:pt x="120914" y="74060"/>
                  </a:lnTo>
                  <a:lnTo>
                    <a:pt x="126295" y="86881"/>
                  </a:lnTo>
                  <a:lnTo>
                    <a:pt x="132830" y="99849"/>
                  </a:lnTo>
                  <a:lnTo>
                    <a:pt x="137187" y="114390"/>
                  </a:lnTo>
                  <a:lnTo>
                    <a:pt x="140091" y="129979"/>
                  </a:lnTo>
                  <a:lnTo>
                    <a:pt x="142027" y="146266"/>
                  </a:lnTo>
                  <a:lnTo>
                    <a:pt x="141845" y="161546"/>
                  </a:lnTo>
                  <a:lnTo>
                    <a:pt x="140249" y="176154"/>
                  </a:lnTo>
                  <a:lnTo>
                    <a:pt x="137711" y="190312"/>
                  </a:lnTo>
                  <a:lnTo>
                    <a:pt x="131599" y="201226"/>
                  </a:lnTo>
                  <a:lnTo>
                    <a:pt x="123102" y="209975"/>
                  </a:lnTo>
                  <a:lnTo>
                    <a:pt x="113017" y="217283"/>
                  </a:lnTo>
                  <a:lnTo>
                    <a:pt x="101872" y="220680"/>
                  </a:lnTo>
                  <a:lnTo>
                    <a:pt x="90021" y="221471"/>
                  </a:lnTo>
                  <a:lnTo>
                    <a:pt x="77699" y="220524"/>
                  </a:lnTo>
                  <a:lnTo>
                    <a:pt x="65063" y="218419"/>
                  </a:lnTo>
                  <a:lnTo>
                    <a:pt x="52218" y="215543"/>
                  </a:lnTo>
                  <a:lnTo>
                    <a:pt x="0" y="19210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Freeform 194"/>
            <p:cNvSpPr/>
            <p:nvPr/>
          </p:nvSpPr>
          <p:spPr>
            <a:xfrm>
              <a:off x="5406983" y="6684909"/>
              <a:ext cx="13265" cy="13264"/>
            </a:xfrm>
            <a:custGeom>
              <a:avLst/>
              <a:gdLst/>
              <a:ahLst/>
              <a:cxnLst/>
              <a:rect l="0" t="0" r="0" b="0"/>
              <a:pathLst>
                <a:path w="13265" h="13264">
                  <a:moveTo>
                    <a:pt x="0" y="0"/>
                  </a:moveTo>
                  <a:lnTo>
                    <a:pt x="13264" y="1326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 name="Freeform 195"/>
            <p:cNvSpPr/>
            <p:nvPr/>
          </p:nvSpPr>
          <p:spPr>
            <a:xfrm>
              <a:off x="5460038" y="6618590"/>
              <a:ext cx="13265" cy="106110"/>
            </a:xfrm>
            <a:custGeom>
              <a:avLst/>
              <a:gdLst/>
              <a:ahLst/>
              <a:cxnLst/>
              <a:rect l="0" t="0" r="0" b="0"/>
              <a:pathLst>
                <a:path w="13265" h="106110">
                  <a:moveTo>
                    <a:pt x="13264" y="0"/>
                  </a:moveTo>
                  <a:lnTo>
                    <a:pt x="6223" y="21124"/>
                  </a:lnTo>
                  <a:lnTo>
                    <a:pt x="4149" y="34715"/>
                  </a:lnTo>
                  <a:lnTo>
                    <a:pt x="2766" y="51144"/>
                  </a:lnTo>
                  <a:lnTo>
                    <a:pt x="0" y="10610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 name="Freeform 196"/>
            <p:cNvSpPr/>
            <p:nvPr/>
          </p:nvSpPr>
          <p:spPr>
            <a:xfrm>
              <a:off x="5367192" y="6684909"/>
              <a:ext cx="92847" cy="26528"/>
            </a:xfrm>
            <a:custGeom>
              <a:avLst/>
              <a:gdLst/>
              <a:ahLst/>
              <a:cxnLst/>
              <a:rect l="0" t="0" r="0" b="0"/>
              <a:pathLst>
                <a:path w="92847" h="26528">
                  <a:moveTo>
                    <a:pt x="0" y="26527"/>
                  </a:moveTo>
                  <a:lnTo>
                    <a:pt x="21124" y="19485"/>
                  </a:lnTo>
                  <a:lnTo>
                    <a:pt x="33241" y="15937"/>
                  </a:lnTo>
                  <a:lnTo>
                    <a:pt x="92846"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 name="Freeform 197"/>
            <p:cNvSpPr/>
            <p:nvPr/>
          </p:nvSpPr>
          <p:spPr>
            <a:xfrm>
              <a:off x="5552884" y="6711436"/>
              <a:ext cx="13264" cy="1"/>
            </a:xfrm>
            <a:custGeom>
              <a:avLst/>
              <a:gdLst/>
              <a:ahLst/>
              <a:cxnLst/>
              <a:rect l="0" t="0" r="0" b="0"/>
              <a:pathLst>
                <a:path w="13264" h="1">
                  <a:moveTo>
                    <a:pt x="0" y="0"/>
                  </a:moveTo>
                  <a:lnTo>
                    <a:pt x="13263"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Freeform 198"/>
            <p:cNvSpPr/>
            <p:nvPr/>
          </p:nvSpPr>
          <p:spPr>
            <a:xfrm>
              <a:off x="5314137" y="6220678"/>
              <a:ext cx="543813" cy="583605"/>
            </a:xfrm>
            <a:custGeom>
              <a:avLst/>
              <a:gdLst/>
              <a:ahLst/>
              <a:cxnLst/>
              <a:rect l="0" t="0" r="0" b="0"/>
              <a:pathLst>
                <a:path w="543813" h="583605">
                  <a:moveTo>
                    <a:pt x="0" y="0"/>
                  </a:moveTo>
                  <a:lnTo>
                    <a:pt x="14083" y="21124"/>
                  </a:lnTo>
                  <a:lnTo>
                    <a:pt x="28857" y="39355"/>
                  </a:lnTo>
                  <a:lnTo>
                    <a:pt x="36923" y="48343"/>
                  </a:lnTo>
                  <a:lnTo>
                    <a:pt x="49669" y="58756"/>
                  </a:lnTo>
                  <a:lnTo>
                    <a:pt x="65535" y="70120"/>
                  </a:lnTo>
                  <a:lnTo>
                    <a:pt x="83481" y="82116"/>
                  </a:lnTo>
                  <a:lnTo>
                    <a:pt x="98393" y="93062"/>
                  </a:lnTo>
                  <a:lnTo>
                    <a:pt x="111281" y="103306"/>
                  </a:lnTo>
                  <a:lnTo>
                    <a:pt x="122821" y="113083"/>
                  </a:lnTo>
                  <a:lnTo>
                    <a:pt x="134936" y="124023"/>
                  </a:lnTo>
                  <a:lnTo>
                    <a:pt x="160186" y="147968"/>
                  </a:lnTo>
                  <a:lnTo>
                    <a:pt x="173109" y="159069"/>
                  </a:lnTo>
                  <a:lnTo>
                    <a:pt x="186146" y="169417"/>
                  </a:lnTo>
                  <a:lnTo>
                    <a:pt x="199259" y="179263"/>
                  </a:lnTo>
                  <a:lnTo>
                    <a:pt x="210948" y="188775"/>
                  </a:lnTo>
                  <a:lnTo>
                    <a:pt x="221688" y="198063"/>
                  </a:lnTo>
                  <a:lnTo>
                    <a:pt x="231795" y="207204"/>
                  </a:lnTo>
                  <a:lnTo>
                    <a:pt x="254816" y="229150"/>
                  </a:lnTo>
                  <a:lnTo>
                    <a:pt x="298579" y="272222"/>
                  </a:lnTo>
                  <a:lnTo>
                    <a:pt x="308110" y="283169"/>
                  </a:lnTo>
                  <a:lnTo>
                    <a:pt x="317411" y="294890"/>
                  </a:lnTo>
                  <a:lnTo>
                    <a:pt x="326560" y="307124"/>
                  </a:lnTo>
                  <a:lnTo>
                    <a:pt x="344585" y="332508"/>
                  </a:lnTo>
                  <a:lnTo>
                    <a:pt x="353517" y="345466"/>
                  </a:lnTo>
                  <a:lnTo>
                    <a:pt x="362420" y="357053"/>
                  </a:lnTo>
                  <a:lnTo>
                    <a:pt x="371303" y="367726"/>
                  </a:lnTo>
                  <a:lnTo>
                    <a:pt x="380173" y="377788"/>
                  </a:lnTo>
                  <a:lnTo>
                    <a:pt x="389033" y="388917"/>
                  </a:lnTo>
                  <a:lnTo>
                    <a:pt x="397887" y="400758"/>
                  </a:lnTo>
                  <a:lnTo>
                    <a:pt x="406738" y="413073"/>
                  </a:lnTo>
                  <a:lnTo>
                    <a:pt x="415586" y="424231"/>
                  </a:lnTo>
                  <a:lnTo>
                    <a:pt x="424432" y="434616"/>
                  </a:lnTo>
                  <a:lnTo>
                    <a:pt x="433277" y="444488"/>
                  </a:lnTo>
                  <a:lnTo>
                    <a:pt x="450964" y="463316"/>
                  </a:lnTo>
                  <a:lnTo>
                    <a:pt x="459807" y="472463"/>
                  </a:lnTo>
                  <a:lnTo>
                    <a:pt x="468650" y="482983"/>
                  </a:lnTo>
                  <a:lnTo>
                    <a:pt x="477493" y="494417"/>
                  </a:lnTo>
                  <a:lnTo>
                    <a:pt x="486336" y="506461"/>
                  </a:lnTo>
                  <a:lnTo>
                    <a:pt x="504021" y="531633"/>
                  </a:lnTo>
                  <a:lnTo>
                    <a:pt x="543812" y="58360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Freeform 199"/>
            <p:cNvSpPr/>
            <p:nvPr/>
          </p:nvSpPr>
          <p:spPr>
            <a:xfrm>
              <a:off x="5367192" y="6300261"/>
              <a:ext cx="424439" cy="371384"/>
            </a:xfrm>
            <a:custGeom>
              <a:avLst/>
              <a:gdLst/>
              <a:ahLst/>
              <a:cxnLst/>
              <a:rect l="0" t="0" r="0" b="0"/>
              <a:pathLst>
                <a:path w="424439" h="371384">
                  <a:moveTo>
                    <a:pt x="424438" y="0"/>
                  </a:moveTo>
                  <a:lnTo>
                    <a:pt x="410357" y="14082"/>
                  </a:lnTo>
                  <a:lnTo>
                    <a:pt x="401787" y="21178"/>
                  </a:lnTo>
                  <a:lnTo>
                    <a:pt x="391652" y="28856"/>
                  </a:lnTo>
                  <a:lnTo>
                    <a:pt x="368602" y="45247"/>
                  </a:lnTo>
                  <a:lnTo>
                    <a:pt x="343620" y="62357"/>
                  </a:lnTo>
                  <a:lnTo>
                    <a:pt x="330768" y="72520"/>
                  </a:lnTo>
                  <a:lnTo>
                    <a:pt x="317779" y="83716"/>
                  </a:lnTo>
                  <a:lnTo>
                    <a:pt x="304699" y="95602"/>
                  </a:lnTo>
                  <a:lnTo>
                    <a:pt x="278375" y="120598"/>
                  </a:lnTo>
                  <a:lnTo>
                    <a:pt x="225451" y="172670"/>
                  </a:lnTo>
                  <a:lnTo>
                    <a:pt x="212198" y="184379"/>
                  </a:lnTo>
                  <a:lnTo>
                    <a:pt x="198941" y="195133"/>
                  </a:lnTo>
                  <a:lnTo>
                    <a:pt x="185683" y="205249"/>
                  </a:lnTo>
                  <a:lnTo>
                    <a:pt x="172422" y="216415"/>
                  </a:lnTo>
                  <a:lnTo>
                    <a:pt x="159160" y="228280"/>
                  </a:lnTo>
                  <a:lnTo>
                    <a:pt x="134109" y="251780"/>
                  </a:lnTo>
                  <a:lnTo>
                    <a:pt x="113151" y="272049"/>
                  </a:lnTo>
                  <a:lnTo>
                    <a:pt x="101961" y="281581"/>
                  </a:lnTo>
                  <a:lnTo>
                    <a:pt x="90080" y="290883"/>
                  </a:lnTo>
                  <a:lnTo>
                    <a:pt x="77738" y="300032"/>
                  </a:lnTo>
                  <a:lnTo>
                    <a:pt x="66563" y="309078"/>
                  </a:lnTo>
                  <a:lnTo>
                    <a:pt x="56165" y="318057"/>
                  </a:lnTo>
                  <a:lnTo>
                    <a:pt x="46286" y="326990"/>
                  </a:lnTo>
                  <a:lnTo>
                    <a:pt x="27449" y="344776"/>
                  </a:lnTo>
                  <a:lnTo>
                    <a:pt x="0" y="37138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Freeform 200"/>
            <p:cNvSpPr/>
            <p:nvPr/>
          </p:nvSpPr>
          <p:spPr>
            <a:xfrm>
              <a:off x="4518315" y="6897127"/>
              <a:ext cx="66319" cy="424441"/>
            </a:xfrm>
            <a:custGeom>
              <a:avLst/>
              <a:gdLst/>
              <a:ahLst/>
              <a:cxnLst/>
              <a:rect l="0" t="0" r="0" b="0"/>
              <a:pathLst>
                <a:path w="66319" h="424441">
                  <a:moveTo>
                    <a:pt x="66318" y="0"/>
                  </a:moveTo>
                  <a:lnTo>
                    <a:pt x="59277" y="21124"/>
                  </a:lnTo>
                  <a:lnTo>
                    <a:pt x="57203" y="33242"/>
                  </a:lnTo>
                  <a:lnTo>
                    <a:pt x="55820" y="47215"/>
                  </a:lnTo>
                  <a:lnTo>
                    <a:pt x="54898" y="62425"/>
                  </a:lnTo>
                  <a:lnTo>
                    <a:pt x="52810" y="79934"/>
                  </a:lnTo>
                  <a:lnTo>
                    <a:pt x="49944" y="98976"/>
                  </a:lnTo>
                  <a:lnTo>
                    <a:pt x="42830" y="139783"/>
                  </a:lnTo>
                  <a:lnTo>
                    <a:pt x="34755" y="182482"/>
                  </a:lnTo>
                  <a:lnTo>
                    <a:pt x="32013" y="202711"/>
                  </a:lnTo>
                  <a:lnTo>
                    <a:pt x="30184" y="222092"/>
                  </a:lnTo>
                  <a:lnTo>
                    <a:pt x="28965" y="240907"/>
                  </a:lnTo>
                  <a:lnTo>
                    <a:pt x="26679" y="257872"/>
                  </a:lnTo>
                  <a:lnTo>
                    <a:pt x="23681" y="273604"/>
                  </a:lnTo>
                  <a:lnTo>
                    <a:pt x="20208" y="288512"/>
                  </a:lnTo>
                  <a:lnTo>
                    <a:pt x="17893" y="304347"/>
                  </a:lnTo>
                  <a:lnTo>
                    <a:pt x="16350" y="320798"/>
                  </a:lnTo>
                  <a:lnTo>
                    <a:pt x="15321" y="337660"/>
                  </a:lnTo>
                  <a:lnTo>
                    <a:pt x="13161" y="353323"/>
                  </a:lnTo>
                  <a:lnTo>
                    <a:pt x="0" y="42444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Freeform 201"/>
            <p:cNvSpPr/>
            <p:nvPr/>
          </p:nvSpPr>
          <p:spPr>
            <a:xfrm>
              <a:off x="4700950" y="6989974"/>
              <a:ext cx="440760" cy="238747"/>
            </a:xfrm>
            <a:custGeom>
              <a:avLst/>
              <a:gdLst/>
              <a:ahLst/>
              <a:cxnLst/>
              <a:rect l="0" t="0" r="0" b="0"/>
              <a:pathLst>
                <a:path w="440760" h="238747">
                  <a:moveTo>
                    <a:pt x="281594" y="0"/>
                  </a:moveTo>
                  <a:lnTo>
                    <a:pt x="260471" y="7041"/>
                  </a:lnTo>
                  <a:lnTo>
                    <a:pt x="249827" y="12062"/>
                  </a:lnTo>
                  <a:lnTo>
                    <a:pt x="238310" y="18357"/>
                  </a:lnTo>
                  <a:lnTo>
                    <a:pt x="226211" y="25502"/>
                  </a:lnTo>
                  <a:lnTo>
                    <a:pt x="213723" y="31739"/>
                  </a:lnTo>
                  <a:lnTo>
                    <a:pt x="200977" y="37370"/>
                  </a:lnTo>
                  <a:lnTo>
                    <a:pt x="188058" y="42599"/>
                  </a:lnTo>
                  <a:lnTo>
                    <a:pt x="161914" y="52338"/>
                  </a:lnTo>
                  <a:lnTo>
                    <a:pt x="148753" y="56998"/>
                  </a:lnTo>
                  <a:lnTo>
                    <a:pt x="137031" y="63052"/>
                  </a:lnTo>
                  <a:lnTo>
                    <a:pt x="126269" y="70036"/>
                  </a:lnTo>
                  <a:lnTo>
                    <a:pt x="116147" y="77638"/>
                  </a:lnTo>
                  <a:lnTo>
                    <a:pt x="93110" y="93947"/>
                  </a:lnTo>
                  <a:lnTo>
                    <a:pt x="80777" y="102422"/>
                  </a:lnTo>
                  <a:lnTo>
                    <a:pt x="68134" y="109546"/>
                  </a:lnTo>
                  <a:lnTo>
                    <a:pt x="55284" y="115769"/>
                  </a:lnTo>
                  <a:lnTo>
                    <a:pt x="42296" y="121391"/>
                  </a:lnTo>
                  <a:lnTo>
                    <a:pt x="29217" y="126614"/>
                  </a:lnTo>
                  <a:lnTo>
                    <a:pt x="2893" y="136346"/>
                  </a:lnTo>
                  <a:lnTo>
                    <a:pt x="0" y="142478"/>
                  </a:lnTo>
                  <a:lnTo>
                    <a:pt x="3967" y="149514"/>
                  </a:lnTo>
                  <a:lnTo>
                    <a:pt x="12506" y="157152"/>
                  </a:lnTo>
                  <a:lnTo>
                    <a:pt x="22620" y="163718"/>
                  </a:lnTo>
                  <a:lnTo>
                    <a:pt x="33784" y="169568"/>
                  </a:lnTo>
                  <a:lnTo>
                    <a:pt x="45648" y="174943"/>
                  </a:lnTo>
                  <a:lnTo>
                    <a:pt x="60926" y="178526"/>
                  </a:lnTo>
                  <a:lnTo>
                    <a:pt x="78480" y="180915"/>
                  </a:lnTo>
                  <a:lnTo>
                    <a:pt x="97551" y="182507"/>
                  </a:lnTo>
                  <a:lnTo>
                    <a:pt x="114687" y="185042"/>
                  </a:lnTo>
                  <a:lnTo>
                    <a:pt x="130531" y="188206"/>
                  </a:lnTo>
                  <a:lnTo>
                    <a:pt x="194770" y="203873"/>
                  </a:lnTo>
                  <a:lnTo>
                    <a:pt x="211922" y="206655"/>
                  </a:lnTo>
                  <a:lnTo>
                    <a:pt x="229251" y="208510"/>
                  </a:lnTo>
                  <a:lnTo>
                    <a:pt x="246699" y="209747"/>
                  </a:lnTo>
                  <a:lnTo>
                    <a:pt x="264226" y="212045"/>
                  </a:lnTo>
                  <a:lnTo>
                    <a:pt x="281805" y="215050"/>
                  </a:lnTo>
                  <a:lnTo>
                    <a:pt x="299420" y="218527"/>
                  </a:lnTo>
                  <a:lnTo>
                    <a:pt x="315584" y="222320"/>
                  </a:lnTo>
                  <a:lnTo>
                    <a:pt x="330782" y="226321"/>
                  </a:lnTo>
                  <a:lnTo>
                    <a:pt x="345335" y="230463"/>
                  </a:lnTo>
                  <a:lnTo>
                    <a:pt x="362405" y="233224"/>
                  </a:lnTo>
                  <a:lnTo>
                    <a:pt x="381154" y="235064"/>
                  </a:lnTo>
                  <a:lnTo>
                    <a:pt x="440759" y="23874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Freeform 202"/>
            <p:cNvSpPr/>
            <p:nvPr/>
          </p:nvSpPr>
          <p:spPr>
            <a:xfrm>
              <a:off x="4650952" y="7274134"/>
              <a:ext cx="530549" cy="47434"/>
            </a:xfrm>
            <a:custGeom>
              <a:avLst/>
              <a:gdLst/>
              <a:ahLst/>
              <a:cxnLst/>
              <a:rect l="0" t="0" r="0" b="0"/>
              <a:pathLst>
                <a:path w="530549" h="47434">
                  <a:moveTo>
                    <a:pt x="0" y="7641"/>
                  </a:moveTo>
                  <a:lnTo>
                    <a:pt x="21124" y="600"/>
                  </a:lnTo>
                  <a:lnTo>
                    <a:pt x="31767" y="0"/>
                  </a:lnTo>
                  <a:lnTo>
                    <a:pt x="43284" y="1073"/>
                  </a:lnTo>
                  <a:lnTo>
                    <a:pt x="55383" y="3262"/>
                  </a:lnTo>
                  <a:lnTo>
                    <a:pt x="69345" y="4722"/>
                  </a:lnTo>
                  <a:lnTo>
                    <a:pt x="84547" y="5695"/>
                  </a:lnTo>
                  <a:lnTo>
                    <a:pt x="100577" y="6344"/>
                  </a:lnTo>
                  <a:lnTo>
                    <a:pt x="134108" y="7064"/>
                  </a:lnTo>
                  <a:lnTo>
                    <a:pt x="151303" y="7257"/>
                  </a:lnTo>
                  <a:lnTo>
                    <a:pt x="167187" y="8859"/>
                  </a:lnTo>
                  <a:lnTo>
                    <a:pt x="182198" y="11401"/>
                  </a:lnTo>
                  <a:lnTo>
                    <a:pt x="196626" y="14569"/>
                  </a:lnTo>
                  <a:lnTo>
                    <a:pt x="212140" y="16681"/>
                  </a:lnTo>
                  <a:lnTo>
                    <a:pt x="228378" y="18089"/>
                  </a:lnTo>
                  <a:lnTo>
                    <a:pt x="245098" y="19027"/>
                  </a:lnTo>
                  <a:lnTo>
                    <a:pt x="260666" y="21127"/>
                  </a:lnTo>
                  <a:lnTo>
                    <a:pt x="275465" y="24001"/>
                  </a:lnTo>
                  <a:lnTo>
                    <a:pt x="289753" y="27390"/>
                  </a:lnTo>
                  <a:lnTo>
                    <a:pt x="305173" y="29649"/>
                  </a:lnTo>
                  <a:lnTo>
                    <a:pt x="321348" y="31156"/>
                  </a:lnTo>
                  <a:lnTo>
                    <a:pt x="338027" y="32160"/>
                  </a:lnTo>
                  <a:lnTo>
                    <a:pt x="372278" y="33276"/>
                  </a:lnTo>
                  <a:lnTo>
                    <a:pt x="442300" y="33992"/>
                  </a:lnTo>
                  <a:lnTo>
                    <a:pt x="458453" y="35525"/>
                  </a:lnTo>
                  <a:lnTo>
                    <a:pt x="530548" y="4743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Freeform 203"/>
            <p:cNvSpPr/>
            <p:nvPr/>
          </p:nvSpPr>
          <p:spPr>
            <a:xfrm>
              <a:off x="5422894" y="6936919"/>
              <a:ext cx="355474" cy="265176"/>
            </a:xfrm>
            <a:custGeom>
              <a:avLst/>
              <a:gdLst/>
              <a:ahLst/>
              <a:cxnLst/>
              <a:rect l="0" t="0" r="0" b="0"/>
              <a:pathLst>
                <a:path w="355474" h="265176">
                  <a:moveTo>
                    <a:pt x="63671" y="0"/>
                  </a:moveTo>
                  <a:lnTo>
                    <a:pt x="49589" y="21123"/>
                  </a:lnTo>
                  <a:lnTo>
                    <a:pt x="43967" y="31767"/>
                  </a:lnTo>
                  <a:lnTo>
                    <a:pt x="38745" y="43284"/>
                  </a:lnTo>
                  <a:lnTo>
                    <a:pt x="33790" y="55383"/>
                  </a:lnTo>
                  <a:lnTo>
                    <a:pt x="29013" y="67871"/>
                  </a:lnTo>
                  <a:lnTo>
                    <a:pt x="19775" y="93536"/>
                  </a:lnTo>
                  <a:lnTo>
                    <a:pt x="15248" y="108044"/>
                  </a:lnTo>
                  <a:lnTo>
                    <a:pt x="6289" y="139883"/>
                  </a:lnTo>
                  <a:lnTo>
                    <a:pt x="3310" y="156626"/>
                  </a:lnTo>
                  <a:lnTo>
                    <a:pt x="1324" y="173683"/>
                  </a:lnTo>
                  <a:lnTo>
                    <a:pt x="0" y="190950"/>
                  </a:lnTo>
                  <a:lnTo>
                    <a:pt x="2065" y="205408"/>
                  </a:lnTo>
                  <a:lnTo>
                    <a:pt x="6390" y="217995"/>
                  </a:lnTo>
                  <a:lnTo>
                    <a:pt x="12220" y="229333"/>
                  </a:lnTo>
                  <a:lnTo>
                    <a:pt x="22001" y="238366"/>
                  </a:lnTo>
                  <a:lnTo>
                    <a:pt x="34417" y="245861"/>
                  </a:lnTo>
                  <a:lnTo>
                    <a:pt x="48590" y="252332"/>
                  </a:lnTo>
                  <a:lnTo>
                    <a:pt x="63933" y="256646"/>
                  </a:lnTo>
                  <a:lnTo>
                    <a:pt x="80057" y="259523"/>
                  </a:lnTo>
                  <a:lnTo>
                    <a:pt x="96701" y="261440"/>
                  </a:lnTo>
                  <a:lnTo>
                    <a:pt x="113692" y="262718"/>
                  </a:lnTo>
                  <a:lnTo>
                    <a:pt x="130915" y="263570"/>
                  </a:lnTo>
                  <a:lnTo>
                    <a:pt x="167245" y="264517"/>
                  </a:lnTo>
                  <a:lnTo>
                    <a:pt x="265259" y="265175"/>
                  </a:lnTo>
                  <a:lnTo>
                    <a:pt x="282066" y="263734"/>
                  </a:lnTo>
                  <a:lnTo>
                    <a:pt x="355473" y="25201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Freeform 204"/>
            <p:cNvSpPr/>
            <p:nvPr/>
          </p:nvSpPr>
          <p:spPr>
            <a:xfrm>
              <a:off x="5698785" y="7016501"/>
              <a:ext cx="53056" cy="331594"/>
            </a:xfrm>
            <a:custGeom>
              <a:avLst/>
              <a:gdLst/>
              <a:ahLst/>
              <a:cxnLst/>
              <a:rect l="0" t="0" r="0" b="0"/>
              <a:pathLst>
                <a:path w="53056" h="331594">
                  <a:moveTo>
                    <a:pt x="53055" y="0"/>
                  </a:moveTo>
                  <a:lnTo>
                    <a:pt x="34593" y="55384"/>
                  </a:lnTo>
                  <a:lnTo>
                    <a:pt x="31905" y="69345"/>
                  </a:lnTo>
                  <a:lnTo>
                    <a:pt x="30112" y="84547"/>
                  </a:lnTo>
                  <a:lnTo>
                    <a:pt x="28917" y="100577"/>
                  </a:lnTo>
                  <a:lnTo>
                    <a:pt x="28120" y="117159"/>
                  </a:lnTo>
                  <a:lnTo>
                    <a:pt x="27235" y="151303"/>
                  </a:lnTo>
                  <a:lnTo>
                    <a:pt x="25526" y="168661"/>
                  </a:lnTo>
                  <a:lnTo>
                    <a:pt x="22912" y="186128"/>
                  </a:lnTo>
                  <a:lnTo>
                    <a:pt x="12192" y="242806"/>
                  </a:lnTo>
                  <a:lnTo>
                    <a:pt x="0" y="33159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5" name="Group 214"/>
          <p:cNvGrpSpPr/>
          <p:nvPr/>
        </p:nvGrpSpPr>
        <p:grpSpPr>
          <a:xfrm>
            <a:off x="3616383" y="7560313"/>
            <a:ext cx="1764074" cy="543813"/>
            <a:chOff x="3616383" y="7560313"/>
            <a:chExt cx="1764074" cy="543813"/>
          </a:xfrm>
        </p:grpSpPr>
        <p:sp>
          <p:nvSpPr>
            <p:cNvPr id="207" name="Freeform 206"/>
            <p:cNvSpPr/>
            <p:nvPr/>
          </p:nvSpPr>
          <p:spPr>
            <a:xfrm>
              <a:off x="3656174" y="7619251"/>
              <a:ext cx="331594" cy="418557"/>
            </a:xfrm>
            <a:custGeom>
              <a:avLst/>
              <a:gdLst/>
              <a:ahLst/>
              <a:cxnLst/>
              <a:rect l="0" t="0" r="0" b="0"/>
              <a:pathLst>
                <a:path w="331594" h="418557">
                  <a:moveTo>
                    <a:pt x="0" y="418556"/>
                  </a:moveTo>
                  <a:lnTo>
                    <a:pt x="7041" y="390391"/>
                  </a:lnTo>
                  <a:lnTo>
                    <a:pt x="10589" y="377673"/>
                  </a:lnTo>
                  <a:lnTo>
                    <a:pt x="18461" y="351752"/>
                  </a:lnTo>
                  <a:lnTo>
                    <a:pt x="31179" y="312302"/>
                  </a:lnTo>
                  <a:lnTo>
                    <a:pt x="35523" y="297613"/>
                  </a:lnTo>
                  <a:lnTo>
                    <a:pt x="48679" y="250247"/>
                  </a:lnTo>
                  <a:lnTo>
                    <a:pt x="57496" y="221431"/>
                  </a:lnTo>
                  <a:lnTo>
                    <a:pt x="63384" y="207557"/>
                  </a:lnTo>
                  <a:lnTo>
                    <a:pt x="70257" y="193886"/>
                  </a:lnTo>
                  <a:lnTo>
                    <a:pt x="77787" y="180351"/>
                  </a:lnTo>
                  <a:lnTo>
                    <a:pt x="94013" y="149592"/>
                  </a:lnTo>
                  <a:lnTo>
                    <a:pt x="102466" y="133137"/>
                  </a:lnTo>
                  <a:lnTo>
                    <a:pt x="109575" y="116272"/>
                  </a:lnTo>
                  <a:lnTo>
                    <a:pt x="115789" y="99133"/>
                  </a:lnTo>
                  <a:lnTo>
                    <a:pt x="121405" y="81813"/>
                  </a:lnTo>
                  <a:lnTo>
                    <a:pt x="128096" y="67318"/>
                  </a:lnTo>
                  <a:lnTo>
                    <a:pt x="135505" y="54708"/>
                  </a:lnTo>
                  <a:lnTo>
                    <a:pt x="168573" y="6249"/>
                  </a:lnTo>
                  <a:lnTo>
                    <a:pt x="177227" y="731"/>
                  </a:lnTo>
                  <a:lnTo>
                    <a:pt x="185944" y="0"/>
                  </a:lnTo>
                  <a:lnTo>
                    <a:pt x="194702" y="2461"/>
                  </a:lnTo>
                  <a:lnTo>
                    <a:pt x="202015" y="8522"/>
                  </a:lnTo>
                  <a:lnTo>
                    <a:pt x="208364" y="16984"/>
                  </a:lnTo>
                  <a:lnTo>
                    <a:pt x="214070" y="27046"/>
                  </a:lnTo>
                  <a:lnTo>
                    <a:pt x="219348" y="39649"/>
                  </a:lnTo>
                  <a:lnTo>
                    <a:pt x="224341" y="53947"/>
                  </a:lnTo>
                  <a:lnTo>
                    <a:pt x="247438" y="127373"/>
                  </a:lnTo>
                  <a:lnTo>
                    <a:pt x="256365" y="159943"/>
                  </a:lnTo>
                  <a:lnTo>
                    <a:pt x="282953" y="264009"/>
                  </a:lnTo>
                  <a:lnTo>
                    <a:pt x="288850" y="281628"/>
                  </a:lnTo>
                  <a:lnTo>
                    <a:pt x="295728" y="299270"/>
                  </a:lnTo>
                  <a:lnTo>
                    <a:pt x="303262" y="316925"/>
                  </a:lnTo>
                  <a:lnTo>
                    <a:pt x="309758" y="333117"/>
                  </a:lnTo>
                  <a:lnTo>
                    <a:pt x="315563" y="348333"/>
                  </a:lnTo>
                  <a:lnTo>
                    <a:pt x="331593" y="40529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Freeform 207"/>
            <p:cNvSpPr/>
            <p:nvPr/>
          </p:nvSpPr>
          <p:spPr>
            <a:xfrm>
              <a:off x="3616383" y="7799060"/>
              <a:ext cx="464230" cy="39791"/>
            </a:xfrm>
            <a:custGeom>
              <a:avLst/>
              <a:gdLst/>
              <a:ahLst/>
              <a:cxnLst/>
              <a:rect l="0" t="0" r="0" b="0"/>
              <a:pathLst>
                <a:path w="464230" h="39791">
                  <a:moveTo>
                    <a:pt x="0" y="39790"/>
                  </a:moveTo>
                  <a:lnTo>
                    <a:pt x="28165" y="32749"/>
                  </a:lnTo>
                  <a:lnTo>
                    <a:pt x="43830" y="30676"/>
                  </a:lnTo>
                  <a:lnTo>
                    <a:pt x="61642" y="29293"/>
                  </a:lnTo>
                  <a:lnTo>
                    <a:pt x="80886" y="28371"/>
                  </a:lnTo>
                  <a:lnTo>
                    <a:pt x="121917" y="27346"/>
                  </a:lnTo>
                  <a:lnTo>
                    <a:pt x="322018" y="26541"/>
                  </a:lnTo>
                  <a:lnTo>
                    <a:pt x="338473" y="25063"/>
                  </a:lnTo>
                  <a:lnTo>
                    <a:pt x="353864" y="22603"/>
                  </a:lnTo>
                  <a:lnTo>
                    <a:pt x="384230" y="15941"/>
                  </a:lnTo>
                  <a:lnTo>
                    <a:pt x="400580" y="12101"/>
                  </a:lnTo>
                  <a:lnTo>
                    <a:pt x="46422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Freeform 208"/>
            <p:cNvSpPr/>
            <p:nvPr/>
          </p:nvSpPr>
          <p:spPr>
            <a:xfrm>
              <a:off x="4093876" y="7613368"/>
              <a:ext cx="26528" cy="358121"/>
            </a:xfrm>
            <a:custGeom>
              <a:avLst/>
              <a:gdLst/>
              <a:ahLst/>
              <a:cxnLst/>
              <a:rect l="0" t="0" r="0" b="0"/>
              <a:pathLst>
                <a:path w="26528" h="358121">
                  <a:moveTo>
                    <a:pt x="26527" y="0"/>
                  </a:moveTo>
                  <a:lnTo>
                    <a:pt x="26527" y="80887"/>
                  </a:lnTo>
                  <a:lnTo>
                    <a:pt x="25053" y="99610"/>
                  </a:lnTo>
                  <a:lnTo>
                    <a:pt x="22597" y="117988"/>
                  </a:lnTo>
                  <a:lnTo>
                    <a:pt x="15939" y="155601"/>
                  </a:lnTo>
                  <a:lnTo>
                    <a:pt x="8067" y="196880"/>
                  </a:lnTo>
                  <a:lnTo>
                    <a:pt x="5378" y="216731"/>
                  </a:lnTo>
                  <a:lnTo>
                    <a:pt x="3585" y="235859"/>
                  </a:lnTo>
                  <a:lnTo>
                    <a:pt x="2390" y="254506"/>
                  </a:lnTo>
                  <a:lnTo>
                    <a:pt x="1062" y="290946"/>
                  </a:lnTo>
                  <a:lnTo>
                    <a:pt x="0" y="35812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Freeform 209"/>
            <p:cNvSpPr/>
            <p:nvPr/>
          </p:nvSpPr>
          <p:spPr>
            <a:xfrm>
              <a:off x="4266304" y="7560313"/>
              <a:ext cx="92847" cy="530549"/>
            </a:xfrm>
            <a:custGeom>
              <a:avLst/>
              <a:gdLst/>
              <a:ahLst/>
              <a:cxnLst/>
              <a:rect l="0" t="0" r="0" b="0"/>
              <a:pathLst>
                <a:path w="92847" h="530549">
                  <a:moveTo>
                    <a:pt x="92846" y="0"/>
                  </a:moveTo>
                  <a:lnTo>
                    <a:pt x="85805" y="28165"/>
                  </a:lnTo>
                  <a:lnTo>
                    <a:pt x="83731" y="43831"/>
                  </a:lnTo>
                  <a:lnTo>
                    <a:pt x="82348" y="61643"/>
                  </a:lnTo>
                  <a:lnTo>
                    <a:pt x="81426" y="80886"/>
                  </a:lnTo>
                  <a:lnTo>
                    <a:pt x="79338" y="98137"/>
                  </a:lnTo>
                  <a:lnTo>
                    <a:pt x="76472" y="114058"/>
                  </a:lnTo>
                  <a:lnTo>
                    <a:pt x="73088" y="129093"/>
                  </a:lnTo>
                  <a:lnTo>
                    <a:pt x="69358" y="143538"/>
                  </a:lnTo>
                  <a:lnTo>
                    <a:pt x="65397" y="157589"/>
                  </a:lnTo>
                  <a:lnTo>
                    <a:pt x="61283" y="171378"/>
                  </a:lnTo>
                  <a:lnTo>
                    <a:pt x="57066" y="189413"/>
                  </a:lnTo>
                  <a:lnTo>
                    <a:pt x="52782" y="210279"/>
                  </a:lnTo>
                  <a:lnTo>
                    <a:pt x="39711" y="281892"/>
                  </a:lnTo>
                  <a:lnTo>
                    <a:pt x="35316" y="307302"/>
                  </a:lnTo>
                  <a:lnTo>
                    <a:pt x="30913" y="328662"/>
                  </a:lnTo>
                  <a:lnTo>
                    <a:pt x="26504" y="347324"/>
                  </a:lnTo>
                  <a:lnTo>
                    <a:pt x="22091" y="364186"/>
                  </a:lnTo>
                  <a:lnTo>
                    <a:pt x="19149" y="382796"/>
                  </a:lnTo>
                  <a:lnTo>
                    <a:pt x="17187" y="402572"/>
                  </a:lnTo>
                  <a:lnTo>
                    <a:pt x="15879" y="423125"/>
                  </a:lnTo>
                  <a:lnTo>
                    <a:pt x="13534" y="441248"/>
                  </a:lnTo>
                  <a:lnTo>
                    <a:pt x="10496" y="457751"/>
                  </a:lnTo>
                  <a:lnTo>
                    <a:pt x="0" y="53054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Freeform 210"/>
            <p:cNvSpPr/>
            <p:nvPr/>
          </p:nvSpPr>
          <p:spPr>
            <a:xfrm>
              <a:off x="4120403" y="7573577"/>
              <a:ext cx="12719" cy="477494"/>
            </a:xfrm>
            <a:custGeom>
              <a:avLst/>
              <a:gdLst/>
              <a:ahLst/>
              <a:cxnLst/>
              <a:rect l="0" t="0" r="0" b="0"/>
              <a:pathLst>
                <a:path w="12719" h="477494">
                  <a:moveTo>
                    <a:pt x="0" y="0"/>
                  </a:moveTo>
                  <a:lnTo>
                    <a:pt x="0" y="28165"/>
                  </a:lnTo>
                  <a:lnTo>
                    <a:pt x="1474" y="40883"/>
                  </a:lnTo>
                  <a:lnTo>
                    <a:pt x="3930" y="53783"/>
                  </a:lnTo>
                  <a:lnTo>
                    <a:pt x="7042" y="66803"/>
                  </a:lnTo>
                  <a:lnTo>
                    <a:pt x="9116" y="81379"/>
                  </a:lnTo>
                  <a:lnTo>
                    <a:pt x="10499" y="96991"/>
                  </a:lnTo>
                  <a:lnTo>
                    <a:pt x="11420" y="113294"/>
                  </a:lnTo>
                  <a:lnTo>
                    <a:pt x="12445" y="147129"/>
                  </a:lnTo>
                  <a:lnTo>
                    <a:pt x="12718" y="164404"/>
                  </a:lnTo>
                  <a:lnTo>
                    <a:pt x="11426" y="181816"/>
                  </a:lnTo>
                  <a:lnTo>
                    <a:pt x="9091" y="199319"/>
                  </a:lnTo>
                  <a:lnTo>
                    <a:pt x="6061" y="216883"/>
                  </a:lnTo>
                  <a:lnTo>
                    <a:pt x="5514" y="233013"/>
                  </a:lnTo>
                  <a:lnTo>
                    <a:pt x="6624" y="248188"/>
                  </a:lnTo>
                  <a:lnTo>
                    <a:pt x="8837" y="262726"/>
                  </a:lnTo>
                  <a:lnTo>
                    <a:pt x="10313" y="278313"/>
                  </a:lnTo>
                  <a:lnTo>
                    <a:pt x="11297" y="294599"/>
                  </a:lnTo>
                  <a:lnTo>
                    <a:pt x="11952" y="311351"/>
                  </a:lnTo>
                  <a:lnTo>
                    <a:pt x="10916" y="326941"/>
                  </a:lnTo>
                  <a:lnTo>
                    <a:pt x="8751" y="341755"/>
                  </a:lnTo>
                  <a:lnTo>
                    <a:pt x="5834" y="356052"/>
                  </a:lnTo>
                  <a:lnTo>
                    <a:pt x="3890" y="371479"/>
                  </a:lnTo>
                  <a:lnTo>
                    <a:pt x="2593" y="387657"/>
                  </a:lnTo>
                  <a:lnTo>
                    <a:pt x="0" y="47749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Freeform 211"/>
            <p:cNvSpPr/>
            <p:nvPr/>
          </p:nvSpPr>
          <p:spPr>
            <a:xfrm>
              <a:off x="4704007" y="7630319"/>
              <a:ext cx="331593" cy="447280"/>
            </a:xfrm>
            <a:custGeom>
              <a:avLst/>
              <a:gdLst/>
              <a:ahLst/>
              <a:cxnLst/>
              <a:rect l="0" t="0" r="0" b="0"/>
              <a:pathLst>
                <a:path w="331593" h="447280">
                  <a:moveTo>
                    <a:pt x="331592" y="22840"/>
                  </a:moveTo>
                  <a:lnTo>
                    <a:pt x="310469" y="8758"/>
                  </a:lnTo>
                  <a:lnTo>
                    <a:pt x="298352" y="4609"/>
                  </a:lnTo>
                  <a:lnTo>
                    <a:pt x="284378" y="1844"/>
                  </a:lnTo>
                  <a:lnTo>
                    <a:pt x="269168" y="0"/>
                  </a:lnTo>
                  <a:lnTo>
                    <a:pt x="254606" y="245"/>
                  </a:lnTo>
                  <a:lnTo>
                    <a:pt x="240477" y="1881"/>
                  </a:lnTo>
                  <a:lnTo>
                    <a:pt x="226637" y="4446"/>
                  </a:lnTo>
                  <a:lnTo>
                    <a:pt x="212988" y="7630"/>
                  </a:lnTo>
                  <a:lnTo>
                    <a:pt x="199468" y="11226"/>
                  </a:lnTo>
                  <a:lnTo>
                    <a:pt x="186033" y="15098"/>
                  </a:lnTo>
                  <a:lnTo>
                    <a:pt x="174129" y="20626"/>
                  </a:lnTo>
                  <a:lnTo>
                    <a:pt x="163246" y="27259"/>
                  </a:lnTo>
                  <a:lnTo>
                    <a:pt x="153043" y="34628"/>
                  </a:lnTo>
                  <a:lnTo>
                    <a:pt x="144767" y="45437"/>
                  </a:lnTo>
                  <a:lnTo>
                    <a:pt x="137776" y="58537"/>
                  </a:lnTo>
                  <a:lnTo>
                    <a:pt x="131642" y="73165"/>
                  </a:lnTo>
                  <a:lnTo>
                    <a:pt x="129026" y="88812"/>
                  </a:lnTo>
                  <a:lnTo>
                    <a:pt x="128756" y="105139"/>
                  </a:lnTo>
                  <a:lnTo>
                    <a:pt x="130049" y="121919"/>
                  </a:lnTo>
                  <a:lnTo>
                    <a:pt x="133859" y="137526"/>
                  </a:lnTo>
                  <a:lnTo>
                    <a:pt x="139347" y="152353"/>
                  </a:lnTo>
                  <a:lnTo>
                    <a:pt x="145952" y="166657"/>
                  </a:lnTo>
                  <a:lnTo>
                    <a:pt x="153304" y="180615"/>
                  </a:lnTo>
                  <a:lnTo>
                    <a:pt x="161152" y="194342"/>
                  </a:lnTo>
                  <a:lnTo>
                    <a:pt x="169332" y="207915"/>
                  </a:lnTo>
                  <a:lnTo>
                    <a:pt x="186281" y="234785"/>
                  </a:lnTo>
                  <a:lnTo>
                    <a:pt x="221178" y="288060"/>
                  </a:lnTo>
                  <a:lnTo>
                    <a:pt x="228508" y="301341"/>
                  </a:lnTo>
                  <a:lnTo>
                    <a:pt x="234868" y="314617"/>
                  </a:lnTo>
                  <a:lnTo>
                    <a:pt x="240582" y="327889"/>
                  </a:lnTo>
                  <a:lnTo>
                    <a:pt x="245865" y="341158"/>
                  </a:lnTo>
                  <a:lnTo>
                    <a:pt x="255665" y="367692"/>
                  </a:lnTo>
                  <a:lnTo>
                    <a:pt x="255921" y="379484"/>
                  </a:lnTo>
                  <a:lnTo>
                    <a:pt x="253143" y="390292"/>
                  </a:lnTo>
                  <a:lnTo>
                    <a:pt x="248344" y="400445"/>
                  </a:lnTo>
                  <a:lnTo>
                    <a:pt x="240724" y="408687"/>
                  </a:lnTo>
                  <a:lnTo>
                    <a:pt x="231222" y="415656"/>
                  </a:lnTo>
                  <a:lnTo>
                    <a:pt x="220467" y="421776"/>
                  </a:lnTo>
                  <a:lnTo>
                    <a:pt x="208875" y="427329"/>
                  </a:lnTo>
                  <a:lnTo>
                    <a:pt x="196726" y="432505"/>
                  </a:lnTo>
                  <a:lnTo>
                    <a:pt x="184205" y="437429"/>
                  </a:lnTo>
                  <a:lnTo>
                    <a:pt x="169963" y="440713"/>
                  </a:lnTo>
                  <a:lnTo>
                    <a:pt x="154573" y="442902"/>
                  </a:lnTo>
                  <a:lnTo>
                    <a:pt x="138419" y="444360"/>
                  </a:lnTo>
                  <a:lnTo>
                    <a:pt x="120280" y="445333"/>
                  </a:lnTo>
                  <a:lnTo>
                    <a:pt x="100819" y="445982"/>
                  </a:lnTo>
                  <a:lnTo>
                    <a:pt x="0" y="44727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Freeform 212"/>
            <p:cNvSpPr/>
            <p:nvPr/>
          </p:nvSpPr>
          <p:spPr>
            <a:xfrm>
              <a:off x="5078843" y="7825587"/>
              <a:ext cx="205156" cy="252555"/>
            </a:xfrm>
            <a:custGeom>
              <a:avLst/>
              <a:gdLst/>
              <a:ahLst/>
              <a:cxnLst/>
              <a:rect l="0" t="0" r="0" b="0"/>
              <a:pathLst>
                <a:path w="205156" h="252555">
                  <a:moveTo>
                    <a:pt x="115921" y="26528"/>
                  </a:moveTo>
                  <a:lnTo>
                    <a:pt x="87756" y="26528"/>
                  </a:lnTo>
                  <a:lnTo>
                    <a:pt x="76512" y="30949"/>
                  </a:lnTo>
                  <a:lnTo>
                    <a:pt x="66068" y="38318"/>
                  </a:lnTo>
                  <a:lnTo>
                    <a:pt x="56159" y="47651"/>
                  </a:lnTo>
                  <a:lnTo>
                    <a:pt x="46605" y="59768"/>
                  </a:lnTo>
                  <a:lnTo>
                    <a:pt x="37287" y="73742"/>
                  </a:lnTo>
                  <a:lnTo>
                    <a:pt x="28128" y="88953"/>
                  </a:lnTo>
                  <a:lnTo>
                    <a:pt x="20549" y="103514"/>
                  </a:lnTo>
                  <a:lnTo>
                    <a:pt x="14022" y="117643"/>
                  </a:lnTo>
                  <a:lnTo>
                    <a:pt x="8198" y="131483"/>
                  </a:lnTo>
                  <a:lnTo>
                    <a:pt x="4314" y="146606"/>
                  </a:lnTo>
                  <a:lnTo>
                    <a:pt x="1725" y="162582"/>
                  </a:lnTo>
                  <a:lnTo>
                    <a:pt x="0" y="179128"/>
                  </a:lnTo>
                  <a:lnTo>
                    <a:pt x="322" y="194580"/>
                  </a:lnTo>
                  <a:lnTo>
                    <a:pt x="2011" y="209303"/>
                  </a:lnTo>
                  <a:lnTo>
                    <a:pt x="4611" y="223539"/>
                  </a:lnTo>
                  <a:lnTo>
                    <a:pt x="12240" y="234503"/>
                  </a:lnTo>
                  <a:lnTo>
                    <a:pt x="23220" y="243287"/>
                  </a:lnTo>
                  <a:lnTo>
                    <a:pt x="36435" y="250616"/>
                  </a:lnTo>
                  <a:lnTo>
                    <a:pt x="48193" y="252554"/>
                  </a:lnTo>
                  <a:lnTo>
                    <a:pt x="58979" y="250899"/>
                  </a:lnTo>
                  <a:lnTo>
                    <a:pt x="69117" y="246848"/>
                  </a:lnTo>
                  <a:lnTo>
                    <a:pt x="80297" y="241201"/>
                  </a:lnTo>
                  <a:lnTo>
                    <a:pt x="92172" y="234488"/>
                  </a:lnTo>
                  <a:lnTo>
                    <a:pt x="104509" y="227065"/>
                  </a:lnTo>
                  <a:lnTo>
                    <a:pt x="130008" y="210958"/>
                  </a:lnTo>
                  <a:lnTo>
                    <a:pt x="142997" y="202536"/>
                  </a:lnTo>
                  <a:lnTo>
                    <a:pt x="154604" y="192500"/>
                  </a:lnTo>
                  <a:lnTo>
                    <a:pt x="165290" y="181388"/>
                  </a:lnTo>
                  <a:lnTo>
                    <a:pt x="175361" y="169559"/>
                  </a:lnTo>
                  <a:lnTo>
                    <a:pt x="183548" y="157252"/>
                  </a:lnTo>
                  <a:lnTo>
                    <a:pt x="190481" y="144626"/>
                  </a:lnTo>
                  <a:lnTo>
                    <a:pt x="196576" y="131787"/>
                  </a:lnTo>
                  <a:lnTo>
                    <a:pt x="200640" y="115860"/>
                  </a:lnTo>
                  <a:lnTo>
                    <a:pt x="203349" y="97871"/>
                  </a:lnTo>
                  <a:lnTo>
                    <a:pt x="205155" y="78511"/>
                  </a:lnTo>
                  <a:lnTo>
                    <a:pt x="203411" y="62657"/>
                  </a:lnTo>
                  <a:lnTo>
                    <a:pt x="199301" y="49140"/>
                  </a:lnTo>
                  <a:lnTo>
                    <a:pt x="168976"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Freeform 213"/>
            <p:cNvSpPr/>
            <p:nvPr/>
          </p:nvSpPr>
          <p:spPr>
            <a:xfrm>
              <a:off x="5340665" y="7666422"/>
              <a:ext cx="39792" cy="437704"/>
            </a:xfrm>
            <a:custGeom>
              <a:avLst/>
              <a:gdLst/>
              <a:ahLst/>
              <a:cxnLst/>
              <a:rect l="0" t="0" r="0" b="0"/>
              <a:pathLst>
                <a:path w="39792" h="437704">
                  <a:moveTo>
                    <a:pt x="39791" y="0"/>
                  </a:moveTo>
                  <a:lnTo>
                    <a:pt x="25708" y="14083"/>
                  </a:lnTo>
                  <a:lnTo>
                    <a:pt x="21560" y="24127"/>
                  </a:lnTo>
                  <a:lnTo>
                    <a:pt x="18795" y="36717"/>
                  </a:lnTo>
                  <a:lnTo>
                    <a:pt x="16951" y="51006"/>
                  </a:lnTo>
                  <a:lnTo>
                    <a:pt x="15722" y="66426"/>
                  </a:lnTo>
                  <a:lnTo>
                    <a:pt x="14903" y="82602"/>
                  </a:lnTo>
                  <a:lnTo>
                    <a:pt x="13992" y="116295"/>
                  </a:lnTo>
                  <a:lnTo>
                    <a:pt x="13587" y="150919"/>
                  </a:lnTo>
                  <a:lnTo>
                    <a:pt x="12006" y="169879"/>
                  </a:lnTo>
                  <a:lnTo>
                    <a:pt x="9478" y="189888"/>
                  </a:lnTo>
                  <a:lnTo>
                    <a:pt x="6318" y="210595"/>
                  </a:lnTo>
                  <a:lnTo>
                    <a:pt x="4212" y="230295"/>
                  </a:lnTo>
                  <a:lnTo>
                    <a:pt x="2808" y="249324"/>
                  </a:lnTo>
                  <a:lnTo>
                    <a:pt x="1872" y="267905"/>
                  </a:lnTo>
                  <a:lnTo>
                    <a:pt x="832" y="304269"/>
                  </a:lnTo>
                  <a:lnTo>
                    <a:pt x="0" y="43770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1" name="Group 220"/>
          <p:cNvGrpSpPr/>
          <p:nvPr/>
        </p:nvGrpSpPr>
        <p:grpSpPr>
          <a:xfrm>
            <a:off x="5486565" y="7626632"/>
            <a:ext cx="663395" cy="543812"/>
            <a:chOff x="5486565" y="7626632"/>
            <a:chExt cx="663395" cy="543812"/>
          </a:xfrm>
        </p:grpSpPr>
        <p:sp>
          <p:nvSpPr>
            <p:cNvPr id="216" name="Freeform 215"/>
            <p:cNvSpPr/>
            <p:nvPr/>
          </p:nvSpPr>
          <p:spPr>
            <a:xfrm>
              <a:off x="5486565" y="7838850"/>
              <a:ext cx="291803" cy="292833"/>
            </a:xfrm>
            <a:custGeom>
              <a:avLst/>
              <a:gdLst/>
              <a:ahLst/>
              <a:cxnLst/>
              <a:rect l="0" t="0" r="0" b="0"/>
              <a:pathLst>
                <a:path w="291803" h="292833">
                  <a:moveTo>
                    <a:pt x="0" y="0"/>
                  </a:moveTo>
                  <a:lnTo>
                    <a:pt x="0" y="177122"/>
                  </a:lnTo>
                  <a:lnTo>
                    <a:pt x="1474" y="193243"/>
                  </a:lnTo>
                  <a:lnTo>
                    <a:pt x="3930" y="208411"/>
                  </a:lnTo>
                  <a:lnTo>
                    <a:pt x="7041" y="222944"/>
                  </a:lnTo>
                  <a:lnTo>
                    <a:pt x="12063" y="235581"/>
                  </a:lnTo>
                  <a:lnTo>
                    <a:pt x="18359" y="246953"/>
                  </a:lnTo>
                  <a:lnTo>
                    <a:pt x="25503" y="257481"/>
                  </a:lnTo>
                  <a:lnTo>
                    <a:pt x="33213" y="267448"/>
                  </a:lnTo>
                  <a:lnTo>
                    <a:pt x="41301" y="277040"/>
                  </a:lnTo>
                  <a:lnTo>
                    <a:pt x="49640" y="286382"/>
                  </a:lnTo>
                  <a:lnTo>
                    <a:pt x="61095" y="291136"/>
                  </a:lnTo>
                  <a:lnTo>
                    <a:pt x="74626" y="292832"/>
                  </a:lnTo>
                  <a:lnTo>
                    <a:pt x="89542" y="292489"/>
                  </a:lnTo>
                  <a:lnTo>
                    <a:pt x="103907" y="289312"/>
                  </a:lnTo>
                  <a:lnTo>
                    <a:pt x="117905" y="284247"/>
                  </a:lnTo>
                  <a:lnTo>
                    <a:pt x="131659" y="277924"/>
                  </a:lnTo>
                  <a:lnTo>
                    <a:pt x="142301" y="269286"/>
                  </a:lnTo>
                  <a:lnTo>
                    <a:pt x="150870" y="259106"/>
                  </a:lnTo>
                  <a:lnTo>
                    <a:pt x="182252" y="211002"/>
                  </a:lnTo>
                  <a:lnTo>
                    <a:pt x="208089" y="172068"/>
                  </a:lnTo>
                  <a:lnTo>
                    <a:pt x="215361" y="157451"/>
                  </a:lnTo>
                  <a:lnTo>
                    <a:pt x="221683" y="141811"/>
                  </a:lnTo>
                  <a:lnTo>
                    <a:pt x="227371" y="125490"/>
                  </a:lnTo>
                  <a:lnTo>
                    <a:pt x="232637" y="108714"/>
                  </a:lnTo>
                  <a:lnTo>
                    <a:pt x="242417" y="74354"/>
                  </a:lnTo>
                  <a:lnTo>
                    <a:pt x="245615" y="56938"/>
                  </a:lnTo>
                  <a:lnTo>
                    <a:pt x="247747" y="39433"/>
                  </a:lnTo>
                  <a:lnTo>
                    <a:pt x="249168" y="21867"/>
                  </a:lnTo>
                  <a:lnTo>
                    <a:pt x="251590" y="16052"/>
                  </a:lnTo>
                  <a:lnTo>
                    <a:pt x="254677" y="18071"/>
                  </a:lnTo>
                  <a:lnTo>
                    <a:pt x="258210" y="25311"/>
                  </a:lnTo>
                  <a:lnTo>
                    <a:pt x="262039" y="34560"/>
                  </a:lnTo>
                  <a:lnTo>
                    <a:pt x="266065" y="45146"/>
                  </a:lnTo>
                  <a:lnTo>
                    <a:pt x="270223" y="56625"/>
                  </a:lnTo>
                  <a:lnTo>
                    <a:pt x="272995" y="70173"/>
                  </a:lnTo>
                  <a:lnTo>
                    <a:pt x="274843" y="85099"/>
                  </a:lnTo>
                  <a:lnTo>
                    <a:pt x="276075" y="100945"/>
                  </a:lnTo>
                  <a:lnTo>
                    <a:pt x="276896" y="118878"/>
                  </a:lnTo>
                  <a:lnTo>
                    <a:pt x="277809" y="158454"/>
                  </a:lnTo>
                  <a:lnTo>
                    <a:pt x="279526" y="176377"/>
                  </a:lnTo>
                  <a:lnTo>
                    <a:pt x="282144" y="192745"/>
                  </a:lnTo>
                  <a:lnTo>
                    <a:pt x="291802" y="26527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Freeform 216"/>
            <p:cNvSpPr/>
            <p:nvPr/>
          </p:nvSpPr>
          <p:spPr>
            <a:xfrm>
              <a:off x="5513093" y="7825587"/>
              <a:ext cx="244922" cy="318330"/>
            </a:xfrm>
            <a:custGeom>
              <a:avLst/>
              <a:gdLst/>
              <a:ahLst/>
              <a:cxnLst/>
              <a:rect l="0" t="0" r="0" b="0"/>
              <a:pathLst>
                <a:path w="244922" h="318330">
                  <a:moveTo>
                    <a:pt x="0" y="0"/>
                  </a:moveTo>
                  <a:lnTo>
                    <a:pt x="0" y="28165"/>
                  </a:lnTo>
                  <a:lnTo>
                    <a:pt x="1474" y="40883"/>
                  </a:lnTo>
                  <a:lnTo>
                    <a:pt x="3930" y="53783"/>
                  </a:lnTo>
                  <a:lnTo>
                    <a:pt x="7041" y="66804"/>
                  </a:lnTo>
                  <a:lnTo>
                    <a:pt x="9116" y="81379"/>
                  </a:lnTo>
                  <a:lnTo>
                    <a:pt x="10498" y="96992"/>
                  </a:lnTo>
                  <a:lnTo>
                    <a:pt x="11420" y="113295"/>
                  </a:lnTo>
                  <a:lnTo>
                    <a:pt x="13508" y="128585"/>
                  </a:lnTo>
                  <a:lnTo>
                    <a:pt x="16374" y="143200"/>
                  </a:lnTo>
                  <a:lnTo>
                    <a:pt x="19759" y="157364"/>
                  </a:lnTo>
                  <a:lnTo>
                    <a:pt x="23489" y="171227"/>
                  </a:lnTo>
                  <a:lnTo>
                    <a:pt x="31563" y="198422"/>
                  </a:lnTo>
                  <a:lnTo>
                    <a:pt x="37253" y="210389"/>
                  </a:lnTo>
                  <a:lnTo>
                    <a:pt x="43994" y="221316"/>
                  </a:lnTo>
                  <a:lnTo>
                    <a:pt x="51435" y="231547"/>
                  </a:lnTo>
                  <a:lnTo>
                    <a:pt x="59344" y="241316"/>
                  </a:lnTo>
                  <a:lnTo>
                    <a:pt x="67564" y="250776"/>
                  </a:lnTo>
                  <a:lnTo>
                    <a:pt x="75991" y="260030"/>
                  </a:lnTo>
                  <a:lnTo>
                    <a:pt x="87505" y="266199"/>
                  </a:lnTo>
                  <a:lnTo>
                    <a:pt x="101075" y="270312"/>
                  </a:lnTo>
                  <a:lnTo>
                    <a:pt x="116017" y="273055"/>
                  </a:lnTo>
                  <a:lnTo>
                    <a:pt x="130399" y="271935"/>
                  </a:lnTo>
                  <a:lnTo>
                    <a:pt x="144409" y="268241"/>
                  </a:lnTo>
                  <a:lnTo>
                    <a:pt x="158170" y="262830"/>
                  </a:lnTo>
                  <a:lnTo>
                    <a:pt x="170291" y="254803"/>
                  </a:lnTo>
                  <a:lnTo>
                    <a:pt x="181320" y="245030"/>
                  </a:lnTo>
                  <a:lnTo>
                    <a:pt x="191620" y="234093"/>
                  </a:lnTo>
                  <a:lnTo>
                    <a:pt x="199960" y="222381"/>
                  </a:lnTo>
                  <a:lnTo>
                    <a:pt x="206993" y="210151"/>
                  </a:lnTo>
                  <a:lnTo>
                    <a:pt x="213157" y="197577"/>
                  </a:lnTo>
                  <a:lnTo>
                    <a:pt x="218739" y="184773"/>
                  </a:lnTo>
                  <a:lnTo>
                    <a:pt x="223935" y="171816"/>
                  </a:lnTo>
                  <a:lnTo>
                    <a:pt x="228872" y="158756"/>
                  </a:lnTo>
                  <a:lnTo>
                    <a:pt x="232164" y="144155"/>
                  </a:lnTo>
                  <a:lnTo>
                    <a:pt x="234358" y="128525"/>
                  </a:lnTo>
                  <a:lnTo>
                    <a:pt x="235821" y="112211"/>
                  </a:lnTo>
                  <a:lnTo>
                    <a:pt x="238270" y="96913"/>
                  </a:lnTo>
                  <a:lnTo>
                    <a:pt x="241377" y="82294"/>
                  </a:lnTo>
                  <a:lnTo>
                    <a:pt x="244921" y="68127"/>
                  </a:lnTo>
                  <a:lnTo>
                    <a:pt x="244337" y="61629"/>
                  </a:lnTo>
                  <a:lnTo>
                    <a:pt x="241000" y="60245"/>
                  </a:lnTo>
                  <a:lnTo>
                    <a:pt x="235827" y="62270"/>
                  </a:lnTo>
                  <a:lnTo>
                    <a:pt x="230906" y="69514"/>
                  </a:lnTo>
                  <a:lnTo>
                    <a:pt x="226150" y="80239"/>
                  </a:lnTo>
                  <a:lnTo>
                    <a:pt x="221506" y="93283"/>
                  </a:lnTo>
                  <a:lnTo>
                    <a:pt x="218411" y="107876"/>
                  </a:lnTo>
                  <a:lnTo>
                    <a:pt x="216347" y="123498"/>
                  </a:lnTo>
                  <a:lnTo>
                    <a:pt x="214971" y="139808"/>
                  </a:lnTo>
                  <a:lnTo>
                    <a:pt x="214054" y="156576"/>
                  </a:lnTo>
                  <a:lnTo>
                    <a:pt x="213035" y="190928"/>
                  </a:lnTo>
                  <a:lnTo>
                    <a:pt x="212219" y="31832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 name="Freeform 217"/>
            <p:cNvSpPr/>
            <p:nvPr/>
          </p:nvSpPr>
          <p:spPr>
            <a:xfrm>
              <a:off x="5911004" y="7626632"/>
              <a:ext cx="26319" cy="490758"/>
            </a:xfrm>
            <a:custGeom>
              <a:avLst/>
              <a:gdLst/>
              <a:ahLst/>
              <a:cxnLst/>
              <a:rect l="0" t="0" r="0" b="0"/>
              <a:pathLst>
                <a:path w="26319" h="490758">
                  <a:moveTo>
                    <a:pt x="0" y="0"/>
                  </a:moveTo>
                  <a:lnTo>
                    <a:pt x="0" y="28165"/>
                  </a:lnTo>
                  <a:lnTo>
                    <a:pt x="1474" y="40882"/>
                  </a:lnTo>
                  <a:lnTo>
                    <a:pt x="3930" y="53782"/>
                  </a:lnTo>
                  <a:lnTo>
                    <a:pt x="18462" y="113294"/>
                  </a:lnTo>
                  <a:lnTo>
                    <a:pt x="21150" y="130058"/>
                  </a:lnTo>
                  <a:lnTo>
                    <a:pt x="22943" y="147129"/>
                  </a:lnTo>
                  <a:lnTo>
                    <a:pt x="24138" y="164404"/>
                  </a:lnTo>
                  <a:lnTo>
                    <a:pt x="24935" y="183290"/>
                  </a:lnTo>
                  <a:lnTo>
                    <a:pt x="25820" y="223924"/>
                  </a:lnTo>
                  <a:lnTo>
                    <a:pt x="26318" y="295269"/>
                  </a:lnTo>
                  <a:lnTo>
                    <a:pt x="24914" y="317693"/>
                  </a:lnTo>
                  <a:lnTo>
                    <a:pt x="22505" y="338538"/>
                  </a:lnTo>
                  <a:lnTo>
                    <a:pt x="19425" y="358329"/>
                  </a:lnTo>
                  <a:lnTo>
                    <a:pt x="17371" y="377418"/>
                  </a:lnTo>
                  <a:lnTo>
                    <a:pt x="16003" y="396039"/>
                  </a:lnTo>
                  <a:lnTo>
                    <a:pt x="13264" y="49075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Freeform 218"/>
            <p:cNvSpPr/>
            <p:nvPr/>
          </p:nvSpPr>
          <p:spPr>
            <a:xfrm>
              <a:off x="5871213" y="7852115"/>
              <a:ext cx="73385" cy="21634"/>
            </a:xfrm>
            <a:custGeom>
              <a:avLst/>
              <a:gdLst/>
              <a:ahLst/>
              <a:cxnLst/>
              <a:rect l="0" t="0" r="0" b="0"/>
              <a:pathLst>
                <a:path w="73385" h="21634">
                  <a:moveTo>
                    <a:pt x="0" y="0"/>
                  </a:moveTo>
                  <a:lnTo>
                    <a:pt x="21124" y="7041"/>
                  </a:lnTo>
                  <a:lnTo>
                    <a:pt x="33241" y="10589"/>
                  </a:lnTo>
                  <a:lnTo>
                    <a:pt x="73384" y="2163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 name="Freeform 219"/>
            <p:cNvSpPr/>
            <p:nvPr/>
          </p:nvSpPr>
          <p:spPr>
            <a:xfrm>
              <a:off x="6149750" y="8146012"/>
              <a:ext cx="210" cy="24432"/>
            </a:xfrm>
            <a:custGeom>
              <a:avLst/>
              <a:gdLst/>
              <a:ahLst/>
              <a:cxnLst/>
              <a:rect l="0" t="0" r="0" b="0"/>
              <a:pathLst>
                <a:path w="210" h="24432">
                  <a:moveTo>
                    <a:pt x="209" y="0"/>
                  </a:moveTo>
                  <a:lnTo>
                    <a:pt x="0" y="2443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0" name="Group 229"/>
          <p:cNvGrpSpPr/>
          <p:nvPr/>
        </p:nvGrpSpPr>
        <p:grpSpPr>
          <a:xfrm>
            <a:off x="5884477" y="7613368"/>
            <a:ext cx="1538591" cy="646560"/>
            <a:chOff x="5884477" y="7613368"/>
            <a:chExt cx="1538591" cy="646560"/>
          </a:xfrm>
        </p:grpSpPr>
        <p:sp>
          <p:nvSpPr>
            <p:cNvPr id="222" name="Freeform 221"/>
            <p:cNvSpPr/>
            <p:nvPr/>
          </p:nvSpPr>
          <p:spPr>
            <a:xfrm>
              <a:off x="5937532" y="7613368"/>
              <a:ext cx="25985" cy="583604"/>
            </a:xfrm>
            <a:custGeom>
              <a:avLst/>
              <a:gdLst/>
              <a:ahLst/>
              <a:cxnLst/>
              <a:rect l="0" t="0" r="0" b="0"/>
              <a:pathLst>
                <a:path w="25985" h="583604">
                  <a:moveTo>
                    <a:pt x="0" y="0"/>
                  </a:moveTo>
                  <a:lnTo>
                    <a:pt x="18461" y="55384"/>
                  </a:lnTo>
                  <a:lnTo>
                    <a:pt x="21149" y="69345"/>
                  </a:lnTo>
                  <a:lnTo>
                    <a:pt x="22942" y="84547"/>
                  </a:lnTo>
                  <a:lnTo>
                    <a:pt x="24137" y="100577"/>
                  </a:lnTo>
                  <a:lnTo>
                    <a:pt x="23459" y="115685"/>
                  </a:lnTo>
                  <a:lnTo>
                    <a:pt x="21535" y="130178"/>
                  </a:lnTo>
                  <a:lnTo>
                    <a:pt x="18777" y="144261"/>
                  </a:lnTo>
                  <a:lnTo>
                    <a:pt x="16939" y="159545"/>
                  </a:lnTo>
                  <a:lnTo>
                    <a:pt x="15714" y="175629"/>
                  </a:lnTo>
                  <a:lnTo>
                    <a:pt x="14897" y="192247"/>
                  </a:lnTo>
                  <a:lnTo>
                    <a:pt x="13989" y="226431"/>
                  </a:lnTo>
                  <a:lnTo>
                    <a:pt x="13406" y="296410"/>
                  </a:lnTo>
                  <a:lnTo>
                    <a:pt x="14832" y="312559"/>
                  </a:lnTo>
                  <a:lnTo>
                    <a:pt x="17256" y="327745"/>
                  </a:lnTo>
                  <a:lnTo>
                    <a:pt x="20346" y="342292"/>
                  </a:lnTo>
                  <a:lnTo>
                    <a:pt x="22406" y="357884"/>
                  </a:lnTo>
                  <a:lnTo>
                    <a:pt x="23780" y="374173"/>
                  </a:lnTo>
                  <a:lnTo>
                    <a:pt x="24695" y="390929"/>
                  </a:lnTo>
                  <a:lnTo>
                    <a:pt x="25713" y="425265"/>
                  </a:lnTo>
                  <a:lnTo>
                    <a:pt x="25984" y="442675"/>
                  </a:lnTo>
                  <a:lnTo>
                    <a:pt x="24691" y="460176"/>
                  </a:lnTo>
                  <a:lnTo>
                    <a:pt x="22355" y="477738"/>
                  </a:lnTo>
                  <a:lnTo>
                    <a:pt x="19324" y="495342"/>
                  </a:lnTo>
                  <a:lnTo>
                    <a:pt x="17304" y="512973"/>
                  </a:lnTo>
                  <a:lnTo>
                    <a:pt x="15957" y="530621"/>
                  </a:lnTo>
                  <a:lnTo>
                    <a:pt x="13263" y="58360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Freeform 222"/>
            <p:cNvSpPr/>
            <p:nvPr/>
          </p:nvSpPr>
          <p:spPr>
            <a:xfrm>
              <a:off x="5884477" y="7838850"/>
              <a:ext cx="198956" cy="3931"/>
            </a:xfrm>
            <a:custGeom>
              <a:avLst/>
              <a:gdLst/>
              <a:ahLst/>
              <a:cxnLst/>
              <a:rect l="0" t="0" r="0" b="0"/>
              <a:pathLst>
                <a:path w="198956" h="3931">
                  <a:moveTo>
                    <a:pt x="0" y="0"/>
                  </a:moveTo>
                  <a:lnTo>
                    <a:pt x="124715" y="0"/>
                  </a:lnTo>
                  <a:lnTo>
                    <a:pt x="140619" y="1474"/>
                  </a:lnTo>
                  <a:lnTo>
                    <a:pt x="155643" y="3930"/>
                  </a:lnTo>
                  <a:lnTo>
                    <a:pt x="198955"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 name="Freeform 223"/>
            <p:cNvSpPr/>
            <p:nvPr/>
          </p:nvSpPr>
          <p:spPr>
            <a:xfrm>
              <a:off x="6189542" y="7905170"/>
              <a:ext cx="13264" cy="331593"/>
            </a:xfrm>
            <a:custGeom>
              <a:avLst/>
              <a:gdLst/>
              <a:ahLst/>
              <a:cxnLst/>
              <a:rect l="0" t="0" r="0" b="0"/>
              <a:pathLst>
                <a:path w="13264" h="331593">
                  <a:moveTo>
                    <a:pt x="0" y="0"/>
                  </a:moveTo>
                  <a:lnTo>
                    <a:pt x="0" y="265309"/>
                  </a:lnTo>
                  <a:lnTo>
                    <a:pt x="13263" y="33159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Freeform 224"/>
            <p:cNvSpPr/>
            <p:nvPr/>
          </p:nvSpPr>
          <p:spPr>
            <a:xfrm>
              <a:off x="6216070" y="7719477"/>
              <a:ext cx="13264" cy="11791"/>
            </a:xfrm>
            <a:custGeom>
              <a:avLst/>
              <a:gdLst/>
              <a:ahLst/>
              <a:cxnLst/>
              <a:rect l="0" t="0" r="0" b="0"/>
              <a:pathLst>
                <a:path w="13264" h="11791">
                  <a:moveTo>
                    <a:pt x="13263" y="0"/>
                  </a:moveTo>
                  <a:lnTo>
                    <a:pt x="9333" y="11790"/>
                  </a:ln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 name="Freeform 225"/>
            <p:cNvSpPr/>
            <p:nvPr/>
          </p:nvSpPr>
          <p:spPr>
            <a:xfrm>
              <a:off x="6356649" y="7874840"/>
              <a:ext cx="294025" cy="283449"/>
            </a:xfrm>
            <a:custGeom>
              <a:avLst/>
              <a:gdLst/>
              <a:ahLst/>
              <a:cxnLst/>
              <a:rect l="0" t="0" r="0" b="0"/>
              <a:pathLst>
                <a:path w="294025" h="283449">
                  <a:moveTo>
                    <a:pt x="151222" y="17065"/>
                  </a:moveTo>
                  <a:lnTo>
                    <a:pt x="137139" y="2983"/>
                  </a:lnTo>
                  <a:lnTo>
                    <a:pt x="127096" y="309"/>
                  </a:lnTo>
                  <a:lnTo>
                    <a:pt x="114506" y="0"/>
                  </a:lnTo>
                  <a:lnTo>
                    <a:pt x="100217" y="1267"/>
                  </a:lnTo>
                  <a:lnTo>
                    <a:pt x="87744" y="5059"/>
                  </a:lnTo>
                  <a:lnTo>
                    <a:pt x="76481" y="10536"/>
                  </a:lnTo>
                  <a:lnTo>
                    <a:pt x="66025" y="17134"/>
                  </a:lnTo>
                  <a:lnTo>
                    <a:pt x="56106" y="25953"/>
                  </a:lnTo>
                  <a:lnTo>
                    <a:pt x="46546" y="36254"/>
                  </a:lnTo>
                  <a:lnTo>
                    <a:pt x="37226" y="47543"/>
                  </a:lnTo>
                  <a:lnTo>
                    <a:pt x="29538" y="59490"/>
                  </a:lnTo>
                  <a:lnTo>
                    <a:pt x="22940" y="71876"/>
                  </a:lnTo>
                  <a:lnTo>
                    <a:pt x="17067" y="84554"/>
                  </a:lnTo>
                  <a:lnTo>
                    <a:pt x="11678" y="98902"/>
                  </a:lnTo>
                  <a:lnTo>
                    <a:pt x="6611" y="114362"/>
                  </a:lnTo>
                  <a:lnTo>
                    <a:pt x="1760" y="130564"/>
                  </a:lnTo>
                  <a:lnTo>
                    <a:pt x="0" y="145786"/>
                  </a:lnTo>
                  <a:lnTo>
                    <a:pt x="300" y="160356"/>
                  </a:lnTo>
                  <a:lnTo>
                    <a:pt x="1974" y="174490"/>
                  </a:lnTo>
                  <a:lnTo>
                    <a:pt x="6037" y="188333"/>
                  </a:lnTo>
                  <a:lnTo>
                    <a:pt x="11694" y="201984"/>
                  </a:lnTo>
                  <a:lnTo>
                    <a:pt x="18412" y="215505"/>
                  </a:lnTo>
                  <a:lnTo>
                    <a:pt x="28786" y="227467"/>
                  </a:lnTo>
                  <a:lnTo>
                    <a:pt x="41597" y="238390"/>
                  </a:lnTo>
                  <a:lnTo>
                    <a:pt x="56032" y="248619"/>
                  </a:lnTo>
                  <a:lnTo>
                    <a:pt x="71551" y="258386"/>
                  </a:lnTo>
                  <a:lnTo>
                    <a:pt x="87792" y="267844"/>
                  </a:lnTo>
                  <a:lnTo>
                    <a:pt x="104513" y="277097"/>
                  </a:lnTo>
                  <a:lnTo>
                    <a:pt x="121557" y="281792"/>
                  </a:lnTo>
                  <a:lnTo>
                    <a:pt x="138813" y="283448"/>
                  </a:lnTo>
                  <a:lnTo>
                    <a:pt x="156213" y="283079"/>
                  </a:lnTo>
                  <a:lnTo>
                    <a:pt x="172234" y="281359"/>
                  </a:lnTo>
                  <a:lnTo>
                    <a:pt x="187336" y="278739"/>
                  </a:lnTo>
                  <a:lnTo>
                    <a:pt x="201825" y="275518"/>
                  </a:lnTo>
                  <a:lnTo>
                    <a:pt x="215907" y="271897"/>
                  </a:lnTo>
                  <a:lnTo>
                    <a:pt x="229715" y="268009"/>
                  </a:lnTo>
                  <a:lnTo>
                    <a:pt x="243341" y="263943"/>
                  </a:lnTo>
                  <a:lnTo>
                    <a:pt x="253900" y="256812"/>
                  </a:lnTo>
                  <a:lnTo>
                    <a:pt x="262412" y="247637"/>
                  </a:lnTo>
                  <a:lnTo>
                    <a:pt x="269562" y="237098"/>
                  </a:lnTo>
                  <a:lnTo>
                    <a:pt x="275801" y="225651"/>
                  </a:lnTo>
                  <a:lnTo>
                    <a:pt x="281434" y="213599"/>
                  </a:lnTo>
                  <a:lnTo>
                    <a:pt x="286664" y="201143"/>
                  </a:lnTo>
                  <a:lnTo>
                    <a:pt x="290150" y="185470"/>
                  </a:lnTo>
                  <a:lnTo>
                    <a:pt x="292474" y="167652"/>
                  </a:lnTo>
                  <a:lnTo>
                    <a:pt x="294024" y="148405"/>
                  </a:lnTo>
                  <a:lnTo>
                    <a:pt x="293583" y="131153"/>
                  </a:lnTo>
                  <a:lnTo>
                    <a:pt x="291815" y="115230"/>
                  </a:lnTo>
                  <a:lnTo>
                    <a:pt x="289163" y="100194"/>
                  </a:lnTo>
                  <a:lnTo>
                    <a:pt x="284447" y="87222"/>
                  </a:lnTo>
                  <a:lnTo>
                    <a:pt x="278356" y="75626"/>
                  </a:lnTo>
                  <a:lnTo>
                    <a:pt x="271348" y="64949"/>
                  </a:lnTo>
                  <a:lnTo>
                    <a:pt x="262255" y="54882"/>
                  </a:lnTo>
                  <a:lnTo>
                    <a:pt x="251771" y="45225"/>
                  </a:lnTo>
                  <a:lnTo>
                    <a:pt x="240361" y="35839"/>
                  </a:lnTo>
                  <a:lnTo>
                    <a:pt x="228333" y="28107"/>
                  </a:lnTo>
                  <a:lnTo>
                    <a:pt x="215894" y="21479"/>
                  </a:lnTo>
                  <a:lnTo>
                    <a:pt x="164486" y="380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Freeform 226"/>
            <p:cNvSpPr/>
            <p:nvPr/>
          </p:nvSpPr>
          <p:spPr>
            <a:xfrm>
              <a:off x="6215251" y="7719477"/>
              <a:ext cx="49009" cy="31712"/>
            </a:xfrm>
            <a:custGeom>
              <a:avLst/>
              <a:gdLst/>
              <a:ahLst/>
              <a:cxnLst/>
              <a:rect l="0" t="0" r="0" b="0"/>
              <a:pathLst>
                <a:path w="49009" h="31712">
                  <a:moveTo>
                    <a:pt x="14082" y="0"/>
                  </a:moveTo>
                  <a:lnTo>
                    <a:pt x="0" y="14083"/>
                  </a:lnTo>
                  <a:lnTo>
                    <a:pt x="273" y="19705"/>
                  </a:lnTo>
                  <a:lnTo>
                    <a:pt x="4876" y="24927"/>
                  </a:lnTo>
                  <a:lnTo>
                    <a:pt x="12366" y="29882"/>
                  </a:lnTo>
                  <a:lnTo>
                    <a:pt x="21780" y="31711"/>
                  </a:lnTo>
                  <a:lnTo>
                    <a:pt x="32478" y="31457"/>
                  </a:lnTo>
                  <a:lnTo>
                    <a:pt x="44031" y="29815"/>
                  </a:lnTo>
                  <a:lnTo>
                    <a:pt x="48786" y="25771"/>
                  </a:lnTo>
                  <a:lnTo>
                    <a:pt x="49008" y="20128"/>
                  </a:lnTo>
                  <a:lnTo>
                    <a:pt x="46208" y="13419"/>
                  </a:lnTo>
                  <a:lnTo>
                    <a:pt x="41395" y="11894"/>
                  </a:lnTo>
                  <a:lnTo>
                    <a:pt x="35238" y="13824"/>
                  </a:lnTo>
                  <a:lnTo>
                    <a:pt x="819" y="2652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Freeform 227"/>
            <p:cNvSpPr/>
            <p:nvPr/>
          </p:nvSpPr>
          <p:spPr>
            <a:xfrm>
              <a:off x="6740677" y="7897210"/>
              <a:ext cx="337534" cy="233443"/>
            </a:xfrm>
            <a:custGeom>
              <a:avLst/>
              <a:gdLst/>
              <a:ahLst/>
              <a:cxnLst/>
              <a:rect l="0" t="0" r="0" b="0"/>
              <a:pathLst>
                <a:path w="337534" h="233443">
                  <a:moveTo>
                    <a:pt x="45732" y="7960"/>
                  </a:moveTo>
                  <a:lnTo>
                    <a:pt x="45732" y="81804"/>
                  </a:lnTo>
                  <a:lnTo>
                    <a:pt x="44258" y="96981"/>
                  </a:lnTo>
                  <a:lnTo>
                    <a:pt x="41802" y="111519"/>
                  </a:lnTo>
                  <a:lnTo>
                    <a:pt x="38690" y="125632"/>
                  </a:lnTo>
                  <a:lnTo>
                    <a:pt x="35142" y="139463"/>
                  </a:lnTo>
                  <a:lnTo>
                    <a:pt x="31303" y="153104"/>
                  </a:lnTo>
                  <a:lnTo>
                    <a:pt x="23108" y="180052"/>
                  </a:lnTo>
                  <a:lnTo>
                    <a:pt x="14554" y="206765"/>
                  </a:lnTo>
                  <a:lnTo>
                    <a:pt x="10209" y="211236"/>
                  </a:lnTo>
                  <a:lnTo>
                    <a:pt x="5839" y="209795"/>
                  </a:lnTo>
                  <a:lnTo>
                    <a:pt x="1451" y="204414"/>
                  </a:lnTo>
                  <a:lnTo>
                    <a:pt x="0" y="196406"/>
                  </a:lnTo>
                  <a:lnTo>
                    <a:pt x="507" y="186645"/>
                  </a:lnTo>
                  <a:lnTo>
                    <a:pt x="2319" y="175716"/>
                  </a:lnTo>
                  <a:lnTo>
                    <a:pt x="5000" y="164010"/>
                  </a:lnTo>
                  <a:lnTo>
                    <a:pt x="8261" y="151783"/>
                  </a:lnTo>
                  <a:lnTo>
                    <a:pt x="15815" y="126410"/>
                  </a:lnTo>
                  <a:lnTo>
                    <a:pt x="24084" y="100395"/>
                  </a:lnTo>
                  <a:lnTo>
                    <a:pt x="29826" y="88742"/>
                  </a:lnTo>
                  <a:lnTo>
                    <a:pt x="36602" y="78026"/>
                  </a:lnTo>
                  <a:lnTo>
                    <a:pt x="44067" y="67934"/>
                  </a:lnTo>
                  <a:lnTo>
                    <a:pt x="51990" y="58258"/>
                  </a:lnTo>
                  <a:lnTo>
                    <a:pt x="60220" y="48861"/>
                  </a:lnTo>
                  <a:lnTo>
                    <a:pt x="68654" y="39648"/>
                  </a:lnTo>
                  <a:lnTo>
                    <a:pt x="85886" y="21553"/>
                  </a:lnTo>
                  <a:lnTo>
                    <a:pt x="94608" y="12600"/>
                  </a:lnTo>
                  <a:lnTo>
                    <a:pt x="106317" y="6632"/>
                  </a:lnTo>
                  <a:lnTo>
                    <a:pt x="120018" y="2653"/>
                  </a:lnTo>
                  <a:lnTo>
                    <a:pt x="135047" y="0"/>
                  </a:lnTo>
                  <a:lnTo>
                    <a:pt x="148014" y="1179"/>
                  </a:lnTo>
                  <a:lnTo>
                    <a:pt x="159605" y="4913"/>
                  </a:lnTo>
                  <a:lnTo>
                    <a:pt x="213472" y="32084"/>
                  </a:lnTo>
                  <a:lnTo>
                    <a:pt x="226824" y="40253"/>
                  </a:lnTo>
                  <a:lnTo>
                    <a:pt x="238674" y="48647"/>
                  </a:lnTo>
                  <a:lnTo>
                    <a:pt x="249521" y="57191"/>
                  </a:lnTo>
                  <a:lnTo>
                    <a:pt x="259700" y="67308"/>
                  </a:lnTo>
                  <a:lnTo>
                    <a:pt x="269433" y="78473"/>
                  </a:lnTo>
                  <a:lnTo>
                    <a:pt x="278869" y="90338"/>
                  </a:lnTo>
                  <a:lnTo>
                    <a:pt x="286634" y="102670"/>
                  </a:lnTo>
                  <a:lnTo>
                    <a:pt x="293284" y="115312"/>
                  </a:lnTo>
                  <a:lnTo>
                    <a:pt x="299191" y="128161"/>
                  </a:lnTo>
                  <a:lnTo>
                    <a:pt x="304603" y="141148"/>
                  </a:lnTo>
                  <a:lnTo>
                    <a:pt x="309685" y="154228"/>
                  </a:lnTo>
                  <a:lnTo>
                    <a:pt x="319261" y="180551"/>
                  </a:lnTo>
                  <a:lnTo>
                    <a:pt x="337533" y="23344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Freeform 228"/>
            <p:cNvSpPr/>
            <p:nvPr/>
          </p:nvSpPr>
          <p:spPr>
            <a:xfrm>
              <a:off x="7171056" y="7886073"/>
              <a:ext cx="252012" cy="373855"/>
            </a:xfrm>
            <a:custGeom>
              <a:avLst/>
              <a:gdLst/>
              <a:ahLst/>
              <a:cxnLst/>
              <a:rect l="0" t="0" r="0" b="0"/>
              <a:pathLst>
                <a:path w="252012" h="373855">
                  <a:moveTo>
                    <a:pt x="252011" y="58887"/>
                  </a:moveTo>
                  <a:lnTo>
                    <a:pt x="230887" y="44805"/>
                  </a:lnTo>
                  <a:lnTo>
                    <a:pt x="220244" y="39183"/>
                  </a:lnTo>
                  <a:lnTo>
                    <a:pt x="208726" y="33961"/>
                  </a:lnTo>
                  <a:lnTo>
                    <a:pt x="196627" y="29006"/>
                  </a:lnTo>
                  <a:lnTo>
                    <a:pt x="182666" y="24229"/>
                  </a:lnTo>
                  <a:lnTo>
                    <a:pt x="167463" y="19571"/>
                  </a:lnTo>
                  <a:lnTo>
                    <a:pt x="136325" y="10465"/>
                  </a:lnTo>
                  <a:lnTo>
                    <a:pt x="107749" y="1506"/>
                  </a:lnTo>
                  <a:lnTo>
                    <a:pt x="93939" y="0"/>
                  </a:lnTo>
                  <a:lnTo>
                    <a:pt x="80311" y="471"/>
                  </a:lnTo>
                  <a:lnTo>
                    <a:pt x="66804" y="2258"/>
                  </a:lnTo>
                  <a:lnTo>
                    <a:pt x="59273" y="7871"/>
                  </a:lnTo>
                  <a:lnTo>
                    <a:pt x="55727" y="16033"/>
                  </a:lnTo>
                  <a:lnTo>
                    <a:pt x="54837" y="25897"/>
                  </a:lnTo>
                  <a:lnTo>
                    <a:pt x="55716" y="36894"/>
                  </a:lnTo>
                  <a:lnTo>
                    <a:pt x="57777" y="48646"/>
                  </a:lnTo>
                  <a:lnTo>
                    <a:pt x="60625" y="60903"/>
                  </a:lnTo>
                  <a:lnTo>
                    <a:pt x="65470" y="74968"/>
                  </a:lnTo>
                  <a:lnTo>
                    <a:pt x="71649" y="90241"/>
                  </a:lnTo>
                  <a:lnTo>
                    <a:pt x="78714" y="106318"/>
                  </a:lnTo>
                  <a:lnTo>
                    <a:pt x="86373" y="121456"/>
                  </a:lnTo>
                  <a:lnTo>
                    <a:pt x="94426" y="135970"/>
                  </a:lnTo>
                  <a:lnTo>
                    <a:pt x="102742" y="150067"/>
                  </a:lnTo>
                  <a:lnTo>
                    <a:pt x="111233" y="165360"/>
                  </a:lnTo>
                  <a:lnTo>
                    <a:pt x="128528" y="198072"/>
                  </a:lnTo>
                  <a:lnTo>
                    <a:pt x="154836" y="249630"/>
                  </a:lnTo>
                  <a:lnTo>
                    <a:pt x="163648" y="265631"/>
                  </a:lnTo>
                  <a:lnTo>
                    <a:pt x="172470" y="280720"/>
                  </a:lnTo>
                  <a:lnTo>
                    <a:pt x="181299" y="295201"/>
                  </a:lnTo>
                  <a:lnTo>
                    <a:pt x="188658" y="309276"/>
                  </a:lnTo>
                  <a:lnTo>
                    <a:pt x="195038" y="323080"/>
                  </a:lnTo>
                  <a:lnTo>
                    <a:pt x="200766" y="336704"/>
                  </a:lnTo>
                  <a:lnTo>
                    <a:pt x="201636" y="348735"/>
                  </a:lnTo>
                  <a:lnTo>
                    <a:pt x="199269" y="359702"/>
                  </a:lnTo>
                  <a:lnTo>
                    <a:pt x="194744" y="369962"/>
                  </a:lnTo>
                  <a:lnTo>
                    <a:pt x="187305" y="373854"/>
                  </a:lnTo>
                  <a:lnTo>
                    <a:pt x="177924" y="373501"/>
                  </a:lnTo>
                  <a:lnTo>
                    <a:pt x="167250" y="370319"/>
                  </a:lnTo>
                  <a:lnTo>
                    <a:pt x="155713" y="365249"/>
                  </a:lnTo>
                  <a:lnTo>
                    <a:pt x="143599" y="358922"/>
                  </a:lnTo>
                  <a:lnTo>
                    <a:pt x="131103" y="351756"/>
                  </a:lnTo>
                  <a:lnTo>
                    <a:pt x="119825" y="344032"/>
                  </a:lnTo>
                  <a:lnTo>
                    <a:pt x="109358" y="335935"/>
                  </a:lnTo>
                  <a:lnTo>
                    <a:pt x="99432" y="327589"/>
                  </a:lnTo>
                  <a:lnTo>
                    <a:pt x="88395" y="319078"/>
                  </a:lnTo>
                  <a:lnTo>
                    <a:pt x="76615" y="310456"/>
                  </a:lnTo>
                  <a:lnTo>
                    <a:pt x="64341" y="301761"/>
                  </a:lnTo>
                  <a:lnTo>
                    <a:pt x="51736" y="294490"/>
                  </a:lnTo>
                  <a:lnTo>
                    <a:pt x="38913" y="288169"/>
                  </a:lnTo>
                  <a:lnTo>
                    <a:pt x="0" y="25784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4" name="Group 233"/>
          <p:cNvGrpSpPr/>
          <p:nvPr/>
        </p:nvGrpSpPr>
        <p:grpSpPr>
          <a:xfrm>
            <a:off x="3735756" y="5093263"/>
            <a:ext cx="424440" cy="252012"/>
            <a:chOff x="3735756" y="5093263"/>
            <a:chExt cx="424440" cy="252012"/>
          </a:xfrm>
        </p:grpSpPr>
        <p:sp>
          <p:nvSpPr>
            <p:cNvPr id="231" name="Freeform 230"/>
            <p:cNvSpPr/>
            <p:nvPr/>
          </p:nvSpPr>
          <p:spPr>
            <a:xfrm>
              <a:off x="3735756" y="5199373"/>
              <a:ext cx="132638" cy="7643"/>
            </a:xfrm>
            <a:custGeom>
              <a:avLst/>
              <a:gdLst/>
              <a:ahLst/>
              <a:cxnLst/>
              <a:rect l="0" t="0" r="0" b="0"/>
              <a:pathLst>
                <a:path w="132638" h="7643">
                  <a:moveTo>
                    <a:pt x="0" y="0"/>
                  </a:moveTo>
                  <a:lnTo>
                    <a:pt x="28165" y="7041"/>
                  </a:lnTo>
                  <a:lnTo>
                    <a:pt x="40883" y="7642"/>
                  </a:lnTo>
                  <a:lnTo>
                    <a:pt x="13263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Freeform 231"/>
            <p:cNvSpPr/>
            <p:nvPr/>
          </p:nvSpPr>
          <p:spPr>
            <a:xfrm>
              <a:off x="4014294" y="5093263"/>
              <a:ext cx="113662" cy="252012"/>
            </a:xfrm>
            <a:custGeom>
              <a:avLst/>
              <a:gdLst/>
              <a:ahLst/>
              <a:cxnLst/>
              <a:rect l="0" t="0" r="0" b="0"/>
              <a:pathLst>
                <a:path w="113662" h="252012">
                  <a:moveTo>
                    <a:pt x="0" y="0"/>
                  </a:moveTo>
                  <a:lnTo>
                    <a:pt x="21124" y="7041"/>
                  </a:lnTo>
                  <a:lnTo>
                    <a:pt x="33241" y="9116"/>
                  </a:lnTo>
                  <a:lnTo>
                    <a:pt x="47214" y="10498"/>
                  </a:lnTo>
                  <a:lnTo>
                    <a:pt x="62425" y="11420"/>
                  </a:lnTo>
                  <a:lnTo>
                    <a:pt x="75513" y="14982"/>
                  </a:lnTo>
                  <a:lnTo>
                    <a:pt x="87185" y="20305"/>
                  </a:lnTo>
                  <a:lnTo>
                    <a:pt x="97915" y="26800"/>
                  </a:lnTo>
                  <a:lnTo>
                    <a:pt x="105068" y="37025"/>
                  </a:lnTo>
                  <a:lnTo>
                    <a:pt x="109836" y="49737"/>
                  </a:lnTo>
                  <a:lnTo>
                    <a:pt x="113015" y="64107"/>
                  </a:lnTo>
                  <a:lnTo>
                    <a:pt x="113661" y="78108"/>
                  </a:lnTo>
                  <a:lnTo>
                    <a:pt x="112618" y="91863"/>
                  </a:lnTo>
                  <a:lnTo>
                    <a:pt x="110448" y="105454"/>
                  </a:lnTo>
                  <a:lnTo>
                    <a:pt x="107528" y="118937"/>
                  </a:lnTo>
                  <a:lnTo>
                    <a:pt x="104108" y="132346"/>
                  </a:lnTo>
                  <a:lnTo>
                    <a:pt x="100354" y="145707"/>
                  </a:lnTo>
                  <a:lnTo>
                    <a:pt x="97851" y="160509"/>
                  </a:lnTo>
                  <a:lnTo>
                    <a:pt x="96183" y="176272"/>
                  </a:lnTo>
                  <a:lnTo>
                    <a:pt x="92846" y="25201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Freeform 232"/>
            <p:cNvSpPr/>
            <p:nvPr/>
          </p:nvSpPr>
          <p:spPr>
            <a:xfrm>
              <a:off x="4027558" y="5239164"/>
              <a:ext cx="132638" cy="13265"/>
            </a:xfrm>
            <a:custGeom>
              <a:avLst/>
              <a:gdLst/>
              <a:ahLst/>
              <a:cxnLst/>
              <a:rect l="0" t="0" r="0" b="0"/>
              <a:pathLst>
                <a:path w="132638" h="13265">
                  <a:moveTo>
                    <a:pt x="0" y="0"/>
                  </a:moveTo>
                  <a:lnTo>
                    <a:pt x="61642" y="0"/>
                  </a:lnTo>
                  <a:lnTo>
                    <a:pt x="132637" y="1326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8" name="Group 237"/>
          <p:cNvGrpSpPr/>
          <p:nvPr/>
        </p:nvGrpSpPr>
        <p:grpSpPr>
          <a:xfrm>
            <a:off x="5234555" y="5265692"/>
            <a:ext cx="411176" cy="238747"/>
            <a:chOff x="5234555" y="5265692"/>
            <a:chExt cx="411176" cy="238747"/>
          </a:xfrm>
        </p:grpSpPr>
        <p:sp>
          <p:nvSpPr>
            <p:cNvPr id="235" name="Freeform 234"/>
            <p:cNvSpPr/>
            <p:nvPr/>
          </p:nvSpPr>
          <p:spPr>
            <a:xfrm>
              <a:off x="5234555" y="5364160"/>
              <a:ext cx="92847" cy="7642"/>
            </a:xfrm>
            <a:custGeom>
              <a:avLst/>
              <a:gdLst/>
              <a:ahLst/>
              <a:cxnLst/>
              <a:rect l="0" t="0" r="0" b="0"/>
              <a:pathLst>
                <a:path w="92847" h="7642">
                  <a:moveTo>
                    <a:pt x="0" y="7641"/>
                  </a:moveTo>
                  <a:lnTo>
                    <a:pt x="21123" y="600"/>
                  </a:lnTo>
                  <a:lnTo>
                    <a:pt x="31767" y="0"/>
                  </a:lnTo>
                  <a:lnTo>
                    <a:pt x="43284" y="1073"/>
                  </a:lnTo>
                  <a:lnTo>
                    <a:pt x="92846" y="764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 name="Freeform 235"/>
            <p:cNvSpPr/>
            <p:nvPr/>
          </p:nvSpPr>
          <p:spPr>
            <a:xfrm>
              <a:off x="5456684" y="5318746"/>
              <a:ext cx="135992" cy="92847"/>
            </a:xfrm>
            <a:custGeom>
              <a:avLst/>
              <a:gdLst/>
              <a:ahLst/>
              <a:cxnLst/>
              <a:rect l="0" t="0" r="0" b="0"/>
              <a:pathLst>
                <a:path w="135992" h="92847">
                  <a:moveTo>
                    <a:pt x="29881" y="0"/>
                  </a:moveTo>
                  <a:lnTo>
                    <a:pt x="15799" y="14083"/>
                  </a:lnTo>
                  <a:lnTo>
                    <a:pt x="10177" y="22652"/>
                  </a:lnTo>
                  <a:lnTo>
                    <a:pt x="4955" y="32787"/>
                  </a:lnTo>
                  <a:lnTo>
                    <a:pt x="0" y="43964"/>
                  </a:lnTo>
                  <a:lnTo>
                    <a:pt x="1118" y="54363"/>
                  </a:lnTo>
                  <a:lnTo>
                    <a:pt x="6285" y="64244"/>
                  </a:lnTo>
                  <a:lnTo>
                    <a:pt x="14150" y="73778"/>
                  </a:lnTo>
                  <a:lnTo>
                    <a:pt x="25289" y="80134"/>
                  </a:lnTo>
                  <a:lnTo>
                    <a:pt x="38610" y="84371"/>
                  </a:lnTo>
                  <a:lnTo>
                    <a:pt x="53385" y="87196"/>
                  </a:lnTo>
                  <a:lnTo>
                    <a:pt x="69131" y="89080"/>
                  </a:lnTo>
                  <a:lnTo>
                    <a:pt x="85523" y="90335"/>
                  </a:lnTo>
                  <a:lnTo>
                    <a:pt x="135991" y="9284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Freeform 236"/>
            <p:cNvSpPr/>
            <p:nvPr/>
          </p:nvSpPr>
          <p:spPr>
            <a:xfrm>
              <a:off x="5626054" y="5265692"/>
              <a:ext cx="19677" cy="238747"/>
            </a:xfrm>
            <a:custGeom>
              <a:avLst/>
              <a:gdLst/>
              <a:ahLst/>
              <a:cxnLst/>
              <a:rect l="0" t="0" r="0" b="0"/>
              <a:pathLst>
                <a:path w="19677" h="238747">
                  <a:moveTo>
                    <a:pt x="19676" y="0"/>
                  </a:moveTo>
                  <a:lnTo>
                    <a:pt x="12635" y="21123"/>
                  </a:lnTo>
                  <a:lnTo>
                    <a:pt x="9087" y="33241"/>
                  </a:lnTo>
                  <a:lnTo>
                    <a:pt x="1215" y="62425"/>
                  </a:lnTo>
                  <a:lnTo>
                    <a:pt x="0" y="78460"/>
                  </a:lnTo>
                  <a:lnTo>
                    <a:pt x="664" y="95045"/>
                  </a:lnTo>
                  <a:lnTo>
                    <a:pt x="2580" y="111997"/>
                  </a:lnTo>
                  <a:lnTo>
                    <a:pt x="3858" y="129193"/>
                  </a:lnTo>
                  <a:lnTo>
                    <a:pt x="4709" y="146552"/>
                  </a:lnTo>
                  <a:lnTo>
                    <a:pt x="6413" y="23874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482600"/>
            <a:ext cx="7975600" cy="692497"/>
          </a:xfrm>
          <a:prstGeom prst="rect">
            <a:avLst/>
          </a:prstGeom>
          <a:noFill/>
        </p:spPr>
        <p:txBody>
          <a:bodyPr vert="horz" rtlCol="0">
            <a:spAutoFit/>
          </a:bodyPr>
          <a:lstStyle/>
          <a:p>
            <a:r>
              <a:rPr lang="en-US" sz="1300" smtClean="0">
                <a:solidFill>
                  <a:srgbClr val="000000"/>
                </a:solidFill>
                <a:latin typeface="Arial - 18"/>
              </a:rPr>
              <a:t>Example 6:  You are saving money for a summer camp that costs $1800.  You have saved $500 so far, and you have 14 more weeks to save the total amount.  What are the possible average amounts of money that you can save per week in order to have a total of at least $1800 saved?</a:t>
            </a:r>
            <a:endParaRPr lang="en-US" sz="1300">
              <a:solidFill>
                <a:srgbClr val="000000"/>
              </a:solidFill>
              <a:latin typeface="Arial - 18"/>
            </a:endParaRPr>
          </a:p>
        </p:txBody>
      </p:sp>
      <p:pic>
        <p:nvPicPr>
          <p:cNvPr id="3" name="Picture 2" descr="Camp.png"/>
          <p:cNvPicPr>
            <a:picLocks/>
          </p:cNvPicPr>
          <p:nvPr/>
        </p:nvPicPr>
        <p:blipFill>
          <a:blip r:embed="rId3" cstate="print"/>
          <a:stretch>
            <a:fillRect/>
          </a:stretch>
        </p:blipFill>
        <p:spPr>
          <a:xfrm>
            <a:off x="5842000" y="3962400"/>
            <a:ext cx="2924282" cy="2924282"/>
          </a:xfrm>
          <a:prstGeom prst="rect">
            <a:avLst/>
          </a:prstGeom>
          <a:solidFill>
            <a:scrgbClr r="0" g="0" b="0">
              <a:alpha val="0"/>
            </a:scrgbClr>
          </a:solidFill>
        </p:spPr>
      </p:pic>
      <p:grpSp>
        <p:nvGrpSpPr>
          <p:cNvPr id="42" name="Group 41"/>
          <p:cNvGrpSpPr/>
          <p:nvPr/>
        </p:nvGrpSpPr>
        <p:grpSpPr>
          <a:xfrm>
            <a:off x="497389" y="1900026"/>
            <a:ext cx="3521515" cy="865458"/>
            <a:chOff x="497389" y="1900026"/>
            <a:chExt cx="3521515" cy="865458"/>
          </a:xfrm>
        </p:grpSpPr>
        <p:sp>
          <p:nvSpPr>
            <p:cNvPr id="4" name="Freeform 3"/>
            <p:cNvSpPr/>
            <p:nvPr/>
          </p:nvSpPr>
          <p:spPr>
            <a:xfrm>
              <a:off x="497389" y="1900026"/>
              <a:ext cx="1" cy="218852"/>
            </a:xfrm>
            <a:custGeom>
              <a:avLst/>
              <a:gdLst/>
              <a:ahLst/>
              <a:cxnLst/>
              <a:rect l="0" t="0" r="0" b="0"/>
              <a:pathLst>
                <a:path w="1" h="218852">
                  <a:moveTo>
                    <a:pt x="0" y="0"/>
                  </a:moveTo>
                  <a:lnTo>
                    <a:pt x="0" y="21885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571394" y="1919921"/>
              <a:ext cx="135804" cy="231182"/>
            </a:xfrm>
            <a:custGeom>
              <a:avLst/>
              <a:gdLst/>
              <a:ahLst/>
              <a:cxnLst/>
              <a:rect l="0" t="0" r="0" b="0"/>
              <a:pathLst>
                <a:path w="135804" h="231182">
                  <a:moveTo>
                    <a:pt x="85159" y="0"/>
                  </a:moveTo>
                  <a:lnTo>
                    <a:pt x="29775" y="13846"/>
                  </a:lnTo>
                  <a:lnTo>
                    <a:pt x="19499" y="19179"/>
                  </a:lnTo>
                  <a:lnTo>
                    <a:pt x="10437" y="26049"/>
                  </a:lnTo>
                  <a:lnTo>
                    <a:pt x="2185" y="33946"/>
                  </a:lnTo>
                  <a:lnTo>
                    <a:pt x="0" y="43632"/>
                  </a:lnTo>
                  <a:lnTo>
                    <a:pt x="1859" y="54510"/>
                  </a:lnTo>
                  <a:lnTo>
                    <a:pt x="6414" y="66183"/>
                  </a:lnTo>
                  <a:lnTo>
                    <a:pt x="12767" y="76176"/>
                  </a:lnTo>
                  <a:lnTo>
                    <a:pt x="20318" y="85049"/>
                  </a:lnTo>
                  <a:lnTo>
                    <a:pt x="28668" y="93174"/>
                  </a:lnTo>
                  <a:lnTo>
                    <a:pt x="38656" y="100802"/>
                  </a:lnTo>
                  <a:lnTo>
                    <a:pt x="49736" y="108098"/>
                  </a:lnTo>
                  <a:lnTo>
                    <a:pt x="61543" y="115172"/>
                  </a:lnTo>
                  <a:lnTo>
                    <a:pt x="71626" y="122099"/>
                  </a:lnTo>
                  <a:lnTo>
                    <a:pt x="80558" y="128928"/>
                  </a:lnTo>
                  <a:lnTo>
                    <a:pt x="88724" y="135691"/>
                  </a:lnTo>
                  <a:lnTo>
                    <a:pt x="97483" y="142410"/>
                  </a:lnTo>
                  <a:lnTo>
                    <a:pt x="106639" y="149100"/>
                  </a:lnTo>
                  <a:lnTo>
                    <a:pt x="116059" y="155771"/>
                  </a:lnTo>
                  <a:lnTo>
                    <a:pt x="123444" y="163534"/>
                  </a:lnTo>
                  <a:lnTo>
                    <a:pt x="129472" y="172025"/>
                  </a:lnTo>
                  <a:lnTo>
                    <a:pt x="134597" y="181002"/>
                  </a:lnTo>
                  <a:lnTo>
                    <a:pt x="135803" y="190303"/>
                  </a:lnTo>
                  <a:lnTo>
                    <a:pt x="134396" y="199819"/>
                  </a:lnTo>
                  <a:lnTo>
                    <a:pt x="131247" y="209479"/>
                  </a:lnTo>
                  <a:lnTo>
                    <a:pt x="124727" y="217024"/>
                  </a:lnTo>
                  <a:lnTo>
                    <a:pt x="115959" y="223160"/>
                  </a:lnTo>
                  <a:lnTo>
                    <a:pt x="105692" y="228356"/>
                  </a:lnTo>
                  <a:lnTo>
                    <a:pt x="94427" y="230714"/>
                  </a:lnTo>
                  <a:lnTo>
                    <a:pt x="82495" y="231181"/>
                  </a:lnTo>
                  <a:lnTo>
                    <a:pt x="70119" y="230387"/>
                  </a:lnTo>
                  <a:lnTo>
                    <a:pt x="59658" y="227647"/>
                  </a:lnTo>
                  <a:lnTo>
                    <a:pt x="50474" y="223610"/>
                  </a:lnTo>
                  <a:lnTo>
                    <a:pt x="42140" y="218708"/>
                  </a:lnTo>
                  <a:lnTo>
                    <a:pt x="37689" y="211018"/>
                  </a:lnTo>
                  <a:lnTo>
                    <a:pt x="35828" y="201471"/>
                  </a:lnTo>
                  <a:lnTo>
                    <a:pt x="35692" y="190685"/>
                  </a:lnTo>
                  <a:lnTo>
                    <a:pt x="37812" y="180178"/>
                  </a:lnTo>
                  <a:lnTo>
                    <a:pt x="41436" y="169858"/>
                  </a:lnTo>
                  <a:lnTo>
                    <a:pt x="46062" y="159661"/>
                  </a:lnTo>
                  <a:lnTo>
                    <a:pt x="52463" y="148443"/>
                  </a:lnTo>
                  <a:lnTo>
                    <a:pt x="60046" y="136543"/>
                  </a:lnTo>
                  <a:lnTo>
                    <a:pt x="68417" y="124188"/>
                  </a:lnTo>
                  <a:lnTo>
                    <a:pt x="78419" y="112635"/>
                  </a:lnTo>
                  <a:lnTo>
                    <a:pt x="89508" y="101618"/>
                  </a:lnTo>
                  <a:lnTo>
                    <a:pt x="101322" y="90957"/>
                  </a:lnTo>
                  <a:lnTo>
                    <a:pt x="111409" y="80533"/>
                  </a:lnTo>
                  <a:lnTo>
                    <a:pt x="120344" y="70269"/>
                  </a:lnTo>
                  <a:lnTo>
                    <a:pt x="128511" y="60110"/>
                  </a:lnTo>
                  <a:lnTo>
                    <a:pt x="132851" y="50021"/>
                  </a:lnTo>
                  <a:lnTo>
                    <a:pt x="134638" y="39979"/>
                  </a:lnTo>
                  <a:lnTo>
                    <a:pt x="134725" y="29969"/>
                  </a:lnTo>
                  <a:lnTo>
                    <a:pt x="131467" y="22190"/>
                  </a:lnTo>
                  <a:lnTo>
                    <a:pt x="125979" y="15899"/>
                  </a:lnTo>
                  <a:lnTo>
                    <a:pt x="119004" y="10599"/>
                  </a:lnTo>
                  <a:lnTo>
                    <a:pt x="108828" y="8171"/>
                  </a:lnTo>
                  <a:lnTo>
                    <a:pt x="96517" y="7658"/>
                  </a:lnTo>
                  <a:lnTo>
                    <a:pt x="55316" y="99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773690" y="1957015"/>
              <a:ext cx="146116" cy="146102"/>
            </a:xfrm>
            <a:custGeom>
              <a:avLst/>
              <a:gdLst/>
              <a:ahLst/>
              <a:cxnLst/>
              <a:rect l="0" t="0" r="0" b="0"/>
              <a:pathLst>
                <a:path w="146116" h="146102">
                  <a:moveTo>
                    <a:pt x="42028" y="42488"/>
                  </a:moveTo>
                  <a:lnTo>
                    <a:pt x="31466" y="53050"/>
                  </a:lnTo>
                  <a:lnTo>
                    <a:pt x="26144" y="59478"/>
                  </a:lnTo>
                  <a:lnTo>
                    <a:pt x="20385" y="67078"/>
                  </a:lnTo>
                  <a:lnTo>
                    <a:pt x="14336" y="75461"/>
                  </a:lnTo>
                  <a:lnTo>
                    <a:pt x="9197" y="84366"/>
                  </a:lnTo>
                  <a:lnTo>
                    <a:pt x="4666" y="93618"/>
                  </a:lnTo>
                  <a:lnTo>
                    <a:pt x="540" y="103102"/>
                  </a:lnTo>
                  <a:lnTo>
                    <a:pt x="0" y="112741"/>
                  </a:lnTo>
                  <a:lnTo>
                    <a:pt x="1851" y="122483"/>
                  </a:lnTo>
                  <a:lnTo>
                    <a:pt x="5295" y="132293"/>
                  </a:lnTo>
                  <a:lnTo>
                    <a:pt x="12013" y="138834"/>
                  </a:lnTo>
                  <a:lnTo>
                    <a:pt x="20913" y="143194"/>
                  </a:lnTo>
                  <a:lnTo>
                    <a:pt x="31267" y="146101"/>
                  </a:lnTo>
                  <a:lnTo>
                    <a:pt x="41486" y="145828"/>
                  </a:lnTo>
                  <a:lnTo>
                    <a:pt x="51614" y="143435"/>
                  </a:lnTo>
                  <a:lnTo>
                    <a:pt x="61682" y="139630"/>
                  </a:lnTo>
                  <a:lnTo>
                    <a:pt x="73921" y="133777"/>
                  </a:lnTo>
                  <a:lnTo>
                    <a:pt x="87607" y="126559"/>
                  </a:lnTo>
                  <a:lnTo>
                    <a:pt x="102257" y="118431"/>
                  </a:lnTo>
                  <a:lnTo>
                    <a:pt x="114234" y="108591"/>
                  </a:lnTo>
                  <a:lnTo>
                    <a:pt x="124430" y="97610"/>
                  </a:lnTo>
                  <a:lnTo>
                    <a:pt x="133438" y="85868"/>
                  </a:lnTo>
                  <a:lnTo>
                    <a:pt x="139443" y="73619"/>
                  </a:lnTo>
                  <a:lnTo>
                    <a:pt x="143446" y="61031"/>
                  </a:lnTo>
                  <a:lnTo>
                    <a:pt x="146115" y="48218"/>
                  </a:lnTo>
                  <a:lnTo>
                    <a:pt x="144579" y="37466"/>
                  </a:lnTo>
                  <a:lnTo>
                    <a:pt x="140238" y="28087"/>
                  </a:lnTo>
                  <a:lnTo>
                    <a:pt x="134029" y="19624"/>
                  </a:lnTo>
                  <a:lnTo>
                    <a:pt x="125468" y="12876"/>
                  </a:lnTo>
                  <a:lnTo>
                    <a:pt x="115339" y="7273"/>
                  </a:lnTo>
                  <a:lnTo>
                    <a:pt x="104166" y="2432"/>
                  </a:lnTo>
                  <a:lnTo>
                    <a:pt x="91190" y="310"/>
                  </a:lnTo>
                  <a:lnTo>
                    <a:pt x="77013" y="0"/>
                  </a:lnTo>
                  <a:lnTo>
                    <a:pt x="62035" y="899"/>
                  </a:lnTo>
                  <a:lnTo>
                    <a:pt x="48734" y="2604"/>
                  </a:lnTo>
                  <a:lnTo>
                    <a:pt x="36551" y="4846"/>
                  </a:lnTo>
                  <a:lnTo>
                    <a:pt x="2236" y="1264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960728" y="1979608"/>
              <a:ext cx="177334" cy="123233"/>
            </a:xfrm>
            <a:custGeom>
              <a:avLst/>
              <a:gdLst/>
              <a:ahLst/>
              <a:cxnLst/>
              <a:rect l="0" t="0" r="0" b="0"/>
              <a:pathLst>
                <a:path w="177334" h="123233">
                  <a:moveTo>
                    <a:pt x="83788" y="0"/>
                  </a:moveTo>
                  <a:lnTo>
                    <a:pt x="42251" y="13846"/>
                  </a:lnTo>
                  <a:lnTo>
                    <a:pt x="32885" y="19178"/>
                  </a:lnTo>
                  <a:lnTo>
                    <a:pt x="23325" y="26049"/>
                  </a:lnTo>
                  <a:lnTo>
                    <a:pt x="13636" y="33946"/>
                  </a:lnTo>
                  <a:lnTo>
                    <a:pt x="7177" y="43631"/>
                  </a:lnTo>
                  <a:lnTo>
                    <a:pt x="2871" y="54510"/>
                  </a:lnTo>
                  <a:lnTo>
                    <a:pt x="0" y="66183"/>
                  </a:lnTo>
                  <a:lnTo>
                    <a:pt x="297" y="76176"/>
                  </a:lnTo>
                  <a:lnTo>
                    <a:pt x="2705" y="85048"/>
                  </a:lnTo>
                  <a:lnTo>
                    <a:pt x="6522" y="93174"/>
                  </a:lnTo>
                  <a:lnTo>
                    <a:pt x="13487" y="99697"/>
                  </a:lnTo>
                  <a:lnTo>
                    <a:pt x="22552" y="105150"/>
                  </a:lnTo>
                  <a:lnTo>
                    <a:pt x="33016" y="109891"/>
                  </a:lnTo>
                  <a:lnTo>
                    <a:pt x="44414" y="114157"/>
                  </a:lnTo>
                  <a:lnTo>
                    <a:pt x="56433" y="118106"/>
                  </a:lnTo>
                  <a:lnTo>
                    <a:pt x="68868" y="121845"/>
                  </a:lnTo>
                  <a:lnTo>
                    <a:pt x="80473" y="123232"/>
                  </a:lnTo>
                  <a:lnTo>
                    <a:pt x="91526" y="123051"/>
                  </a:lnTo>
                  <a:lnTo>
                    <a:pt x="102211" y="121825"/>
                  </a:lnTo>
                  <a:lnTo>
                    <a:pt x="112649" y="119902"/>
                  </a:lnTo>
                  <a:lnTo>
                    <a:pt x="122925" y="117515"/>
                  </a:lnTo>
                  <a:lnTo>
                    <a:pt x="133091" y="114819"/>
                  </a:lnTo>
                  <a:lnTo>
                    <a:pt x="153229" y="108875"/>
                  </a:lnTo>
                  <a:lnTo>
                    <a:pt x="163241" y="105743"/>
                  </a:lnTo>
                  <a:lnTo>
                    <a:pt x="169916" y="99233"/>
                  </a:lnTo>
                  <a:lnTo>
                    <a:pt x="174366" y="90472"/>
                  </a:lnTo>
                  <a:lnTo>
                    <a:pt x="177333" y="80210"/>
                  </a:lnTo>
                  <a:lnTo>
                    <a:pt x="177100" y="68948"/>
                  </a:lnTo>
                  <a:lnTo>
                    <a:pt x="174734" y="57018"/>
                  </a:lnTo>
                  <a:lnTo>
                    <a:pt x="170946" y="44644"/>
                  </a:lnTo>
                  <a:lnTo>
                    <a:pt x="165105" y="35289"/>
                  </a:lnTo>
                  <a:lnTo>
                    <a:pt x="157895" y="27947"/>
                  </a:lnTo>
                  <a:lnTo>
                    <a:pt x="149773" y="21947"/>
                  </a:lnTo>
                  <a:lnTo>
                    <a:pt x="141042" y="16842"/>
                  </a:lnTo>
                  <a:lnTo>
                    <a:pt x="131905" y="12333"/>
                  </a:lnTo>
                  <a:lnTo>
                    <a:pt x="122498" y="8222"/>
                  </a:lnTo>
                  <a:lnTo>
                    <a:pt x="112911" y="6587"/>
                  </a:lnTo>
                  <a:lnTo>
                    <a:pt x="103203" y="6602"/>
                  </a:lnTo>
                  <a:lnTo>
                    <a:pt x="63893" y="99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1323054" y="2040677"/>
              <a:ext cx="179061" cy="8566"/>
            </a:xfrm>
            <a:custGeom>
              <a:avLst/>
              <a:gdLst/>
              <a:ahLst/>
              <a:cxnLst/>
              <a:rect l="0" t="0" r="0" b="0"/>
              <a:pathLst>
                <a:path w="179061" h="8566">
                  <a:moveTo>
                    <a:pt x="0" y="8565"/>
                  </a:moveTo>
                  <a:lnTo>
                    <a:pt x="15843" y="3285"/>
                  </a:lnTo>
                  <a:lnTo>
                    <a:pt x="26037" y="1729"/>
                  </a:lnTo>
                  <a:lnTo>
                    <a:pt x="38359" y="692"/>
                  </a:lnTo>
                  <a:lnTo>
                    <a:pt x="52100" y="0"/>
                  </a:lnTo>
                  <a:lnTo>
                    <a:pt x="65682" y="645"/>
                  </a:lnTo>
                  <a:lnTo>
                    <a:pt x="79158" y="2180"/>
                  </a:lnTo>
                  <a:lnTo>
                    <a:pt x="92563" y="4308"/>
                  </a:lnTo>
                  <a:lnTo>
                    <a:pt x="105921" y="5727"/>
                  </a:lnTo>
                  <a:lnTo>
                    <a:pt x="119248" y="6673"/>
                  </a:lnTo>
                  <a:lnTo>
                    <a:pt x="179060" y="856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1657459" y="1989556"/>
              <a:ext cx="123194" cy="156042"/>
            </a:xfrm>
            <a:custGeom>
              <a:avLst/>
              <a:gdLst/>
              <a:ahLst/>
              <a:cxnLst/>
              <a:rect l="0" t="0" r="0" b="0"/>
              <a:pathLst>
                <a:path w="123194" h="156042">
                  <a:moveTo>
                    <a:pt x="123193" y="0"/>
                  </a:moveTo>
                  <a:lnTo>
                    <a:pt x="96789" y="5280"/>
                  </a:lnTo>
                  <a:lnTo>
                    <a:pt x="84589" y="9047"/>
                  </a:lnTo>
                  <a:lnTo>
                    <a:pt x="72035" y="13768"/>
                  </a:lnTo>
                  <a:lnTo>
                    <a:pt x="59245" y="19127"/>
                  </a:lnTo>
                  <a:lnTo>
                    <a:pt x="48507" y="26015"/>
                  </a:lnTo>
                  <a:lnTo>
                    <a:pt x="39138" y="33923"/>
                  </a:lnTo>
                  <a:lnTo>
                    <a:pt x="30681" y="42511"/>
                  </a:lnTo>
                  <a:lnTo>
                    <a:pt x="23938" y="51552"/>
                  </a:lnTo>
                  <a:lnTo>
                    <a:pt x="18337" y="60895"/>
                  </a:lnTo>
                  <a:lnTo>
                    <a:pt x="13498" y="70440"/>
                  </a:lnTo>
                  <a:lnTo>
                    <a:pt x="9167" y="80119"/>
                  </a:lnTo>
                  <a:lnTo>
                    <a:pt x="5174" y="89888"/>
                  </a:lnTo>
                  <a:lnTo>
                    <a:pt x="1407" y="99716"/>
                  </a:lnTo>
                  <a:lnTo>
                    <a:pt x="0" y="109585"/>
                  </a:lnTo>
                  <a:lnTo>
                    <a:pt x="168" y="119479"/>
                  </a:lnTo>
                  <a:lnTo>
                    <a:pt x="1386" y="129392"/>
                  </a:lnTo>
                  <a:lnTo>
                    <a:pt x="6618" y="137105"/>
                  </a:lnTo>
                  <a:lnTo>
                    <a:pt x="14528" y="143353"/>
                  </a:lnTo>
                  <a:lnTo>
                    <a:pt x="24222" y="148623"/>
                  </a:lnTo>
                  <a:lnTo>
                    <a:pt x="35107" y="152137"/>
                  </a:lnTo>
                  <a:lnTo>
                    <a:pt x="46784" y="154479"/>
                  </a:lnTo>
                  <a:lnTo>
                    <a:pt x="58990" y="156041"/>
                  </a:lnTo>
                  <a:lnTo>
                    <a:pt x="70443" y="155977"/>
                  </a:lnTo>
                  <a:lnTo>
                    <a:pt x="81395" y="154829"/>
                  </a:lnTo>
                  <a:lnTo>
                    <a:pt x="113245" y="1492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1836441" y="2039295"/>
              <a:ext cx="115657" cy="102285"/>
            </a:xfrm>
            <a:custGeom>
              <a:avLst/>
              <a:gdLst/>
              <a:ahLst/>
              <a:cxnLst/>
              <a:rect l="0" t="0" r="0" b="0"/>
              <a:pathLst>
                <a:path w="115657" h="102285">
                  <a:moveTo>
                    <a:pt x="13846" y="9947"/>
                  </a:moveTo>
                  <a:lnTo>
                    <a:pt x="8565" y="25790"/>
                  </a:lnTo>
                  <a:lnTo>
                    <a:pt x="5904" y="34878"/>
                  </a:lnTo>
                  <a:lnTo>
                    <a:pt x="0" y="56766"/>
                  </a:lnTo>
                  <a:lnTo>
                    <a:pt x="1299" y="66582"/>
                  </a:lnTo>
                  <a:lnTo>
                    <a:pt x="5482" y="75336"/>
                  </a:lnTo>
                  <a:lnTo>
                    <a:pt x="11586" y="83383"/>
                  </a:lnTo>
                  <a:lnTo>
                    <a:pt x="18971" y="89853"/>
                  </a:lnTo>
                  <a:lnTo>
                    <a:pt x="27210" y="95272"/>
                  </a:lnTo>
                  <a:lnTo>
                    <a:pt x="36019" y="99990"/>
                  </a:lnTo>
                  <a:lnTo>
                    <a:pt x="45208" y="102030"/>
                  </a:lnTo>
                  <a:lnTo>
                    <a:pt x="54649" y="102284"/>
                  </a:lnTo>
                  <a:lnTo>
                    <a:pt x="64260" y="101349"/>
                  </a:lnTo>
                  <a:lnTo>
                    <a:pt x="73982" y="98514"/>
                  </a:lnTo>
                  <a:lnTo>
                    <a:pt x="83780" y="94414"/>
                  </a:lnTo>
                  <a:lnTo>
                    <a:pt x="93628" y="89470"/>
                  </a:lnTo>
                  <a:lnTo>
                    <a:pt x="101298" y="82858"/>
                  </a:lnTo>
                  <a:lnTo>
                    <a:pt x="107517" y="75134"/>
                  </a:lnTo>
                  <a:lnTo>
                    <a:pt x="112769" y="66669"/>
                  </a:lnTo>
                  <a:lnTo>
                    <a:pt x="115164" y="56604"/>
                  </a:lnTo>
                  <a:lnTo>
                    <a:pt x="115656" y="45473"/>
                  </a:lnTo>
                  <a:lnTo>
                    <a:pt x="114879" y="33631"/>
                  </a:lnTo>
                  <a:lnTo>
                    <a:pt x="109939" y="24631"/>
                  </a:lnTo>
                  <a:lnTo>
                    <a:pt x="102225" y="17526"/>
                  </a:lnTo>
                  <a:lnTo>
                    <a:pt x="92661" y="11684"/>
                  </a:lnTo>
                  <a:lnTo>
                    <a:pt x="81863" y="7789"/>
                  </a:lnTo>
                  <a:lnTo>
                    <a:pt x="70244" y="5193"/>
                  </a:lnTo>
                  <a:lnTo>
                    <a:pt x="33741"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1994798" y="2019399"/>
              <a:ext cx="98792" cy="122604"/>
            </a:xfrm>
            <a:custGeom>
              <a:avLst/>
              <a:gdLst/>
              <a:ahLst/>
              <a:cxnLst/>
              <a:rect l="0" t="0" r="0" b="0"/>
              <a:pathLst>
                <a:path w="98792" h="122604">
                  <a:moveTo>
                    <a:pt x="64392" y="0"/>
                  </a:moveTo>
                  <a:lnTo>
                    <a:pt x="37987" y="0"/>
                  </a:lnTo>
                  <a:lnTo>
                    <a:pt x="26894" y="2211"/>
                  </a:lnTo>
                  <a:lnTo>
                    <a:pt x="16182" y="5895"/>
                  </a:lnTo>
                  <a:lnTo>
                    <a:pt x="5724" y="10562"/>
                  </a:lnTo>
                  <a:lnTo>
                    <a:pt x="963" y="16989"/>
                  </a:lnTo>
                  <a:lnTo>
                    <a:pt x="0" y="24590"/>
                  </a:lnTo>
                  <a:lnTo>
                    <a:pt x="1569" y="32973"/>
                  </a:lnTo>
                  <a:lnTo>
                    <a:pt x="7036" y="40772"/>
                  </a:lnTo>
                  <a:lnTo>
                    <a:pt x="15101" y="48182"/>
                  </a:lnTo>
                  <a:lnTo>
                    <a:pt x="24900" y="55333"/>
                  </a:lnTo>
                  <a:lnTo>
                    <a:pt x="35853" y="61205"/>
                  </a:lnTo>
                  <a:lnTo>
                    <a:pt x="47577" y="66226"/>
                  </a:lnTo>
                  <a:lnTo>
                    <a:pt x="59814" y="70678"/>
                  </a:lnTo>
                  <a:lnTo>
                    <a:pt x="71288" y="75857"/>
                  </a:lnTo>
                  <a:lnTo>
                    <a:pt x="82253" y="81520"/>
                  </a:lnTo>
                  <a:lnTo>
                    <a:pt x="92879" y="87506"/>
                  </a:lnTo>
                  <a:lnTo>
                    <a:pt x="97752" y="93707"/>
                  </a:lnTo>
                  <a:lnTo>
                    <a:pt x="98791" y="100052"/>
                  </a:lnTo>
                  <a:lnTo>
                    <a:pt x="97272" y="106492"/>
                  </a:lnTo>
                  <a:lnTo>
                    <a:pt x="91839" y="111891"/>
                  </a:lnTo>
                  <a:lnTo>
                    <a:pt x="83795" y="116596"/>
                  </a:lnTo>
                  <a:lnTo>
                    <a:pt x="74012" y="120838"/>
                  </a:lnTo>
                  <a:lnTo>
                    <a:pt x="64173" y="122560"/>
                  </a:lnTo>
                  <a:lnTo>
                    <a:pt x="54299" y="122603"/>
                  </a:lnTo>
                  <a:lnTo>
                    <a:pt x="24601" y="11937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2168616" y="2009451"/>
              <a:ext cx="19896" cy="139270"/>
            </a:xfrm>
            <a:custGeom>
              <a:avLst/>
              <a:gdLst/>
              <a:ahLst/>
              <a:cxnLst/>
              <a:rect l="0" t="0" r="0" b="0"/>
              <a:pathLst>
                <a:path w="19896" h="139270">
                  <a:moveTo>
                    <a:pt x="0" y="0"/>
                  </a:moveTo>
                  <a:lnTo>
                    <a:pt x="5281" y="21124"/>
                  </a:lnTo>
                  <a:lnTo>
                    <a:pt x="6836" y="32873"/>
                  </a:lnTo>
                  <a:lnTo>
                    <a:pt x="7873" y="46232"/>
                  </a:lnTo>
                  <a:lnTo>
                    <a:pt x="8565" y="60665"/>
                  </a:lnTo>
                  <a:lnTo>
                    <a:pt x="10131" y="73603"/>
                  </a:lnTo>
                  <a:lnTo>
                    <a:pt x="12280" y="85544"/>
                  </a:lnTo>
                  <a:lnTo>
                    <a:pt x="19895" y="1392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118877" y="2069138"/>
              <a:ext cx="129322" cy="9949"/>
            </a:xfrm>
            <a:custGeom>
              <a:avLst/>
              <a:gdLst/>
              <a:ahLst/>
              <a:cxnLst/>
              <a:rect l="0" t="0" r="0" b="0"/>
              <a:pathLst>
                <a:path w="129322" h="9949">
                  <a:moveTo>
                    <a:pt x="0" y="9948"/>
                  </a:moveTo>
                  <a:lnTo>
                    <a:pt x="21123" y="4667"/>
                  </a:lnTo>
                  <a:lnTo>
                    <a:pt x="31767" y="3111"/>
                  </a:lnTo>
                  <a:lnTo>
                    <a:pt x="43284" y="2074"/>
                  </a:lnTo>
                  <a:lnTo>
                    <a:pt x="55384" y="1383"/>
                  </a:lnTo>
                  <a:lnTo>
                    <a:pt x="80617" y="615"/>
                  </a:lnTo>
                  <a:lnTo>
                    <a:pt x="129321"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2417310" y="2069138"/>
              <a:ext cx="89295" cy="89429"/>
            </a:xfrm>
            <a:custGeom>
              <a:avLst/>
              <a:gdLst/>
              <a:ahLst/>
              <a:cxnLst/>
              <a:rect l="0" t="0" r="0" b="0"/>
              <a:pathLst>
                <a:path w="89295" h="89429">
                  <a:moveTo>
                    <a:pt x="19896" y="9948"/>
                  </a:moveTo>
                  <a:lnTo>
                    <a:pt x="9334" y="25791"/>
                  </a:lnTo>
                  <a:lnTo>
                    <a:pt x="7328" y="34879"/>
                  </a:lnTo>
                  <a:lnTo>
                    <a:pt x="7096" y="45359"/>
                  </a:lnTo>
                  <a:lnTo>
                    <a:pt x="8047" y="56766"/>
                  </a:lnTo>
                  <a:lnTo>
                    <a:pt x="10891" y="66582"/>
                  </a:lnTo>
                  <a:lnTo>
                    <a:pt x="14998" y="75337"/>
                  </a:lnTo>
                  <a:lnTo>
                    <a:pt x="19947" y="83384"/>
                  </a:lnTo>
                  <a:lnTo>
                    <a:pt x="26561" y="87643"/>
                  </a:lnTo>
                  <a:lnTo>
                    <a:pt x="34288" y="89377"/>
                  </a:lnTo>
                  <a:lnTo>
                    <a:pt x="42754" y="89428"/>
                  </a:lnTo>
                  <a:lnTo>
                    <a:pt x="51714" y="88357"/>
                  </a:lnTo>
                  <a:lnTo>
                    <a:pt x="61004" y="86537"/>
                  </a:lnTo>
                  <a:lnTo>
                    <a:pt x="70513" y="84219"/>
                  </a:lnTo>
                  <a:lnTo>
                    <a:pt x="77957" y="78252"/>
                  </a:lnTo>
                  <a:lnTo>
                    <a:pt x="84026" y="69853"/>
                  </a:lnTo>
                  <a:lnTo>
                    <a:pt x="89176" y="59832"/>
                  </a:lnTo>
                  <a:lnTo>
                    <a:pt x="89294" y="49836"/>
                  </a:lnTo>
                  <a:lnTo>
                    <a:pt x="86057" y="39856"/>
                  </a:lnTo>
                  <a:lnTo>
                    <a:pt x="80583" y="29886"/>
                  </a:lnTo>
                  <a:lnTo>
                    <a:pt x="73618" y="22135"/>
                  </a:lnTo>
                  <a:lnTo>
                    <a:pt x="65658" y="15862"/>
                  </a:lnTo>
                  <a:lnTo>
                    <a:pt x="57036" y="10575"/>
                  </a:lnTo>
                  <a:lnTo>
                    <a:pt x="46867" y="7050"/>
                  </a:lnTo>
                  <a:lnTo>
                    <a:pt x="35666" y="4700"/>
                  </a:lnTo>
                  <a:lnTo>
                    <a:pt x="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2587606" y="1959712"/>
              <a:ext cx="48556" cy="218852"/>
            </a:xfrm>
            <a:custGeom>
              <a:avLst/>
              <a:gdLst/>
              <a:ahLst/>
              <a:cxnLst/>
              <a:rect l="0" t="0" r="0" b="0"/>
              <a:pathLst>
                <a:path w="48556" h="218852">
                  <a:moveTo>
                    <a:pt x="48555" y="0"/>
                  </a:moveTo>
                  <a:lnTo>
                    <a:pt x="32713" y="5281"/>
                  </a:lnTo>
                  <a:lnTo>
                    <a:pt x="25835" y="10153"/>
                  </a:lnTo>
                  <a:lnTo>
                    <a:pt x="19040" y="16716"/>
                  </a:lnTo>
                  <a:lnTo>
                    <a:pt x="12299" y="24408"/>
                  </a:lnTo>
                  <a:lnTo>
                    <a:pt x="7804" y="33957"/>
                  </a:lnTo>
                  <a:lnTo>
                    <a:pt x="4809" y="44744"/>
                  </a:lnTo>
                  <a:lnTo>
                    <a:pt x="2811" y="56357"/>
                  </a:lnTo>
                  <a:lnTo>
                    <a:pt x="1480" y="69625"/>
                  </a:lnTo>
                  <a:lnTo>
                    <a:pt x="592" y="83998"/>
                  </a:lnTo>
                  <a:lnTo>
                    <a:pt x="0" y="99105"/>
                  </a:lnTo>
                  <a:lnTo>
                    <a:pt x="711" y="113599"/>
                  </a:lnTo>
                  <a:lnTo>
                    <a:pt x="2290" y="127682"/>
                  </a:lnTo>
                  <a:lnTo>
                    <a:pt x="4448" y="141492"/>
                  </a:lnTo>
                  <a:lnTo>
                    <a:pt x="6992" y="154015"/>
                  </a:lnTo>
                  <a:lnTo>
                    <a:pt x="9793" y="165679"/>
                  </a:lnTo>
                  <a:lnTo>
                    <a:pt x="18712" y="21885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2566527" y="2059190"/>
              <a:ext cx="109427" cy="9949"/>
            </a:xfrm>
            <a:custGeom>
              <a:avLst/>
              <a:gdLst/>
              <a:ahLst/>
              <a:cxnLst/>
              <a:rect l="0" t="0" r="0" b="0"/>
              <a:pathLst>
                <a:path w="109427" h="9949">
                  <a:moveTo>
                    <a:pt x="0" y="9948"/>
                  </a:moveTo>
                  <a:lnTo>
                    <a:pt x="15843" y="4667"/>
                  </a:lnTo>
                  <a:lnTo>
                    <a:pt x="26036" y="3111"/>
                  </a:lnTo>
                  <a:lnTo>
                    <a:pt x="38358" y="2074"/>
                  </a:lnTo>
                  <a:lnTo>
                    <a:pt x="109426"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2834605" y="2059190"/>
              <a:ext cx="90043" cy="86594"/>
            </a:xfrm>
            <a:custGeom>
              <a:avLst/>
              <a:gdLst/>
              <a:ahLst/>
              <a:cxnLst/>
              <a:rect l="0" t="0" r="0" b="0"/>
              <a:pathLst>
                <a:path w="90043" h="86594">
                  <a:moveTo>
                    <a:pt x="90042" y="0"/>
                  </a:moveTo>
                  <a:lnTo>
                    <a:pt x="74199" y="5281"/>
                  </a:lnTo>
                  <a:lnTo>
                    <a:pt x="65111" y="9047"/>
                  </a:lnTo>
                  <a:lnTo>
                    <a:pt x="54631" y="13769"/>
                  </a:lnTo>
                  <a:lnTo>
                    <a:pt x="43223" y="19127"/>
                  </a:lnTo>
                  <a:lnTo>
                    <a:pt x="33407" y="24910"/>
                  </a:lnTo>
                  <a:lnTo>
                    <a:pt x="24653" y="30976"/>
                  </a:lnTo>
                  <a:lnTo>
                    <a:pt x="16606" y="37230"/>
                  </a:lnTo>
                  <a:lnTo>
                    <a:pt x="10136" y="44716"/>
                  </a:lnTo>
                  <a:lnTo>
                    <a:pt x="4718" y="53022"/>
                  </a:lnTo>
                  <a:lnTo>
                    <a:pt x="0" y="61876"/>
                  </a:lnTo>
                  <a:lnTo>
                    <a:pt x="170" y="68883"/>
                  </a:lnTo>
                  <a:lnTo>
                    <a:pt x="3600" y="74660"/>
                  </a:lnTo>
                  <a:lnTo>
                    <a:pt x="9203" y="79617"/>
                  </a:lnTo>
                  <a:lnTo>
                    <a:pt x="17359" y="82921"/>
                  </a:lnTo>
                  <a:lnTo>
                    <a:pt x="27218" y="85124"/>
                  </a:lnTo>
                  <a:lnTo>
                    <a:pt x="38211" y="86593"/>
                  </a:lnTo>
                  <a:lnTo>
                    <a:pt x="48856" y="86467"/>
                  </a:lnTo>
                  <a:lnTo>
                    <a:pt x="59269" y="85277"/>
                  </a:lnTo>
                  <a:lnTo>
                    <a:pt x="90042" y="795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962300" y="2059190"/>
              <a:ext cx="141408" cy="101837"/>
            </a:xfrm>
            <a:custGeom>
              <a:avLst/>
              <a:gdLst/>
              <a:ahLst/>
              <a:cxnLst/>
              <a:rect l="0" t="0" r="0" b="0"/>
              <a:pathLst>
                <a:path w="141408" h="101837">
                  <a:moveTo>
                    <a:pt x="111564" y="0"/>
                  </a:moveTo>
                  <a:lnTo>
                    <a:pt x="90440" y="0"/>
                  </a:lnTo>
                  <a:lnTo>
                    <a:pt x="79796" y="1105"/>
                  </a:lnTo>
                  <a:lnTo>
                    <a:pt x="68279" y="2948"/>
                  </a:lnTo>
                  <a:lnTo>
                    <a:pt x="56180" y="5281"/>
                  </a:lnTo>
                  <a:lnTo>
                    <a:pt x="44798" y="10153"/>
                  </a:lnTo>
                  <a:lnTo>
                    <a:pt x="33894" y="16716"/>
                  </a:lnTo>
                  <a:lnTo>
                    <a:pt x="23309" y="24408"/>
                  </a:lnTo>
                  <a:lnTo>
                    <a:pt x="15146" y="32852"/>
                  </a:lnTo>
                  <a:lnTo>
                    <a:pt x="8600" y="41797"/>
                  </a:lnTo>
                  <a:lnTo>
                    <a:pt x="3130" y="51076"/>
                  </a:lnTo>
                  <a:lnTo>
                    <a:pt x="589" y="60578"/>
                  </a:lnTo>
                  <a:lnTo>
                    <a:pt x="0" y="70229"/>
                  </a:lnTo>
                  <a:lnTo>
                    <a:pt x="713" y="79978"/>
                  </a:lnTo>
                  <a:lnTo>
                    <a:pt x="5609" y="87584"/>
                  </a:lnTo>
                  <a:lnTo>
                    <a:pt x="13295" y="93759"/>
                  </a:lnTo>
                  <a:lnTo>
                    <a:pt x="22840" y="98981"/>
                  </a:lnTo>
                  <a:lnTo>
                    <a:pt x="32519" y="101357"/>
                  </a:lnTo>
                  <a:lnTo>
                    <a:pt x="42287" y="101836"/>
                  </a:lnTo>
                  <a:lnTo>
                    <a:pt x="52116" y="101050"/>
                  </a:lnTo>
                  <a:lnTo>
                    <a:pt x="60879" y="97210"/>
                  </a:lnTo>
                  <a:lnTo>
                    <a:pt x="68932" y="91334"/>
                  </a:lnTo>
                  <a:lnTo>
                    <a:pt x="76511" y="84101"/>
                  </a:lnTo>
                  <a:lnTo>
                    <a:pt x="82668" y="75963"/>
                  </a:lnTo>
                  <a:lnTo>
                    <a:pt x="87879" y="67222"/>
                  </a:lnTo>
                  <a:lnTo>
                    <a:pt x="92458" y="58078"/>
                  </a:lnTo>
                  <a:lnTo>
                    <a:pt x="97721" y="55298"/>
                  </a:lnTo>
                  <a:lnTo>
                    <a:pt x="103441" y="56761"/>
                  </a:lnTo>
                  <a:lnTo>
                    <a:pt x="109464" y="61052"/>
                  </a:lnTo>
                  <a:lnTo>
                    <a:pt x="115691" y="66124"/>
                  </a:lnTo>
                  <a:lnTo>
                    <a:pt x="122052" y="71715"/>
                  </a:lnTo>
                  <a:lnTo>
                    <a:pt x="141407" y="9947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3173342" y="2089033"/>
              <a:ext cx="228800" cy="94193"/>
            </a:xfrm>
            <a:custGeom>
              <a:avLst/>
              <a:gdLst/>
              <a:ahLst/>
              <a:cxnLst/>
              <a:rect l="0" t="0" r="0" b="0"/>
              <a:pathLst>
                <a:path w="228800" h="94193">
                  <a:moveTo>
                    <a:pt x="0" y="0"/>
                  </a:moveTo>
                  <a:lnTo>
                    <a:pt x="5281" y="21124"/>
                  </a:lnTo>
                  <a:lnTo>
                    <a:pt x="6836" y="31768"/>
                  </a:lnTo>
                  <a:lnTo>
                    <a:pt x="7873" y="43285"/>
                  </a:lnTo>
                  <a:lnTo>
                    <a:pt x="8565" y="55384"/>
                  </a:lnTo>
                  <a:lnTo>
                    <a:pt x="11236" y="59029"/>
                  </a:lnTo>
                  <a:lnTo>
                    <a:pt x="15228" y="57038"/>
                  </a:lnTo>
                  <a:lnTo>
                    <a:pt x="20099" y="51289"/>
                  </a:lnTo>
                  <a:lnTo>
                    <a:pt x="24453" y="44141"/>
                  </a:lnTo>
                  <a:lnTo>
                    <a:pt x="28460" y="36059"/>
                  </a:lnTo>
                  <a:lnTo>
                    <a:pt x="32237" y="27356"/>
                  </a:lnTo>
                  <a:lnTo>
                    <a:pt x="38071" y="20448"/>
                  </a:lnTo>
                  <a:lnTo>
                    <a:pt x="45276" y="14737"/>
                  </a:lnTo>
                  <a:lnTo>
                    <a:pt x="53395" y="9825"/>
                  </a:lnTo>
                  <a:lnTo>
                    <a:pt x="61019" y="8761"/>
                  </a:lnTo>
                  <a:lnTo>
                    <a:pt x="68312" y="10262"/>
                  </a:lnTo>
                  <a:lnTo>
                    <a:pt x="75384" y="13473"/>
                  </a:lnTo>
                  <a:lnTo>
                    <a:pt x="82310" y="17825"/>
                  </a:lnTo>
                  <a:lnTo>
                    <a:pt x="89138" y="22936"/>
                  </a:lnTo>
                  <a:lnTo>
                    <a:pt x="95900" y="28555"/>
                  </a:lnTo>
                  <a:lnTo>
                    <a:pt x="102619" y="34511"/>
                  </a:lnTo>
                  <a:lnTo>
                    <a:pt x="115980" y="47024"/>
                  </a:lnTo>
                  <a:lnTo>
                    <a:pt x="135930" y="66497"/>
                  </a:lnTo>
                  <a:lnTo>
                    <a:pt x="141464" y="74175"/>
                  </a:lnTo>
                  <a:lnTo>
                    <a:pt x="146259" y="82609"/>
                  </a:lnTo>
                  <a:lnTo>
                    <a:pt x="150560" y="91548"/>
                  </a:lnTo>
                  <a:lnTo>
                    <a:pt x="154534" y="94192"/>
                  </a:lnTo>
                  <a:lnTo>
                    <a:pt x="158288" y="92638"/>
                  </a:lnTo>
                  <a:lnTo>
                    <a:pt x="161896" y="88286"/>
                  </a:lnTo>
                  <a:lnTo>
                    <a:pt x="165406" y="82069"/>
                  </a:lnTo>
                  <a:lnTo>
                    <a:pt x="168852" y="74609"/>
                  </a:lnTo>
                  <a:lnTo>
                    <a:pt x="172254" y="66319"/>
                  </a:lnTo>
                  <a:lnTo>
                    <a:pt x="175628" y="57477"/>
                  </a:lnTo>
                  <a:lnTo>
                    <a:pt x="182324" y="38809"/>
                  </a:lnTo>
                  <a:lnTo>
                    <a:pt x="186762" y="29189"/>
                  </a:lnTo>
                  <a:lnTo>
                    <a:pt x="191932" y="19460"/>
                  </a:lnTo>
                  <a:lnTo>
                    <a:pt x="197589" y="9657"/>
                  </a:lnTo>
                  <a:lnTo>
                    <a:pt x="202466" y="6438"/>
                  </a:lnTo>
                  <a:lnTo>
                    <a:pt x="206822" y="7608"/>
                  </a:lnTo>
                  <a:lnTo>
                    <a:pt x="210832" y="11704"/>
                  </a:lnTo>
                  <a:lnTo>
                    <a:pt x="213505" y="18856"/>
                  </a:lnTo>
                  <a:lnTo>
                    <a:pt x="215287" y="28045"/>
                  </a:lnTo>
                  <a:lnTo>
                    <a:pt x="216475" y="38592"/>
                  </a:lnTo>
                  <a:lnTo>
                    <a:pt x="218372" y="48940"/>
                  </a:lnTo>
                  <a:lnTo>
                    <a:pt x="220743" y="59154"/>
                  </a:lnTo>
                  <a:lnTo>
                    <a:pt x="228799" y="8953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3471775" y="2098981"/>
              <a:ext cx="29844" cy="169114"/>
            </a:xfrm>
            <a:custGeom>
              <a:avLst/>
              <a:gdLst/>
              <a:ahLst/>
              <a:cxnLst/>
              <a:rect l="0" t="0" r="0" b="0"/>
              <a:pathLst>
                <a:path w="29844" h="169114">
                  <a:moveTo>
                    <a:pt x="0" y="0"/>
                  </a:moveTo>
                  <a:lnTo>
                    <a:pt x="5281" y="15843"/>
                  </a:lnTo>
                  <a:lnTo>
                    <a:pt x="7942" y="26036"/>
                  </a:lnTo>
                  <a:lnTo>
                    <a:pt x="13846" y="52100"/>
                  </a:lnTo>
                  <a:lnTo>
                    <a:pt x="15862" y="65682"/>
                  </a:lnTo>
                  <a:lnTo>
                    <a:pt x="17207" y="79158"/>
                  </a:lnTo>
                  <a:lnTo>
                    <a:pt x="18103" y="92563"/>
                  </a:lnTo>
                  <a:lnTo>
                    <a:pt x="19806" y="105921"/>
                  </a:lnTo>
                  <a:lnTo>
                    <a:pt x="29843" y="16911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3481723" y="2079086"/>
              <a:ext cx="108117" cy="99478"/>
            </a:xfrm>
            <a:custGeom>
              <a:avLst/>
              <a:gdLst/>
              <a:ahLst/>
              <a:cxnLst/>
              <a:rect l="0" t="0" r="0" b="0"/>
              <a:pathLst>
                <a:path w="108117" h="99478">
                  <a:moveTo>
                    <a:pt x="0" y="0"/>
                  </a:moveTo>
                  <a:lnTo>
                    <a:pt x="21124" y="0"/>
                  </a:lnTo>
                  <a:lnTo>
                    <a:pt x="30662" y="3316"/>
                  </a:lnTo>
                  <a:lnTo>
                    <a:pt x="40337" y="8842"/>
                  </a:lnTo>
                  <a:lnTo>
                    <a:pt x="50103" y="15843"/>
                  </a:lnTo>
                  <a:lnTo>
                    <a:pt x="61034" y="22720"/>
                  </a:lnTo>
                  <a:lnTo>
                    <a:pt x="72743" y="29516"/>
                  </a:lnTo>
                  <a:lnTo>
                    <a:pt x="84971" y="36256"/>
                  </a:lnTo>
                  <a:lnTo>
                    <a:pt x="94228" y="44066"/>
                  </a:lnTo>
                  <a:lnTo>
                    <a:pt x="101504" y="52589"/>
                  </a:lnTo>
                  <a:lnTo>
                    <a:pt x="107461" y="61587"/>
                  </a:lnTo>
                  <a:lnTo>
                    <a:pt x="108116" y="69796"/>
                  </a:lnTo>
                  <a:lnTo>
                    <a:pt x="105236" y="77479"/>
                  </a:lnTo>
                  <a:lnTo>
                    <a:pt x="69634" y="9947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548562" y="2467049"/>
              <a:ext cx="137304" cy="189009"/>
            </a:xfrm>
            <a:custGeom>
              <a:avLst/>
              <a:gdLst/>
              <a:ahLst/>
              <a:cxnLst/>
              <a:rect l="0" t="0" r="0" b="0"/>
              <a:pathLst>
                <a:path w="137304" h="189009">
                  <a:moveTo>
                    <a:pt x="28409" y="0"/>
                  </a:moveTo>
                  <a:lnTo>
                    <a:pt x="17847" y="21124"/>
                  </a:lnTo>
                  <a:lnTo>
                    <a:pt x="12525" y="30662"/>
                  </a:lnTo>
                  <a:lnTo>
                    <a:pt x="6767" y="40337"/>
                  </a:lnTo>
                  <a:lnTo>
                    <a:pt x="717" y="50103"/>
                  </a:lnTo>
                  <a:lnTo>
                    <a:pt x="0" y="58824"/>
                  </a:lnTo>
                  <a:lnTo>
                    <a:pt x="2838" y="66849"/>
                  </a:lnTo>
                  <a:lnTo>
                    <a:pt x="8045" y="74409"/>
                  </a:lnTo>
                  <a:lnTo>
                    <a:pt x="15939" y="80555"/>
                  </a:lnTo>
                  <a:lnTo>
                    <a:pt x="25622" y="85757"/>
                  </a:lnTo>
                  <a:lnTo>
                    <a:pt x="36499" y="90331"/>
                  </a:lnTo>
                  <a:lnTo>
                    <a:pt x="48171" y="95590"/>
                  </a:lnTo>
                  <a:lnTo>
                    <a:pt x="72930" y="107329"/>
                  </a:lnTo>
                  <a:lnTo>
                    <a:pt x="111726" y="126367"/>
                  </a:lnTo>
                  <a:lnTo>
                    <a:pt x="121534" y="133983"/>
                  </a:lnTo>
                  <a:lnTo>
                    <a:pt x="129178" y="142377"/>
                  </a:lnTo>
                  <a:lnTo>
                    <a:pt x="135380" y="151289"/>
                  </a:lnTo>
                  <a:lnTo>
                    <a:pt x="137303" y="159441"/>
                  </a:lnTo>
                  <a:lnTo>
                    <a:pt x="136375" y="167086"/>
                  </a:lnTo>
                  <a:lnTo>
                    <a:pt x="133545" y="174393"/>
                  </a:lnTo>
                  <a:lnTo>
                    <a:pt x="127238" y="179265"/>
                  </a:lnTo>
                  <a:lnTo>
                    <a:pt x="118612" y="182513"/>
                  </a:lnTo>
                  <a:lnTo>
                    <a:pt x="108440" y="184678"/>
                  </a:lnTo>
                  <a:lnTo>
                    <a:pt x="97237" y="186121"/>
                  </a:lnTo>
                  <a:lnTo>
                    <a:pt x="85347" y="187083"/>
                  </a:lnTo>
                  <a:lnTo>
                    <a:pt x="48304" y="1890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596866" y="2486945"/>
              <a:ext cx="129322" cy="1"/>
            </a:xfrm>
            <a:custGeom>
              <a:avLst/>
              <a:gdLst/>
              <a:ahLst/>
              <a:cxnLst/>
              <a:rect l="0" t="0" r="0" b="0"/>
              <a:pathLst>
                <a:path w="129322" h="1">
                  <a:moveTo>
                    <a:pt x="0" y="0"/>
                  </a:moveTo>
                  <a:lnTo>
                    <a:pt x="129321"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785874" y="2534972"/>
              <a:ext cx="120078" cy="130932"/>
            </a:xfrm>
            <a:custGeom>
              <a:avLst/>
              <a:gdLst/>
              <a:ahLst/>
              <a:cxnLst/>
              <a:rect l="0" t="0" r="0" b="0"/>
              <a:pathLst>
                <a:path w="120078" h="130932">
                  <a:moveTo>
                    <a:pt x="19896" y="51450"/>
                  </a:moveTo>
                  <a:lnTo>
                    <a:pt x="9334" y="67293"/>
                  </a:lnTo>
                  <a:lnTo>
                    <a:pt x="6223" y="76381"/>
                  </a:lnTo>
                  <a:lnTo>
                    <a:pt x="4148" y="86861"/>
                  </a:lnTo>
                  <a:lnTo>
                    <a:pt x="2766" y="98269"/>
                  </a:lnTo>
                  <a:lnTo>
                    <a:pt x="4055" y="108085"/>
                  </a:lnTo>
                  <a:lnTo>
                    <a:pt x="7124" y="116840"/>
                  </a:lnTo>
                  <a:lnTo>
                    <a:pt x="11381" y="124887"/>
                  </a:lnTo>
                  <a:lnTo>
                    <a:pt x="17535" y="129146"/>
                  </a:lnTo>
                  <a:lnTo>
                    <a:pt x="24954" y="130880"/>
                  </a:lnTo>
                  <a:lnTo>
                    <a:pt x="33216" y="130931"/>
                  </a:lnTo>
                  <a:lnTo>
                    <a:pt x="43145" y="127649"/>
                  </a:lnTo>
                  <a:lnTo>
                    <a:pt x="54185" y="122145"/>
                  </a:lnTo>
                  <a:lnTo>
                    <a:pt x="65967" y="115160"/>
                  </a:lnTo>
                  <a:lnTo>
                    <a:pt x="76032" y="107187"/>
                  </a:lnTo>
                  <a:lnTo>
                    <a:pt x="84953" y="98556"/>
                  </a:lnTo>
                  <a:lnTo>
                    <a:pt x="93110" y="89486"/>
                  </a:lnTo>
                  <a:lnTo>
                    <a:pt x="100759" y="80123"/>
                  </a:lnTo>
                  <a:lnTo>
                    <a:pt x="108069" y="70566"/>
                  </a:lnTo>
                  <a:lnTo>
                    <a:pt x="115153" y="60878"/>
                  </a:lnTo>
                  <a:lnTo>
                    <a:pt x="118771" y="49998"/>
                  </a:lnTo>
                  <a:lnTo>
                    <a:pt x="120077" y="38324"/>
                  </a:lnTo>
                  <a:lnTo>
                    <a:pt x="119843" y="26120"/>
                  </a:lnTo>
                  <a:lnTo>
                    <a:pt x="116370" y="16879"/>
                  </a:lnTo>
                  <a:lnTo>
                    <a:pt x="110739" y="9612"/>
                  </a:lnTo>
                  <a:lnTo>
                    <a:pt x="103670" y="3663"/>
                  </a:lnTo>
                  <a:lnTo>
                    <a:pt x="94535" y="802"/>
                  </a:lnTo>
                  <a:lnTo>
                    <a:pt x="84025" y="0"/>
                  </a:lnTo>
                  <a:lnTo>
                    <a:pt x="72596" y="570"/>
                  </a:lnTo>
                  <a:lnTo>
                    <a:pt x="60556" y="2056"/>
                  </a:lnTo>
                  <a:lnTo>
                    <a:pt x="0" y="1165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987186" y="2559242"/>
              <a:ext cx="148197" cy="105689"/>
            </a:xfrm>
            <a:custGeom>
              <a:avLst/>
              <a:gdLst/>
              <a:ahLst/>
              <a:cxnLst/>
              <a:rect l="0" t="0" r="0" b="0"/>
              <a:pathLst>
                <a:path w="148197" h="105689">
                  <a:moveTo>
                    <a:pt x="37435" y="27180"/>
                  </a:moveTo>
                  <a:lnTo>
                    <a:pt x="21592" y="43023"/>
                  </a:lnTo>
                  <a:lnTo>
                    <a:pt x="14715" y="51006"/>
                  </a:lnTo>
                  <a:lnTo>
                    <a:pt x="7919" y="59644"/>
                  </a:lnTo>
                  <a:lnTo>
                    <a:pt x="1178" y="68718"/>
                  </a:lnTo>
                  <a:lnTo>
                    <a:pt x="0" y="78084"/>
                  </a:lnTo>
                  <a:lnTo>
                    <a:pt x="2531" y="87643"/>
                  </a:lnTo>
                  <a:lnTo>
                    <a:pt x="7534" y="97333"/>
                  </a:lnTo>
                  <a:lnTo>
                    <a:pt x="15290" y="102686"/>
                  </a:lnTo>
                  <a:lnTo>
                    <a:pt x="24882" y="105151"/>
                  </a:lnTo>
                  <a:lnTo>
                    <a:pt x="35698" y="105688"/>
                  </a:lnTo>
                  <a:lnTo>
                    <a:pt x="46225" y="104941"/>
                  </a:lnTo>
                  <a:lnTo>
                    <a:pt x="56559" y="103338"/>
                  </a:lnTo>
                  <a:lnTo>
                    <a:pt x="66764" y="101163"/>
                  </a:lnTo>
                  <a:lnTo>
                    <a:pt x="77988" y="97503"/>
                  </a:lnTo>
                  <a:lnTo>
                    <a:pt x="89893" y="92853"/>
                  </a:lnTo>
                  <a:lnTo>
                    <a:pt x="102250" y="87541"/>
                  </a:lnTo>
                  <a:lnTo>
                    <a:pt x="112699" y="81790"/>
                  </a:lnTo>
                  <a:lnTo>
                    <a:pt x="121876" y="75745"/>
                  </a:lnTo>
                  <a:lnTo>
                    <a:pt x="130204" y="69505"/>
                  </a:lnTo>
                  <a:lnTo>
                    <a:pt x="136861" y="62029"/>
                  </a:lnTo>
                  <a:lnTo>
                    <a:pt x="142405" y="53728"/>
                  </a:lnTo>
                  <a:lnTo>
                    <a:pt x="147206" y="44879"/>
                  </a:lnTo>
                  <a:lnTo>
                    <a:pt x="148196" y="36769"/>
                  </a:lnTo>
                  <a:lnTo>
                    <a:pt x="146646" y="29152"/>
                  </a:lnTo>
                  <a:lnTo>
                    <a:pt x="143401" y="21863"/>
                  </a:lnTo>
                  <a:lnTo>
                    <a:pt x="137923" y="15898"/>
                  </a:lnTo>
                  <a:lnTo>
                    <a:pt x="130954" y="10817"/>
                  </a:lnTo>
                  <a:lnTo>
                    <a:pt x="122992" y="6323"/>
                  </a:lnTo>
                  <a:lnTo>
                    <a:pt x="113264" y="3328"/>
                  </a:lnTo>
                  <a:lnTo>
                    <a:pt x="102356" y="1331"/>
                  </a:lnTo>
                  <a:lnTo>
                    <a:pt x="90664" y="0"/>
                  </a:lnTo>
                  <a:lnTo>
                    <a:pt x="79553" y="217"/>
                  </a:lnTo>
                  <a:lnTo>
                    <a:pt x="68829" y="1468"/>
                  </a:lnTo>
                  <a:lnTo>
                    <a:pt x="37435" y="728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1323054" y="2599136"/>
              <a:ext cx="109427" cy="17131"/>
            </a:xfrm>
            <a:custGeom>
              <a:avLst/>
              <a:gdLst/>
              <a:ahLst/>
              <a:cxnLst/>
              <a:rect l="0" t="0" r="0" b="0"/>
              <a:pathLst>
                <a:path w="109427" h="17131">
                  <a:moveTo>
                    <a:pt x="0" y="17130"/>
                  </a:moveTo>
                  <a:lnTo>
                    <a:pt x="10562" y="6568"/>
                  </a:lnTo>
                  <a:lnTo>
                    <a:pt x="18095" y="3457"/>
                  </a:lnTo>
                  <a:lnTo>
                    <a:pt x="27538" y="1382"/>
                  </a:lnTo>
                  <a:lnTo>
                    <a:pt x="38254" y="0"/>
                  </a:lnTo>
                  <a:lnTo>
                    <a:pt x="48714" y="183"/>
                  </a:lnTo>
                  <a:lnTo>
                    <a:pt x="109426" y="71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1668110" y="2556579"/>
              <a:ext cx="142387" cy="124403"/>
            </a:xfrm>
            <a:custGeom>
              <a:avLst/>
              <a:gdLst/>
              <a:ahLst/>
              <a:cxnLst/>
              <a:rect l="0" t="0" r="0" b="0"/>
              <a:pathLst>
                <a:path w="142387" h="124403">
                  <a:moveTo>
                    <a:pt x="82699" y="0"/>
                  </a:moveTo>
                  <a:lnTo>
                    <a:pt x="61575" y="5281"/>
                  </a:lnTo>
                  <a:lnTo>
                    <a:pt x="53142" y="10153"/>
                  </a:lnTo>
                  <a:lnTo>
                    <a:pt x="45310" y="16716"/>
                  </a:lnTo>
                  <a:lnTo>
                    <a:pt x="37877" y="24408"/>
                  </a:lnTo>
                  <a:lnTo>
                    <a:pt x="30712" y="33957"/>
                  </a:lnTo>
                  <a:lnTo>
                    <a:pt x="23724" y="44744"/>
                  </a:lnTo>
                  <a:lnTo>
                    <a:pt x="16855" y="56357"/>
                  </a:lnTo>
                  <a:lnTo>
                    <a:pt x="11170" y="67415"/>
                  </a:lnTo>
                  <a:lnTo>
                    <a:pt x="6275" y="78102"/>
                  </a:lnTo>
                  <a:lnTo>
                    <a:pt x="1906" y="88544"/>
                  </a:lnTo>
                  <a:lnTo>
                    <a:pt x="99" y="98820"/>
                  </a:lnTo>
                  <a:lnTo>
                    <a:pt x="0" y="108987"/>
                  </a:lnTo>
                  <a:lnTo>
                    <a:pt x="1039" y="119081"/>
                  </a:lnTo>
                  <a:lnTo>
                    <a:pt x="5047" y="123600"/>
                  </a:lnTo>
                  <a:lnTo>
                    <a:pt x="11036" y="124402"/>
                  </a:lnTo>
                  <a:lnTo>
                    <a:pt x="18344" y="122726"/>
                  </a:lnTo>
                  <a:lnTo>
                    <a:pt x="26532" y="118293"/>
                  </a:lnTo>
                  <a:lnTo>
                    <a:pt x="35306" y="112021"/>
                  </a:lnTo>
                  <a:lnTo>
                    <a:pt x="44472" y="104524"/>
                  </a:lnTo>
                  <a:lnTo>
                    <a:pt x="51688" y="95105"/>
                  </a:lnTo>
                  <a:lnTo>
                    <a:pt x="57604" y="84404"/>
                  </a:lnTo>
                  <a:lnTo>
                    <a:pt x="62653" y="72849"/>
                  </a:lnTo>
                  <a:lnTo>
                    <a:pt x="67124" y="61830"/>
                  </a:lnTo>
                  <a:lnTo>
                    <a:pt x="75040" y="40744"/>
                  </a:lnTo>
                  <a:lnTo>
                    <a:pt x="78698" y="38216"/>
                  </a:lnTo>
                  <a:lnTo>
                    <a:pt x="82242" y="40951"/>
                  </a:lnTo>
                  <a:lnTo>
                    <a:pt x="85711" y="47197"/>
                  </a:lnTo>
                  <a:lnTo>
                    <a:pt x="89128" y="54676"/>
                  </a:lnTo>
                  <a:lnTo>
                    <a:pt x="92511" y="62978"/>
                  </a:lnTo>
                  <a:lnTo>
                    <a:pt x="95872" y="71829"/>
                  </a:lnTo>
                  <a:lnTo>
                    <a:pt x="100324" y="81045"/>
                  </a:lnTo>
                  <a:lnTo>
                    <a:pt x="105502" y="90505"/>
                  </a:lnTo>
                  <a:lnTo>
                    <a:pt x="142386" y="11937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1861617" y="2566233"/>
              <a:ext cx="167731" cy="99773"/>
            </a:xfrm>
            <a:custGeom>
              <a:avLst/>
              <a:gdLst/>
              <a:ahLst/>
              <a:cxnLst/>
              <a:rect l="0" t="0" r="0" b="0"/>
              <a:pathLst>
                <a:path w="167731" h="99773">
                  <a:moveTo>
                    <a:pt x="8565" y="10242"/>
                  </a:moveTo>
                  <a:lnTo>
                    <a:pt x="3284" y="36646"/>
                  </a:lnTo>
                  <a:lnTo>
                    <a:pt x="1729" y="49951"/>
                  </a:lnTo>
                  <a:lnTo>
                    <a:pt x="692" y="64347"/>
                  </a:lnTo>
                  <a:lnTo>
                    <a:pt x="0" y="79471"/>
                  </a:lnTo>
                  <a:lnTo>
                    <a:pt x="645" y="86238"/>
                  </a:lnTo>
                  <a:lnTo>
                    <a:pt x="2180" y="87433"/>
                  </a:lnTo>
                  <a:lnTo>
                    <a:pt x="4308" y="84914"/>
                  </a:lnTo>
                  <a:lnTo>
                    <a:pt x="5727" y="78814"/>
                  </a:lnTo>
                  <a:lnTo>
                    <a:pt x="6673" y="70326"/>
                  </a:lnTo>
                  <a:lnTo>
                    <a:pt x="7304" y="60245"/>
                  </a:lnTo>
                  <a:lnTo>
                    <a:pt x="8830" y="50209"/>
                  </a:lnTo>
                  <a:lnTo>
                    <a:pt x="10952" y="40203"/>
                  </a:lnTo>
                  <a:lnTo>
                    <a:pt x="13473" y="30216"/>
                  </a:lnTo>
                  <a:lnTo>
                    <a:pt x="18469" y="25768"/>
                  </a:lnTo>
                  <a:lnTo>
                    <a:pt x="25115" y="25014"/>
                  </a:lnTo>
                  <a:lnTo>
                    <a:pt x="32862" y="26722"/>
                  </a:lnTo>
                  <a:lnTo>
                    <a:pt x="39132" y="31176"/>
                  </a:lnTo>
                  <a:lnTo>
                    <a:pt x="44418" y="37462"/>
                  </a:lnTo>
                  <a:lnTo>
                    <a:pt x="49046" y="44968"/>
                  </a:lnTo>
                  <a:lnTo>
                    <a:pt x="54343" y="46656"/>
                  </a:lnTo>
                  <a:lnTo>
                    <a:pt x="60085" y="44466"/>
                  </a:lnTo>
                  <a:lnTo>
                    <a:pt x="66123" y="39690"/>
                  </a:lnTo>
                  <a:lnTo>
                    <a:pt x="72359" y="33190"/>
                  </a:lnTo>
                  <a:lnTo>
                    <a:pt x="78727" y="25540"/>
                  </a:lnTo>
                  <a:lnTo>
                    <a:pt x="85183" y="17125"/>
                  </a:lnTo>
                  <a:lnTo>
                    <a:pt x="92803" y="10409"/>
                  </a:lnTo>
                  <a:lnTo>
                    <a:pt x="101199" y="4827"/>
                  </a:lnTo>
                  <a:lnTo>
                    <a:pt x="110112" y="0"/>
                  </a:lnTo>
                  <a:lnTo>
                    <a:pt x="118265" y="1203"/>
                  </a:lnTo>
                  <a:lnTo>
                    <a:pt x="125911" y="6427"/>
                  </a:lnTo>
                  <a:lnTo>
                    <a:pt x="133219" y="14330"/>
                  </a:lnTo>
                  <a:lnTo>
                    <a:pt x="139196" y="22915"/>
                  </a:lnTo>
                  <a:lnTo>
                    <a:pt x="144286" y="31954"/>
                  </a:lnTo>
                  <a:lnTo>
                    <a:pt x="148785" y="41296"/>
                  </a:lnTo>
                  <a:lnTo>
                    <a:pt x="152889" y="50840"/>
                  </a:lnTo>
                  <a:lnTo>
                    <a:pt x="156731" y="60519"/>
                  </a:lnTo>
                  <a:lnTo>
                    <a:pt x="167730" y="9977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2059190" y="2576475"/>
              <a:ext cx="104985" cy="101218"/>
            </a:xfrm>
            <a:custGeom>
              <a:avLst/>
              <a:gdLst/>
              <a:ahLst/>
              <a:cxnLst/>
              <a:rect l="0" t="0" r="0" b="0"/>
              <a:pathLst>
                <a:path w="104985" h="101218">
                  <a:moveTo>
                    <a:pt x="0" y="19895"/>
                  </a:moveTo>
                  <a:lnTo>
                    <a:pt x="5281" y="41019"/>
                  </a:lnTo>
                  <a:lnTo>
                    <a:pt x="9047" y="51663"/>
                  </a:lnTo>
                  <a:lnTo>
                    <a:pt x="13769" y="63180"/>
                  </a:lnTo>
                  <a:lnTo>
                    <a:pt x="19127" y="75279"/>
                  </a:lnTo>
                  <a:lnTo>
                    <a:pt x="26015" y="84450"/>
                  </a:lnTo>
                  <a:lnTo>
                    <a:pt x="33923" y="91670"/>
                  </a:lnTo>
                  <a:lnTo>
                    <a:pt x="42511" y="97589"/>
                  </a:lnTo>
                  <a:lnTo>
                    <a:pt x="51552" y="100429"/>
                  </a:lnTo>
                  <a:lnTo>
                    <a:pt x="60895" y="101217"/>
                  </a:lnTo>
                  <a:lnTo>
                    <a:pt x="70440" y="100637"/>
                  </a:lnTo>
                  <a:lnTo>
                    <a:pt x="79014" y="98040"/>
                  </a:lnTo>
                  <a:lnTo>
                    <a:pt x="86941" y="94098"/>
                  </a:lnTo>
                  <a:lnTo>
                    <a:pt x="94436" y="89259"/>
                  </a:lnTo>
                  <a:lnTo>
                    <a:pt x="99432" y="80507"/>
                  </a:lnTo>
                  <a:lnTo>
                    <a:pt x="102764" y="69146"/>
                  </a:lnTo>
                  <a:lnTo>
                    <a:pt x="104984" y="56045"/>
                  </a:lnTo>
                  <a:lnTo>
                    <a:pt x="104254" y="45100"/>
                  </a:lnTo>
                  <a:lnTo>
                    <a:pt x="101557" y="35593"/>
                  </a:lnTo>
                  <a:lnTo>
                    <a:pt x="97548" y="27045"/>
                  </a:lnTo>
                  <a:lnTo>
                    <a:pt x="91559" y="20240"/>
                  </a:lnTo>
                  <a:lnTo>
                    <a:pt x="84251" y="14599"/>
                  </a:lnTo>
                  <a:lnTo>
                    <a:pt x="29843"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2213074" y="2596370"/>
              <a:ext cx="75901" cy="80592"/>
            </a:xfrm>
            <a:custGeom>
              <a:avLst/>
              <a:gdLst/>
              <a:ahLst/>
              <a:cxnLst/>
              <a:rect l="0" t="0" r="0" b="0"/>
              <a:pathLst>
                <a:path w="75901" h="80592">
                  <a:moveTo>
                    <a:pt x="5281" y="39791"/>
                  </a:moveTo>
                  <a:lnTo>
                    <a:pt x="0" y="55634"/>
                  </a:lnTo>
                  <a:lnTo>
                    <a:pt x="655" y="62512"/>
                  </a:lnTo>
                  <a:lnTo>
                    <a:pt x="3302" y="69307"/>
                  </a:lnTo>
                  <a:lnTo>
                    <a:pt x="7278" y="76048"/>
                  </a:lnTo>
                  <a:lnTo>
                    <a:pt x="13244" y="79437"/>
                  </a:lnTo>
                  <a:lnTo>
                    <a:pt x="20537" y="80591"/>
                  </a:lnTo>
                  <a:lnTo>
                    <a:pt x="28715" y="80255"/>
                  </a:lnTo>
                  <a:lnTo>
                    <a:pt x="36378" y="77820"/>
                  </a:lnTo>
                  <a:lnTo>
                    <a:pt x="43697" y="73986"/>
                  </a:lnTo>
                  <a:lnTo>
                    <a:pt x="50787" y="69220"/>
                  </a:lnTo>
                  <a:lnTo>
                    <a:pt x="57724" y="62726"/>
                  </a:lnTo>
                  <a:lnTo>
                    <a:pt x="64560" y="55081"/>
                  </a:lnTo>
                  <a:lnTo>
                    <a:pt x="71328" y="46669"/>
                  </a:lnTo>
                  <a:lnTo>
                    <a:pt x="74734" y="37744"/>
                  </a:lnTo>
                  <a:lnTo>
                    <a:pt x="75900" y="28479"/>
                  </a:lnTo>
                  <a:lnTo>
                    <a:pt x="7491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2371788" y="2586484"/>
              <a:ext cx="95262" cy="71105"/>
            </a:xfrm>
            <a:custGeom>
              <a:avLst/>
              <a:gdLst/>
              <a:ahLst/>
              <a:cxnLst/>
              <a:rect l="0" t="0" r="0" b="0"/>
              <a:pathLst>
                <a:path w="95262" h="71105">
                  <a:moveTo>
                    <a:pt x="5731" y="9886"/>
                  </a:moveTo>
                  <a:lnTo>
                    <a:pt x="5731" y="36291"/>
                  </a:lnTo>
                  <a:lnTo>
                    <a:pt x="4626" y="47385"/>
                  </a:lnTo>
                  <a:lnTo>
                    <a:pt x="2784" y="58097"/>
                  </a:lnTo>
                  <a:lnTo>
                    <a:pt x="450" y="68554"/>
                  </a:lnTo>
                  <a:lnTo>
                    <a:pt x="0" y="71104"/>
                  </a:lnTo>
                  <a:lnTo>
                    <a:pt x="805" y="68383"/>
                  </a:lnTo>
                  <a:lnTo>
                    <a:pt x="10039" y="32249"/>
                  </a:lnTo>
                  <a:lnTo>
                    <a:pt x="14130" y="22584"/>
                  </a:lnTo>
                  <a:lnTo>
                    <a:pt x="19067" y="13930"/>
                  </a:lnTo>
                  <a:lnTo>
                    <a:pt x="24570" y="5950"/>
                  </a:lnTo>
                  <a:lnTo>
                    <a:pt x="31554" y="1736"/>
                  </a:lnTo>
                  <a:lnTo>
                    <a:pt x="39526" y="31"/>
                  </a:lnTo>
                  <a:lnTo>
                    <a:pt x="48157" y="0"/>
                  </a:lnTo>
                  <a:lnTo>
                    <a:pt x="56121" y="3296"/>
                  </a:lnTo>
                  <a:lnTo>
                    <a:pt x="63641" y="8808"/>
                  </a:lnTo>
                  <a:lnTo>
                    <a:pt x="70865" y="15799"/>
                  </a:lnTo>
                  <a:lnTo>
                    <a:pt x="76787" y="23776"/>
                  </a:lnTo>
                  <a:lnTo>
                    <a:pt x="81839" y="32410"/>
                  </a:lnTo>
                  <a:lnTo>
                    <a:pt x="95261" y="5962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2576475" y="2546631"/>
              <a:ext cx="29844" cy="139270"/>
            </a:xfrm>
            <a:custGeom>
              <a:avLst/>
              <a:gdLst/>
              <a:ahLst/>
              <a:cxnLst/>
              <a:rect l="0" t="0" r="0" b="0"/>
              <a:pathLst>
                <a:path w="29844" h="139270">
                  <a:moveTo>
                    <a:pt x="0" y="0"/>
                  </a:moveTo>
                  <a:lnTo>
                    <a:pt x="5281" y="15843"/>
                  </a:lnTo>
                  <a:lnTo>
                    <a:pt x="6836" y="24931"/>
                  </a:lnTo>
                  <a:lnTo>
                    <a:pt x="7873" y="35411"/>
                  </a:lnTo>
                  <a:lnTo>
                    <a:pt x="8565" y="46819"/>
                  </a:lnTo>
                  <a:lnTo>
                    <a:pt x="10131" y="58846"/>
                  </a:lnTo>
                  <a:lnTo>
                    <a:pt x="12280" y="71284"/>
                  </a:lnTo>
                  <a:lnTo>
                    <a:pt x="14819" y="83998"/>
                  </a:lnTo>
                  <a:lnTo>
                    <a:pt x="17616" y="95790"/>
                  </a:lnTo>
                  <a:lnTo>
                    <a:pt x="20587" y="106967"/>
                  </a:lnTo>
                  <a:lnTo>
                    <a:pt x="29843" y="1392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2556579" y="2610535"/>
              <a:ext cx="79583" cy="5732"/>
            </a:xfrm>
            <a:custGeom>
              <a:avLst/>
              <a:gdLst/>
              <a:ahLst/>
              <a:cxnLst/>
              <a:rect l="0" t="0" r="0" b="0"/>
              <a:pathLst>
                <a:path w="79583" h="5732">
                  <a:moveTo>
                    <a:pt x="0" y="5731"/>
                  </a:moveTo>
                  <a:lnTo>
                    <a:pt x="21124" y="450"/>
                  </a:lnTo>
                  <a:lnTo>
                    <a:pt x="30662" y="0"/>
                  </a:lnTo>
                  <a:lnTo>
                    <a:pt x="40337" y="805"/>
                  </a:lnTo>
                  <a:lnTo>
                    <a:pt x="79582" y="573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2825169" y="2586422"/>
              <a:ext cx="99479" cy="69636"/>
            </a:xfrm>
            <a:custGeom>
              <a:avLst/>
              <a:gdLst/>
              <a:ahLst/>
              <a:cxnLst/>
              <a:rect l="0" t="0" r="0" b="0"/>
              <a:pathLst>
                <a:path w="99479" h="69636">
                  <a:moveTo>
                    <a:pt x="0" y="0"/>
                  </a:moveTo>
                  <a:lnTo>
                    <a:pt x="32973" y="32973"/>
                  </a:lnTo>
                  <a:lnTo>
                    <a:pt x="41878" y="39667"/>
                  </a:lnTo>
                  <a:lnTo>
                    <a:pt x="51130" y="45235"/>
                  </a:lnTo>
                  <a:lnTo>
                    <a:pt x="99478" y="6963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2924647" y="2596370"/>
              <a:ext cx="39792" cy="169114"/>
            </a:xfrm>
            <a:custGeom>
              <a:avLst/>
              <a:gdLst/>
              <a:ahLst/>
              <a:cxnLst/>
              <a:rect l="0" t="0" r="0" b="0"/>
              <a:pathLst>
                <a:path w="39792" h="169114">
                  <a:moveTo>
                    <a:pt x="39791" y="0"/>
                  </a:moveTo>
                  <a:lnTo>
                    <a:pt x="29229" y="10562"/>
                  </a:lnTo>
                  <a:lnTo>
                    <a:pt x="25013" y="16989"/>
                  </a:lnTo>
                  <a:lnTo>
                    <a:pt x="21097" y="24590"/>
                  </a:lnTo>
                  <a:lnTo>
                    <a:pt x="17380" y="32973"/>
                  </a:lnTo>
                  <a:lnTo>
                    <a:pt x="13798" y="42983"/>
                  </a:lnTo>
                  <a:lnTo>
                    <a:pt x="10304" y="54078"/>
                  </a:lnTo>
                  <a:lnTo>
                    <a:pt x="6869" y="65895"/>
                  </a:lnTo>
                  <a:lnTo>
                    <a:pt x="4580" y="78195"/>
                  </a:lnTo>
                  <a:lnTo>
                    <a:pt x="3053" y="90816"/>
                  </a:lnTo>
                  <a:lnTo>
                    <a:pt x="2035" y="103651"/>
                  </a:lnTo>
                  <a:lnTo>
                    <a:pt x="1357" y="116629"/>
                  </a:lnTo>
                  <a:lnTo>
                    <a:pt x="0" y="16911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3014177" y="2596370"/>
              <a:ext cx="90386" cy="101169"/>
            </a:xfrm>
            <a:custGeom>
              <a:avLst/>
              <a:gdLst/>
              <a:ahLst/>
              <a:cxnLst/>
              <a:rect l="0" t="0" r="0" b="0"/>
              <a:pathLst>
                <a:path w="90386" h="101169">
                  <a:moveTo>
                    <a:pt x="0" y="39791"/>
                  </a:moveTo>
                  <a:lnTo>
                    <a:pt x="5281" y="60915"/>
                  </a:lnTo>
                  <a:lnTo>
                    <a:pt x="9047" y="69348"/>
                  </a:lnTo>
                  <a:lnTo>
                    <a:pt x="13769" y="77181"/>
                  </a:lnTo>
                  <a:lnTo>
                    <a:pt x="19127" y="84613"/>
                  </a:lnTo>
                  <a:lnTo>
                    <a:pt x="26015" y="90673"/>
                  </a:lnTo>
                  <a:lnTo>
                    <a:pt x="33923" y="95819"/>
                  </a:lnTo>
                  <a:lnTo>
                    <a:pt x="42511" y="100355"/>
                  </a:lnTo>
                  <a:lnTo>
                    <a:pt x="51552" y="101168"/>
                  </a:lnTo>
                  <a:lnTo>
                    <a:pt x="60895" y="99499"/>
                  </a:lnTo>
                  <a:lnTo>
                    <a:pt x="70440" y="96176"/>
                  </a:lnTo>
                  <a:lnTo>
                    <a:pt x="77909" y="90645"/>
                  </a:lnTo>
                  <a:lnTo>
                    <a:pt x="83993" y="83642"/>
                  </a:lnTo>
                  <a:lnTo>
                    <a:pt x="89155" y="75657"/>
                  </a:lnTo>
                  <a:lnTo>
                    <a:pt x="90385" y="67018"/>
                  </a:lnTo>
                  <a:lnTo>
                    <a:pt x="88995" y="57942"/>
                  </a:lnTo>
                  <a:lnTo>
                    <a:pt x="85858" y="48576"/>
                  </a:lnTo>
                  <a:lnTo>
                    <a:pt x="80450" y="40121"/>
                  </a:lnTo>
                  <a:lnTo>
                    <a:pt x="73529" y="32274"/>
                  </a:lnTo>
                  <a:lnTo>
                    <a:pt x="65599" y="24832"/>
                  </a:lnTo>
                  <a:lnTo>
                    <a:pt x="56996" y="18765"/>
                  </a:lnTo>
                  <a:lnTo>
                    <a:pt x="47945" y="13616"/>
                  </a:lnTo>
                  <a:lnTo>
                    <a:pt x="19896"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3163394" y="2626214"/>
              <a:ext cx="79559" cy="70029"/>
            </a:xfrm>
            <a:custGeom>
              <a:avLst/>
              <a:gdLst/>
              <a:ahLst/>
              <a:cxnLst/>
              <a:rect l="0" t="0" r="0" b="0"/>
              <a:pathLst>
                <a:path w="79559" h="70029">
                  <a:moveTo>
                    <a:pt x="0" y="19895"/>
                  </a:moveTo>
                  <a:lnTo>
                    <a:pt x="5281" y="41019"/>
                  </a:lnTo>
                  <a:lnTo>
                    <a:pt x="9047" y="49452"/>
                  </a:lnTo>
                  <a:lnTo>
                    <a:pt x="13768" y="57285"/>
                  </a:lnTo>
                  <a:lnTo>
                    <a:pt x="19127" y="64717"/>
                  </a:lnTo>
                  <a:lnTo>
                    <a:pt x="27120" y="68567"/>
                  </a:lnTo>
                  <a:lnTo>
                    <a:pt x="36870" y="70028"/>
                  </a:lnTo>
                  <a:lnTo>
                    <a:pt x="47791" y="69897"/>
                  </a:lnTo>
                  <a:lnTo>
                    <a:pt x="57283" y="65388"/>
                  </a:lnTo>
                  <a:lnTo>
                    <a:pt x="65821" y="57961"/>
                  </a:lnTo>
                  <a:lnTo>
                    <a:pt x="73724" y="48588"/>
                  </a:lnTo>
                  <a:lnTo>
                    <a:pt x="77887" y="39024"/>
                  </a:lnTo>
                  <a:lnTo>
                    <a:pt x="79558" y="29332"/>
                  </a:lnTo>
                  <a:lnTo>
                    <a:pt x="59686"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3412089" y="2516788"/>
              <a:ext cx="119374" cy="169805"/>
            </a:xfrm>
            <a:custGeom>
              <a:avLst/>
              <a:gdLst/>
              <a:ahLst/>
              <a:cxnLst/>
              <a:rect l="0" t="0" r="0" b="0"/>
              <a:pathLst>
                <a:path w="119374" h="169805">
                  <a:moveTo>
                    <a:pt x="0" y="0"/>
                  </a:moveTo>
                  <a:lnTo>
                    <a:pt x="5280" y="15843"/>
                  </a:lnTo>
                  <a:lnTo>
                    <a:pt x="7941" y="24931"/>
                  </a:lnTo>
                  <a:lnTo>
                    <a:pt x="13845" y="46819"/>
                  </a:lnTo>
                  <a:lnTo>
                    <a:pt x="15862" y="59951"/>
                  </a:lnTo>
                  <a:lnTo>
                    <a:pt x="17206" y="74232"/>
                  </a:lnTo>
                  <a:lnTo>
                    <a:pt x="18102" y="89279"/>
                  </a:lnTo>
                  <a:lnTo>
                    <a:pt x="19098" y="117788"/>
                  </a:lnTo>
                  <a:lnTo>
                    <a:pt x="19363" y="131580"/>
                  </a:lnTo>
                  <a:lnTo>
                    <a:pt x="20646" y="144091"/>
                  </a:lnTo>
                  <a:lnTo>
                    <a:pt x="22606" y="155747"/>
                  </a:lnTo>
                  <a:lnTo>
                    <a:pt x="25019" y="166834"/>
                  </a:lnTo>
                  <a:lnTo>
                    <a:pt x="27732" y="169804"/>
                  </a:lnTo>
                  <a:lnTo>
                    <a:pt x="30646" y="167363"/>
                  </a:lnTo>
                  <a:lnTo>
                    <a:pt x="33694" y="161314"/>
                  </a:lnTo>
                  <a:lnTo>
                    <a:pt x="36832" y="153966"/>
                  </a:lnTo>
                  <a:lnTo>
                    <a:pt x="40028" y="145751"/>
                  </a:lnTo>
                  <a:lnTo>
                    <a:pt x="43265" y="136958"/>
                  </a:lnTo>
                  <a:lnTo>
                    <a:pt x="49844" y="132202"/>
                  </a:lnTo>
                  <a:lnTo>
                    <a:pt x="58651" y="130137"/>
                  </a:lnTo>
                  <a:lnTo>
                    <a:pt x="68944" y="129865"/>
                  </a:lnTo>
                  <a:lnTo>
                    <a:pt x="78016" y="131894"/>
                  </a:lnTo>
                  <a:lnTo>
                    <a:pt x="86275" y="135458"/>
                  </a:lnTo>
                  <a:lnTo>
                    <a:pt x="119373" y="1691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3619951" y="2601037"/>
              <a:ext cx="80624" cy="55021"/>
            </a:xfrm>
            <a:custGeom>
              <a:avLst/>
              <a:gdLst/>
              <a:ahLst/>
              <a:cxnLst/>
              <a:rect l="0" t="0" r="0" b="0"/>
              <a:pathLst>
                <a:path w="80624" h="55021">
                  <a:moveTo>
                    <a:pt x="60727" y="5281"/>
                  </a:moveTo>
                  <a:lnTo>
                    <a:pt x="44884" y="0"/>
                  </a:lnTo>
                  <a:lnTo>
                    <a:pt x="36902" y="655"/>
                  </a:lnTo>
                  <a:lnTo>
                    <a:pt x="28264" y="3302"/>
                  </a:lnTo>
                  <a:lnTo>
                    <a:pt x="19190" y="7278"/>
                  </a:lnTo>
                  <a:lnTo>
                    <a:pt x="12035" y="13244"/>
                  </a:lnTo>
                  <a:lnTo>
                    <a:pt x="6159" y="20538"/>
                  </a:lnTo>
                  <a:lnTo>
                    <a:pt x="1137" y="28716"/>
                  </a:lnTo>
                  <a:lnTo>
                    <a:pt x="0" y="36379"/>
                  </a:lnTo>
                  <a:lnTo>
                    <a:pt x="1452" y="43698"/>
                  </a:lnTo>
                  <a:lnTo>
                    <a:pt x="4631" y="50788"/>
                  </a:lnTo>
                  <a:lnTo>
                    <a:pt x="8961" y="53304"/>
                  </a:lnTo>
                  <a:lnTo>
                    <a:pt x="14058" y="52770"/>
                  </a:lnTo>
                  <a:lnTo>
                    <a:pt x="19667" y="50205"/>
                  </a:lnTo>
                  <a:lnTo>
                    <a:pt x="25616" y="45178"/>
                  </a:lnTo>
                  <a:lnTo>
                    <a:pt x="31793" y="38511"/>
                  </a:lnTo>
                  <a:lnTo>
                    <a:pt x="38122" y="30750"/>
                  </a:lnTo>
                  <a:lnTo>
                    <a:pt x="43447" y="28892"/>
                  </a:lnTo>
                  <a:lnTo>
                    <a:pt x="48102" y="30970"/>
                  </a:lnTo>
                  <a:lnTo>
                    <a:pt x="80623" y="5502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3750313" y="2596370"/>
              <a:ext cx="99479" cy="70098"/>
            </a:xfrm>
            <a:custGeom>
              <a:avLst/>
              <a:gdLst/>
              <a:ahLst/>
              <a:cxnLst/>
              <a:rect l="0" t="0" r="0" b="0"/>
              <a:pathLst>
                <a:path w="99479" h="70098">
                  <a:moveTo>
                    <a:pt x="0" y="0"/>
                  </a:moveTo>
                  <a:lnTo>
                    <a:pt x="13846" y="41538"/>
                  </a:lnTo>
                  <a:lnTo>
                    <a:pt x="19179" y="49798"/>
                  </a:lnTo>
                  <a:lnTo>
                    <a:pt x="26049" y="57516"/>
                  </a:lnTo>
                  <a:lnTo>
                    <a:pt x="33946" y="64872"/>
                  </a:lnTo>
                  <a:lnTo>
                    <a:pt x="42526" y="68670"/>
                  </a:lnTo>
                  <a:lnTo>
                    <a:pt x="51562" y="70097"/>
                  </a:lnTo>
                  <a:lnTo>
                    <a:pt x="60902" y="69943"/>
                  </a:lnTo>
                  <a:lnTo>
                    <a:pt x="68234" y="66524"/>
                  </a:lnTo>
                  <a:lnTo>
                    <a:pt x="74227" y="60929"/>
                  </a:lnTo>
                  <a:lnTo>
                    <a:pt x="79328" y="53883"/>
                  </a:lnTo>
                  <a:lnTo>
                    <a:pt x="83834" y="45870"/>
                  </a:lnTo>
                  <a:lnTo>
                    <a:pt x="87944" y="37212"/>
                  </a:lnTo>
                  <a:lnTo>
                    <a:pt x="99478" y="99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3949269" y="2634775"/>
              <a:ext cx="69635" cy="61074"/>
            </a:xfrm>
            <a:custGeom>
              <a:avLst/>
              <a:gdLst/>
              <a:ahLst/>
              <a:cxnLst/>
              <a:rect l="0" t="0" r="0" b="0"/>
              <a:pathLst>
                <a:path w="69635" h="61074">
                  <a:moveTo>
                    <a:pt x="0" y="51125"/>
                  </a:moveTo>
                  <a:lnTo>
                    <a:pt x="41537" y="37279"/>
                  </a:lnTo>
                  <a:lnTo>
                    <a:pt x="49798" y="33052"/>
                  </a:lnTo>
                  <a:lnTo>
                    <a:pt x="57515" y="28024"/>
                  </a:lnTo>
                  <a:lnTo>
                    <a:pt x="64871" y="22461"/>
                  </a:lnTo>
                  <a:lnTo>
                    <a:pt x="67564" y="16541"/>
                  </a:lnTo>
                  <a:lnTo>
                    <a:pt x="67149" y="10384"/>
                  </a:lnTo>
                  <a:lnTo>
                    <a:pt x="64661" y="4069"/>
                  </a:lnTo>
                  <a:lnTo>
                    <a:pt x="58582" y="964"/>
                  </a:lnTo>
                  <a:lnTo>
                    <a:pt x="50107" y="0"/>
                  </a:lnTo>
                  <a:lnTo>
                    <a:pt x="40037" y="462"/>
                  </a:lnTo>
                  <a:lnTo>
                    <a:pt x="30007" y="1875"/>
                  </a:lnTo>
                  <a:lnTo>
                    <a:pt x="20004" y="3923"/>
                  </a:lnTo>
                  <a:lnTo>
                    <a:pt x="10020" y="6394"/>
                  </a:lnTo>
                  <a:lnTo>
                    <a:pt x="4469" y="11356"/>
                  </a:lnTo>
                  <a:lnTo>
                    <a:pt x="1874" y="17981"/>
                  </a:lnTo>
                  <a:lnTo>
                    <a:pt x="1249" y="25713"/>
                  </a:lnTo>
                  <a:lnTo>
                    <a:pt x="4148" y="31973"/>
                  </a:lnTo>
                  <a:lnTo>
                    <a:pt x="9397" y="37252"/>
                  </a:lnTo>
                  <a:lnTo>
                    <a:pt x="16212" y="41876"/>
                  </a:lnTo>
                  <a:lnTo>
                    <a:pt x="24072" y="46065"/>
                  </a:lnTo>
                  <a:lnTo>
                    <a:pt x="32627" y="49962"/>
                  </a:lnTo>
                  <a:lnTo>
                    <a:pt x="69634" y="6107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 name="Group 60"/>
          <p:cNvGrpSpPr/>
          <p:nvPr/>
        </p:nvGrpSpPr>
        <p:grpSpPr>
          <a:xfrm>
            <a:off x="726187" y="3123603"/>
            <a:ext cx="3360387" cy="666502"/>
            <a:chOff x="726187" y="3123603"/>
            <a:chExt cx="3360387" cy="666502"/>
          </a:xfrm>
        </p:grpSpPr>
        <p:sp>
          <p:nvSpPr>
            <p:cNvPr id="43" name="Freeform 42"/>
            <p:cNvSpPr/>
            <p:nvPr/>
          </p:nvSpPr>
          <p:spPr>
            <a:xfrm>
              <a:off x="726187" y="3123603"/>
              <a:ext cx="1" cy="238747"/>
            </a:xfrm>
            <a:custGeom>
              <a:avLst/>
              <a:gdLst/>
              <a:ahLst/>
              <a:cxnLst/>
              <a:rect l="0" t="0" r="0" b="0"/>
              <a:pathLst>
                <a:path w="1" h="238747">
                  <a:moveTo>
                    <a:pt x="0" y="0"/>
                  </a:moveTo>
                  <a:lnTo>
                    <a:pt x="0" y="23874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805770" y="3183289"/>
              <a:ext cx="169113" cy="113327"/>
            </a:xfrm>
            <a:custGeom>
              <a:avLst/>
              <a:gdLst/>
              <a:ahLst/>
              <a:cxnLst/>
              <a:rect l="0" t="0" r="0" b="0"/>
              <a:pathLst>
                <a:path w="169113" h="113327">
                  <a:moveTo>
                    <a:pt x="0" y="0"/>
                  </a:moveTo>
                  <a:lnTo>
                    <a:pt x="0" y="26405"/>
                  </a:lnTo>
                  <a:lnTo>
                    <a:pt x="1105" y="37499"/>
                  </a:lnTo>
                  <a:lnTo>
                    <a:pt x="2947" y="48211"/>
                  </a:lnTo>
                  <a:lnTo>
                    <a:pt x="5281" y="58668"/>
                  </a:lnTo>
                  <a:lnTo>
                    <a:pt x="10152" y="67850"/>
                  </a:lnTo>
                  <a:lnTo>
                    <a:pt x="16716" y="76182"/>
                  </a:lnTo>
                  <a:lnTo>
                    <a:pt x="24408" y="83948"/>
                  </a:lnTo>
                  <a:lnTo>
                    <a:pt x="33957" y="90230"/>
                  </a:lnTo>
                  <a:lnTo>
                    <a:pt x="44744" y="95523"/>
                  </a:lnTo>
                  <a:lnTo>
                    <a:pt x="56356" y="100157"/>
                  </a:lnTo>
                  <a:lnTo>
                    <a:pt x="68520" y="104352"/>
                  </a:lnTo>
                  <a:lnTo>
                    <a:pt x="81049" y="108254"/>
                  </a:lnTo>
                  <a:lnTo>
                    <a:pt x="93824" y="111961"/>
                  </a:lnTo>
                  <a:lnTo>
                    <a:pt x="105656" y="113326"/>
                  </a:lnTo>
                  <a:lnTo>
                    <a:pt x="116860" y="113131"/>
                  </a:lnTo>
                  <a:lnTo>
                    <a:pt x="169112" y="10942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906630" y="3183289"/>
              <a:ext cx="28462" cy="228801"/>
            </a:xfrm>
            <a:custGeom>
              <a:avLst/>
              <a:gdLst/>
              <a:ahLst/>
              <a:cxnLst/>
              <a:rect l="0" t="0" r="0" b="0"/>
              <a:pathLst>
                <a:path w="28462" h="228801">
                  <a:moveTo>
                    <a:pt x="8565" y="0"/>
                  </a:moveTo>
                  <a:lnTo>
                    <a:pt x="3284" y="15843"/>
                  </a:lnTo>
                  <a:lnTo>
                    <a:pt x="1729" y="27142"/>
                  </a:lnTo>
                  <a:lnTo>
                    <a:pt x="692" y="41306"/>
                  </a:lnTo>
                  <a:lnTo>
                    <a:pt x="0" y="57381"/>
                  </a:lnTo>
                  <a:lnTo>
                    <a:pt x="645" y="74729"/>
                  </a:lnTo>
                  <a:lnTo>
                    <a:pt x="2180" y="92927"/>
                  </a:lnTo>
                  <a:lnTo>
                    <a:pt x="4308" y="111690"/>
                  </a:lnTo>
                  <a:lnTo>
                    <a:pt x="6833" y="128620"/>
                  </a:lnTo>
                  <a:lnTo>
                    <a:pt x="9621" y="144328"/>
                  </a:lnTo>
                  <a:lnTo>
                    <a:pt x="12585" y="159222"/>
                  </a:lnTo>
                  <a:lnTo>
                    <a:pt x="15666" y="172466"/>
                  </a:lnTo>
                  <a:lnTo>
                    <a:pt x="18826" y="184612"/>
                  </a:lnTo>
                  <a:lnTo>
                    <a:pt x="28461" y="2288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1183785" y="3282767"/>
              <a:ext cx="109427" cy="9949"/>
            </a:xfrm>
            <a:custGeom>
              <a:avLst/>
              <a:gdLst/>
              <a:ahLst/>
              <a:cxnLst/>
              <a:rect l="0" t="0" r="0" b="0"/>
              <a:pathLst>
                <a:path w="109427" h="9949">
                  <a:moveTo>
                    <a:pt x="0" y="9948"/>
                  </a:moveTo>
                  <a:lnTo>
                    <a:pt x="21124" y="4667"/>
                  </a:lnTo>
                  <a:lnTo>
                    <a:pt x="32873" y="3111"/>
                  </a:lnTo>
                  <a:lnTo>
                    <a:pt x="46232" y="2074"/>
                  </a:lnTo>
                  <a:lnTo>
                    <a:pt x="109426"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492167" y="3302663"/>
              <a:ext cx="179061" cy="136004"/>
            </a:xfrm>
            <a:custGeom>
              <a:avLst/>
              <a:gdLst/>
              <a:ahLst/>
              <a:cxnLst/>
              <a:rect l="0" t="0" r="0" b="0"/>
              <a:pathLst>
                <a:path w="179061" h="136004">
                  <a:moveTo>
                    <a:pt x="0" y="0"/>
                  </a:moveTo>
                  <a:lnTo>
                    <a:pt x="5281" y="15842"/>
                  </a:lnTo>
                  <a:lnTo>
                    <a:pt x="7941" y="24931"/>
                  </a:lnTo>
                  <a:lnTo>
                    <a:pt x="13846" y="46818"/>
                  </a:lnTo>
                  <a:lnTo>
                    <a:pt x="20154" y="74231"/>
                  </a:lnTo>
                  <a:lnTo>
                    <a:pt x="23384" y="89278"/>
                  </a:lnTo>
                  <a:lnTo>
                    <a:pt x="26642" y="102626"/>
                  </a:lnTo>
                  <a:lnTo>
                    <a:pt x="29920" y="114840"/>
                  </a:lnTo>
                  <a:lnTo>
                    <a:pt x="33210" y="126299"/>
                  </a:lnTo>
                  <a:lnTo>
                    <a:pt x="36509" y="130622"/>
                  </a:lnTo>
                  <a:lnTo>
                    <a:pt x="39813" y="130189"/>
                  </a:lnTo>
                  <a:lnTo>
                    <a:pt x="43122" y="126583"/>
                  </a:lnTo>
                  <a:lnTo>
                    <a:pt x="45327" y="119759"/>
                  </a:lnTo>
                  <a:lnTo>
                    <a:pt x="46798" y="110788"/>
                  </a:lnTo>
                  <a:lnTo>
                    <a:pt x="47778" y="100386"/>
                  </a:lnTo>
                  <a:lnTo>
                    <a:pt x="49537" y="89030"/>
                  </a:lnTo>
                  <a:lnTo>
                    <a:pt x="51815" y="77038"/>
                  </a:lnTo>
                  <a:lnTo>
                    <a:pt x="54439" y="64622"/>
                  </a:lnTo>
                  <a:lnTo>
                    <a:pt x="57293" y="53029"/>
                  </a:lnTo>
                  <a:lnTo>
                    <a:pt x="60302" y="41985"/>
                  </a:lnTo>
                  <a:lnTo>
                    <a:pt x="63412" y="31305"/>
                  </a:lnTo>
                  <a:lnTo>
                    <a:pt x="67697" y="27502"/>
                  </a:lnTo>
                  <a:lnTo>
                    <a:pt x="72764" y="28282"/>
                  </a:lnTo>
                  <a:lnTo>
                    <a:pt x="78352" y="32119"/>
                  </a:lnTo>
                  <a:lnTo>
                    <a:pt x="84289" y="39097"/>
                  </a:lnTo>
                  <a:lnTo>
                    <a:pt x="90457" y="48171"/>
                  </a:lnTo>
                  <a:lnTo>
                    <a:pt x="96780" y="58641"/>
                  </a:lnTo>
                  <a:lnTo>
                    <a:pt x="103205" y="67832"/>
                  </a:lnTo>
                  <a:lnTo>
                    <a:pt x="109700" y="76170"/>
                  </a:lnTo>
                  <a:lnTo>
                    <a:pt x="116240" y="83939"/>
                  </a:lnTo>
                  <a:lnTo>
                    <a:pt x="122811" y="92435"/>
                  </a:lnTo>
                  <a:lnTo>
                    <a:pt x="129402" y="101414"/>
                  </a:lnTo>
                  <a:lnTo>
                    <a:pt x="136007" y="110716"/>
                  </a:lnTo>
                  <a:lnTo>
                    <a:pt x="142621" y="119128"/>
                  </a:lnTo>
                  <a:lnTo>
                    <a:pt x="149240" y="126947"/>
                  </a:lnTo>
                  <a:lnTo>
                    <a:pt x="155864" y="134370"/>
                  </a:lnTo>
                  <a:lnTo>
                    <a:pt x="161385" y="136003"/>
                  </a:lnTo>
                  <a:lnTo>
                    <a:pt x="166172" y="133776"/>
                  </a:lnTo>
                  <a:lnTo>
                    <a:pt x="170468" y="128975"/>
                  </a:lnTo>
                  <a:lnTo>
                    <a:pt x="173332" y="120247"/>
                  </a:lnTo>
                  <a:lnTo>
                    <a:pt x="175241" y="108903"/>
                  </a:lnTo>
                  <a:lnTo>
                    <a:pt x="179060" y="3979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740861" y="3233028"/>
              <a:ext cx="19897" cy="228800"/>
            </a:xfrm>
            <a:custGeom>
              <a:avLst/>
              <a:gdLst/>
              <a:ahLst/>
              <a:cxnLst/>
              <a:rect l="0" t="0" r="0" b="0"/>
              <a:pathLst>
                <a:path w="19897" h="228800">
                  <a:moveTo>
                    <a:pt x="0" y="0"/>
                  </a:moveTo>
                  <a:lnTo>
                    <a:pt x="0" y="21124"/>
                  </a:lnTo>
                  <a:lnTo>
                    <a:pt x="1105" y="31768"/>
                  </a:lnTo>
                  <a:lnTo>
                    <a:pt x="2948" y="43285"/>
                  </a:lnTo>
                  <a:lnTo>
                    <a:pt x="5281" y="55384"/>
                  </a:lnTo>
                  <a:lnTo>
                    <a:pt x="6837" y="70082"/>
                  </a:lnTo>
                  <a:lnTo>
                    <a:pt x="7874" y="86513"/>
                  </a:lnTo>
                  <a:lnTo>
                    <a:pt x="8565" y="104098"/>
                  </a:lnTo>
                  <a:lnTo>
                    <a:pt x="10131" y="119138"/>
                  </a:lnTo>
                  <a:lnTo>
                    <a:pt x="12281" y="132480"/>
                  </a:lnTo>
                  <a:lnTo>
                    <a:pt x="14819" y="144691"/>
                  </a:lnTo>
                  <a:lnTo>
                    <a:pt x="16511" y="157253"/>
                  </a:lnTo>
                  <a:lnTo>
                    <a:pt x="17640" y="170049"/>
                  </a:lnTo>
                  <a:lnTo>
                    <a:pt x="19896" y="22879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760295" y="3282767"/>
              <a:ext cx="99941" cy="179061"/>
            </a:xfrm>
            <a:custGeom>
              <a:avLst/>
              <a:gdLst/>
              <a:ahLst/>
              <a:cxnLst/>
              <a:rect l="0" t="0" r="0" b="0"/>
              <a:pathLst>
                <a:path w="99941" h="179061">
                  <a:moveTo>
                    <a:pt x="70096" y="0"/>
                  </a:moveTo>
                  <a:lnTo>
                    <a:pt x="54253" y="10562"/>
                  </a:lnTo>
                  <a:lnTo>
                    <a:pt x="46271" y="14779"/>
                  </a:lnTo>
                  <a:lnTo>
                    <a:pt x="37633" y="18695"/>
                  </a:lnTo>
                  <a:lnTo>
                    <a:pt x="28558" y="22411"/>
                  </a:lnTo>
                  <a:lnTo>
                    <a:pt x="20298" y="27099"/>
                  </a:lnTo>
                  <a:lnTo>
                    <a:pt x="12581" y="32435"/>
                  </a:lnTo>
                  <a:lnTo>
                    <a:pt x="5225" y="38203"/>
                  </a:lnTo>
                  <a:lnTo>
                    <a:pt x="1427" y="45364"/>
                  </a:lnTo>
                  <a:lnTo>
                    <a:pt x="0" y="53454"/>
                  </a:lnTo>
                  <a:lnTo>
                    <a:pt x="154" y="62164"/>
                  </a:lnTo>
                  <a:lnTo>
                    <a:pt x="2467" y="71286"/>
                  </a:lnTo>
                  <a:lnTo>
                    <a:pt x="6220" y="80683"/>
                  </a:lnTo>
                  <a:lnTo>
                    <a:pt x="10932" y="90264"/>
                  </a:lnTo>
                  <a:lnTo>
                    <a:pt x="16285" y="99967"/>
                  </a:lnTo>
                  <a:lnTo>
                    <a:pt x="22063" y="109752"/>
                  </a:lnTo>
                  <a:lnTo>
                    <a:pt x="28127" y="119591"/>
                  </a:lnTo>
                  <a:lnTo>
                    <a:pt x="35485" y="128361"/>
                  </a:lnTo>
                  <a:lnTo>
                    <a:pt x="43706" y="136418"/>
                  </a:lnTo>
                  <a:lnTo>
                    <a:pt x="52503" y="144000"/>
                  </a:lnTo>
                  <a:lnTo>
                    <a:pt x="61683" y="151266"/>
                  </a:lnTo>
                  <a:lnTo>
                    <a:pt x="71119" y="158320"/>
                  </a:lnTo>
                  <a:lnTo>
                    <a:pt x="99940" y="17906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926682" y="3346670"/>
              <a:ext cx="62875" cy="116449"/>
            </a:xfrm>
            <a:custGeom>
              <a:avLst/>
              <a:gdLst/>
              <a:ahLst/>
              <a:cxnLst/>
              <a:rect l="0" t="0" r="0" b="0"/>
              <a:pathLst>
                <a:path w="62875" h="116449">
                  <a:moveTo>
                    <a:pt x="62874" y="5731"/>
                  </a:moveTo>
                  <a:lnTo>
                    <a:pt x="47031" y="451"/>
                  </a:lnTo>
                  <a:lnTo>
                    <a:pt x="37943" y="0"/>
                  </a:lnTo>
                  <a:lnTo>
                    <a:pt x="27463" y="805"/>
                  </a:lnTo>
                  <a:lnTo>
                    <a:pt x="16055" y="2448"/>
                  </a:lnTo>
                  <a:lnTo>
                    <a:pt x="8450" y="7963"/>
                  </a:lnTo>
                  <a:lnTo>
                    <a:pt x="3380" y="16062"/>
                  </a:lnTo>
                  <a:lnTo>
                    <a:pt x="0" y="25882"/>
                  </a:lnTo>
                  <a:lnTo>
                    <a:pt x="1062" y="34640"/>
                  </a:lnTo>
                  <a:lnTo>
                    <a:pt x="5086" y="42689"/>
                  </a:lnTo>
                  <a:lnTo>
                    <a:pt x="11085" y="50266"/>
                  </a:lnTo>
                  <a:lnTo>
                    <a:pt x="18400" y="58632"/>
                  </a:lnTo>
                  <a:lnTo>
                    <a:pt x="26593" y="67526"/>
                  </a:lnTo>
                  <a:lnTo>
                    <a:pt x="35370" y="76771"/>
                  </a:lnTo>
                  <a:lnTo>
                    <a:pt x="43433" y="86251"/>
                  </a:lnTo>
                  <a:lnTo>
                    <a:pt x="51018" y="95886"/>
                  </a:lnTo>
                  <a:lnTo>
                    <a:pt x="58286" y="105626"/>
                  </a:lnTo>
                  <a:lnTo>
                    <a:pt x="57605" y="112119"/>
                  </a:lnTo>
                  <a:lnTo>
                    <a:pt x="51624" y="116448"/>
                  </a:lnTo>
                  <a:lnTo>
                    <a:pt x="3187" y="11515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268094" y="3322558"/>
              <a:ext cx="19896" cy="169113"/>
            </a:xfrm>
            <a:custGeom>
              <a:avLst/>
              <a:gdLst/>
              <a:ahLst/>
              <a:cxnLst/>
              <a:rect l="0" t="0" r="0" b="0"/>
              <a:pathLst>
                <a:path w="19896" h="169113">
                  <a:moveTo>
                    <a:pt x="0" y="0"/>
                  </a:moveTo>
                  <a:lnTo>
                    <a:pt x="5280" y="26405"/>
                  </a:lnTo>
                  <a:lnTo>
                    <a:pt x="6836" y="39710"/>
                  </a:lnTo>
                  <a:lnTo>
                    <a:pt x="7873" y="54106"/>
                  </a:lnTo>
                  <a:lnTo>
                    <a:pt x="8565" y="69230"/>
                  </a:lnTo>
                  <a:lnTo>
                    <a:pt x="9333" y="100772"/>
                  </a:lnTo>
                  <a:lnTo>
                    <a:pt x="19895" y="1691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238250" y="3382245"/>
              <a:ext cx="239081" cy="101959"/>
            </a:xfrm>
            <a:custGeom>
              <a:avLst/>
              <a:gdLst/>
              <a:ahLst/>
              <a:cxnLst/>
              <a:rect l="0" t="0" r="0" b="0"/>
              <a:pathLst>
                <a:path w="239081" h="101959">
                  <a:moveTo>
                    <a:pt x="0" y="19896"/>
                  </a:moveTo>
                  <a:lnTo>
                    <a:pt x="21124" y="25177"/>
                  </a:lnTo>
                  <a:lnTo>
                    <a:pt x="33978" y="26732"/>
                  </a:lnTo>
                  <a:lnTo>
                    <a:pt x="49180" y="27770"/>
                  </a:lnTo>
                  <a:lnTo>
                    <a:pt x="81544" y="28922"/>
                  </a:lnTo>
                  <a:lnTo>
                    <a:pt x="110666" y="29434"/>
                  </a:lnTo>
                  <a:lnTo>
                    <a:pt x="124622" y="30676"/>
                  </a:lnTo>
                  <a:lnTo>
                    <a:pt x="138347" y="32609"/>
                  </a:lnTo>
                  <a:lnTo>
                    <a:pt x="151918" y="35003"/>
                  </a:lnTo>
                  <a:lnTo>
                    <a:pt x="158755" y="39915"/>
                  </a:lnTo>
                  <a:lnTo>
                    <a:pt x="161102" y="46505"/>
                  </a:lnTo>
                  <a:lnTo>
                    <a:pt x="160456" y="54215"/>
                  </a:lnTo>
                  <a:lnTo>
                    <a:pt x="157815" y="62671"/>
                  </a:lnTo>
                  <a:lnTo>
                    <a:pt x="153844" y="71624"/>
                  </a:lnTo>
                  <a:lnTo>
                    <a:pt x="148985" y="80909"/>
                  </a:lnTo>
                  <a:lnTo>
                    <a:pt x="149063" y="88204"/>
                  </a:lnTo>
                  <a:lnTo>
                    <a:pt x="152430" y="94172"/>
                  </a:lnTo>
                  <a:lnTo>
                    <a:pt x="157991" y="99257"/>
                  </a:lnTo>
                  <a:lnTo>
                    <a:pt x="165014" y="101541"/>
                  </a:lnTo>
                  <a:lnTo>
                    <a:pt x="173012" y="101958"/>
                  </a:lnTo>
                  <a:lnTo>
                    <a:pt x="181660" y="101131"/>
                  </a:lnTo>
                  <a:lnTo>
                    <a:pt x="190741" y="98370"/>
                  </a:lnTo>
                  <a:lnTo>
                    <a:pt x="200111" y="94318"/>
                  </a:lnTo>
                  <a:lnTo>
                    <a:pt x="209674" y="89406"/>
                  </a:lnTo>
                  <a:lnTo>
                    <a:pt x="218260" y="82815"/>
                  </a:lnTo>
                  <a:lnTo>
                    <a:pt x="226194" y="75106"/>
                  </a:lnTo>
                  <a:lnTo>
                    <a:pt x="233694" y="66650"/>
                  </a:lnTo>
                  <a:lnTo>
                    <a:pt x="237589" y="56592"/>
                  </a:lnTo>
                  <a:lnTo>
                    <a:pt x="239080" y="45465"/>
                  </a:lnTo>
                  <a:lnTo>
                    <a:pt x="238969" y="33626"/>
                  </a:lnTo>
                  <a:lnTo>
                    <a:pt x="235579" y="24628"/>
                  </a:lnTo>
                  <a:lnTo>
                    <a:pt x="230003" y="17524"/>
                  </a:lnTo>
                  <a:lnTo>
                    <a:pt x="222970" y="11683"/>
                  </a:lnTo>
                  <a:lnTo>
                    <a:pt x="214965" y="6683"/>
                  </a:lnTo>
                  <a:lnTo>
                    <a:pt x="206313" y="2245"/>
                  </a:lnTo>
                  <a:lnTo>
                    <a:pt x="15916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2667489" y="3413471"/>
              <a:ext cx="115893" cy="213976"/>
            </a:xfrm>
            <a:custGeom>
              <a:avLst/>
              <a:gdLst/>
              <a:ahLst/>
              <a:cxnLst/>
              <a:rect l="0" t="0" r="0" b="0"/>
              <a:pathLst>
                <a:path w="115893" h="213976">
                  <a:moveTo>
                    <a:pt x="88046" y="8565"/>
                  </a:moveTo>
                  <a:lnTo>
                    <a:pt x="72203" y="3284"/>
                  </a:lnTo>
                  <a:lnTo>
                    <a:pt x="63115" y="1729"/>
                  </a:lnTo>
                  <a:lnTo>
                    <a:pt x="52635" y="691"/>
                  </a:lnTo>
                  <a:lnTo>
                    <a:pt x="41227" y="0"/>
                  </a:lnTo>
                  <a:lnTo>
                    <a:pt x="30306" y="645"/>
                  </a:lnTo>
                  <a:lnTo>
                    <a:pt x="19709" y="2179"/>
                  </a:lnTo>
                  <a:lnTo>
                    <a:pt x="9329" y="4308"/>
                  </a:lnTo>
                  <a:lnTo>
                    <a:pt x="3514" y="9043"/>
                  </a:lnTo>
                  <a:lnTo>
                    <a:pt x="742" y="15515"/>
                  </a:lnTo>
                  <a:lnTo>
                    <a:pt x="0" y="23146"/>
                  </a:lnTo>
                  <a:lnTo>
                    <a:pt x="5032" y="28234"/>
                  </a:lnTo>
                  <a:lnTo>
                    <a:pt x="13913" y="31625"/>
                  </a:lnTo>
                  <a:lnTo>
                    <a:pt x="25360" y="33886"/>
                  </a:lnTo>
                  <a:lnTo>
                    <a:pt x="36307" y="33183"/>
                  </a:lnTo>
                  <a:lnTo>
                    <a:pt x="46922" y="30504"/>
                  </a:lnTo>
                  <a:lnTo>
                    <a:pt x="57314" y="26507"/>
                  </a:lnTo>
                  <a:lnTo>
                    <a:pt x="65347" y="28263"/>
                  </a:lnTo>
                  <a:lnTo>
                    <a:pt x="71808" y="33856"/>
                  </a:lnTo>
                  <a:lnTo>
                    <a:pt x="77221" y="42005"/>
                  </a:lnTo>
                  <a:lnTo>
                    <a:pt x="81934" y="52965"/>
                  </a:lnTo>
                  <a:lnTo>
                    <a:pt x="86182" y="65798"/>
                  </a:lnTo>
                  <a:lnTo>
                    <a:pt x="93850" y="92583"/>
                  </a:lnTo>
                  <a:lnTo>
                    <a:pt x="100941" y="115541"/>
                  </a:lnTo>
                  <a:lnTo>
                    <a:pt x="104380" y="128516"/>
                  </a:lnTo>
                  <a:lnTo>
                    <a:pt x="111148" y="157670"/>
                  </a:lnTo>
                  <a:lnTo>
                    <a:pt x="113395" y="172076"/>
                  </a:lnTo>
                  <a:lnTo>
                    <a:pt x="114893" y="186102"/>
                  </a:lnTo>
                  <a:lnTo>
                    <a:pt x="115892" y="199873"/>
                  </a:lnTo>
                  <a:lnTo>
                    <a:pt x="112136" y="207949"/>
                  </a:lnTo>
                  <a:lnTo>
                    <a:pt x="105211" y="212228"/>
                  </a:lnTo>
                  <a:lnTo>
                    <a:pt x="96174" y="213975"/>
                  </a:lnTo>
                  <a:lnTo>
                    <a:pt x="87938" y="212928"/>
                  </a:lnTo>
                  <a:lnTo>
                    <a:pt x="80237" y="210021"/>
                  </a:lnTo>
                  <a:lnTo>
                    <a:pt x="58202" y="19757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2825169" y="3377156"/>
              <a:ext cx="119375" cy="84672"/>
            </a:xfrm>
            <a:custGeom>
              <a:avLst/>
              <a:gdLst/>
              <a:ahLst/>
              <a:cxnLst/>
              <a:rect l="0" t="0" r="0" b="0"/>
              <a:pathLst>
                <a:path w="119375" h="84672">
                  <a:moveTo>
                    <a:pt x="0" y="84671"/>
                  </a:moveTo>
                  <a:lnTo>
                    <a:pt x="15843" y="79390"/>
                  </a:lnTo>
                  <a:lnTo>
                    <a:pt x="24931" y="77835"/>
                  </a:lnTo>
                  <a:lnTo>
                    <a:pt x="35411" y="76798"/>
                  </a:lnTo>
                  <a:lnTo>
                    <a:pt x="46819" y="76106"/>
                  </a:lnTo>
                  <a:lnTo>
                    <a:pt x="58845" y="73435"/>
                  </a:lnTo>
                  <a:lnTo>
                    <a:pt x="71284" y="69443"/>
                  </a:lnTo>
                  <a:lnTo>
                    <a:pt x="83998" y="64571"/>
                  </a:lnTo>
                  <a:lnTo>
                    <a:pt x="94685" y="58007"/>
                  </a:lnTo>
                  <a:lnTo>
                    <a:pt x="104020" y="50316"/>
                  </a:lnTo>
                  <a:lnTo>
                    <a:pt x="112454" y="41872"/>
                  </a:lnTo>
                  <a:lnTo>
                    <a:pt x="115866" y="32927"/>
                  </a:lnTo>
                  <a:lnTo>
                    <a:pt x="115930" y="23648"/>
                  </a:lnTo>
                  <a:lnTo>
                    <a:pt x="113762" y="14145"/>
                  </a:lnTo>
                  <a:lnTo>
                    <a:pt x="107895" y="7811"/>
                  </a:lnTo>
                  <a:lnTo>
                    <a:pt x="99563" y="3588"/>
                  </a:lnTo>
                  <a:lnTo>
                    <a:pt x="89587" y="772"/>
                  </a:lnTo>
                  <a:lnTo>
                    <a:pt x="78515" y="0"/>
                  </a:lnTo>
                  <a:lnTo>
                    <a:pt x="66712" y="591"/>
                  </a:lnTo>
                  <a:lnTo>
                    <a:pt x="54423" y="2090"/>
                  </a:lnTo>
                  <a:lnTo>
                    <a:pt x="42914" y="5301"/>
                  </a:lnTo>
                  <a:lnTo>
                    <a:pt x="31925" y="9652"/>
                  </a:lnTo>
                  <a:lnTo>
                    <a:pt x="21283" y="14762"/>
                  </a:lnTo>
                  <a:lnTo>
                    <a:pt x="15295" y="21486"/>
                  </a:lnTo>
                  <a:lnTo>
                    <a:pt x="12407" y="29284"/>
                  </a:lnTo>
                  <a:lnTo>
                    <a:pt x="11587" y="37799"/>
                  </a:lnTo>
                  <a:lnTo>
                    <a:pt x="13252" y="45686"/>
                  </a:lnTo>
                  <a:lnTo>
                    <a:pt x="16572" y="53154"/>
                  </a:lnTo>
                  <a:lnTo>
                    <a:pt x="20996" y="60344"/>
                  </a:lnTo>
                  <a:lnTo>
                    <a:pt x="28366" y="66243"/>
                  </a:lnTo>
                  <a:lnTo>
                    <a:pt x="37701" y="71280"/>
                  </a:lnTo>
                  <a:lnTo>
                    <a:pt x="48346" y="75744"/>
                  </a:lnTo>
                  <a:lnTo>
                    <a:pt x="60968" y="77614"/>
                  </a:lnTo>
                  <a:lnTo>
                    <a:pt x="74910" y="77756"/>
                  </a:lnTo>
                  <a:lnTo>
                    <a:pt x="119374" y="7472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3004229" y="3352401"/>
              <a:ext cx="19897" cy="149218"/>
            </a:xfrm>
            <a:custGeom>
              <a:avLst/>
              <a:gdLst/>
              <a:ahLst/>
              <a:cxnLst/>
              <a:rect l="0" t="0" r="0" b="0"/>
              <a:pathLst>
                <a:path w="19897" h="149218">
                  <a:moveTo>
                    <a:pt x="0" y="0"/>
                  </a:moveTo>
                  <a:lnTo>
                    <a:pt x="0" y="69230"/>
                  </a:lnTo>
                  <a:lnTo>
                    <a:pt x="2211" y="83734"/>
                  </a:lnTo>
                  <a:lnTo>
                    <a:pt x="19896" y="14921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2974386" y="3423418"/>
              <a:ext cx="119374" cy="8567"/>
            </a:xfrm>
            <a:custGeom>
              <a:avLst/>
              <a:gdLst/>
              <a:ahLst/>
              <a:cxnLst/>
              <a:rect l="0" t="0" r="0" b="0"/>
              <a:pathLst>
                <a:path w="119374" h="8567">
                  <a:moveTo>
                    <a:pt x="0" y="8566"/>
                  </a:moveTo>
                  <a:lnTo>
                    <a:pt x="15843" y="3285"/>
                  </a:lnTo>
                  <a:lnTo>
                    <a:pt x="24931" y="1729"/>
                  </a:lnTo>
                  <a:lnTo>
                    <a:pt x="35411" y="692"/>
                  </a:lnTo>
                  <a:lnTo>
                    <a:pt x="46819" y="0"/>
                  </a:lnTo>
                  <a:lnTo>
                    <a:pt x="58845" y="645"/>
                  </a:lnTo>
                  <a:lnTo>
                    <a:pt x="119373" y="856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3253333" y="3391172"/>
              <a:ext cx="138861" cy="59867"/>
            </a:xfrm>
            <a:custGeom>
              <a:avLst/>
              <a:gdLst/>
              <a:ahLst/>
              <a:cxnLst/>
              <a:rect l="0" t="0" r="0" b="0"/>
              <a:pathLst>
                <a:path w="138861" h="59867">
                  <a:moveTo>
                    <a:pt x="9539" y="10969"/>
                  </a:moveTo>
                  <a:lnTo>
                    <a:pt x="4258" y="26811"/>
                  </a:lnTo>
                  <a:lnTo>
                    <a:pt x="2702" y="35899"/>
                  </a:lnTo>
                  <a:lnTo>
                    <a:pt x="1665" y="46379"/>
                  </a:lnTo>
                  <a:lnTo>
                    <a:pt x="973" y="57787"/>
                  </a:lnTo>
                  <a:lnTo>
                    <a:pt x="512" y="59866"/>
                  </a:lnTo>
                  <a:lnTo>
                    <a:pt x="206" y="55725"/>
                  </a:lnTo>
                  <a:lnTo>
                    <a:pt x="0" y="47438"/>
                  </a:lnTo>
                  <a:lnTo>
                    <a:pt x="969" y="37492"/>
                  </a:lnTo>
                  <a:lnTo>
                    <a:pt x="2720" y="26441"/>
                  </a:lnTo>
                  <a:lnTo>
                    <a:pt x="4993" y="14651"/>
                  </a:lnTo>
                  <a:lnTo>
                    <a:pt x="8719" y="10108"/>
                  </a:lnTo>
                  <a:lnTo>
                    <a:pt x="13413" y="10395"/>
                  </a:lnTo>
                  <a:lnTo>
                    <a:pt x="18754" y="13902"/>
                  </a:lnTo>
                  <a:lnTo>
                    <a:pt x="23419" y="19556"/>
                  </a:lnTo>
                  <a:lnTo>
                    <a:pt x="27635" y="26641"/>
                  </a:lnTo>
                  <a:lnTo>
                    <a:pt x="31550" y="34681"/>
                  </a:lnTo>
                  <a:lnTo>
                    <a:pt x="36372" y="35619"/>
                  </a:lnTo>
                  <a:lnTo>
                    <a:pt x="41796" y="31824"/>
                  </a:lnTo>
                  <a:lnTo>
                    <a:pt x="47623" y="24872"/>
                  </a:lnTo>
                  <a:lnTo>
                    <a:pt x="53719" y="18027"/>
                  </a:lnTo>
                  <a:lnTo>
                    <a:pt x="66386" y="4526"/>
                  </a:lnTo>
                  <a:lnTo>
                    <a:pt x="75070" y="1147"/>
                  </a:lnTo>
                  <a:lnTo>
                    <a:pt x="85280" y="0"/>
                  </a:lnTo>
                  <a:lnTo>
                    <a:pt x="96508" y="340"/>
                  </a:lnTo>
                  <a:lnTo>
                    <a:pt x="105099" y="3883"/>
                  </a:lnTo>
                  <a:lnTo>
                    <a:pt x="111931" y="9561"/>
                  </a:lnTo>
                  <a:lnTo>
                    <a:pt x="138860" y="5076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3431984" y="3379469"/>
              <a:ext cx="101923" cy="84896"/>
            </a:xfrm>
            <a:custGeom>
              <a:avLst/>
              <a:gdLst/>
              <a:ahLst/>
              <a:cxnLst/>
              <a:rect l="0" t="0" r="0" b="0"/>
              <a:pathLst>
                <a:path w="101923" h="84896">
                  <a:moveTo>
                    <a:pt x="29843" y="22672"/>
                  </a:moveTo>
                  <a:lnTo>
                    <a:pt x="24562" y="38514"/>
                  </a:lnTo>
                  <a:lnTo>
                    <a:pt x="25217" y="46497"/>
                  </a:lnTo>
                  <a:lnTo>
                    <a:pt x="27865" y="55135"/>
                  </a:lnTo>
                  <a:lnTo>
                    <a:pt x="31840" y="64209"/>
                  </a:lnTo>
                  <a:lnTo>
                    <a:pt x="37806" y="71364"/>
                  </a:lnTo>
                  <a:lnTo>
                    <a:pt x="45100" y="77240"/>
                  </a:lnTo>
                  <a:lnTo>
                    <a:pt x="53278" y="82262"/>
                  </a:lnTo>
                  <a:lnTo>
                    <a:pt x="62046" y="84505"/>
                  </a:lnTo>
                  <a:lnTo>
                    <a:pt x="71207" y="84895"/>
                  </a:lnTo>
                  <a:lnTo>
                    <a:pt x="80631" y="84049"/>
                  </a:lnTo>
                  <a:lnTo>
                    <a:pt x="88018" y="80170"/>
                  </a:lnTo>
                  <a:lnTo>
                    <a:pt x="94049" y="74267"/>
                  </a:lnTo>
                  <a:lnTo>
                    <a:pt x="99174" y="67016"/>
                  </a:lnTo>
                  <a:lnTo>
                    <a:pt x="101486" y="57761"/>
                  </a:lnTo>
                  <a:lnTo>
                    <a:pt x="101922" y="47170"/>
                  </a:lnTo>
                  <a:lnTo>
                    <a:pt x="101107" y="35688"/>
                  </a:lnTo>
                  <a:lnTo>
                    <a:pt x="96143" y="25823"/>
                  </a:lnTo>
                  <a:lnTo>
                    <a:pt x="88412" y="17035"/>
                  </a:lnTo>
                  <a:lnTo>
                    <a:pt x="78837" y="8966"/>
                  </a:lnTo>
                  <a:lnTo>
                    <a:pt x="68032" y="3587"/>
                  </a:lnTo>
                  <a:lnTo>
                    <a:pt x="56408" y="0"/>
                  </a:lnTo>
                  <a:lnTo>
                    <a:pt x="0" y="277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3582584" y="3381234"/>
              <a:ext cx="127939" cy="80594"/>
            </a:xfrm>
            <a:custGeom>
              <a:avLst/>
              <a:gdLst/>
              <a:ahLst/>
              <a:cxnLst/>
              <a:rect l="0" t="0" r="0" b="0"/>
              <a:pathLst>
                <a:path w="127939" h="80594">
                  <a:moveTo>
                    <a:pt x="8565" y="40802"/>
                  </a:moveTo>
                  <a:lnTo>
                    <a:pt x="3283" y="56645"/>
                  </a:lnTo>
                  <a:lnTo>
                    <a:pt x="1728" y="56891"/>
                  </a:lnTo>
                  <a:lnTo>
                    <a:pt x="691" y="52633"/>
                  </a:lnTo>
                  <a:lnTo>
                    <a:pt x="0" y="45373"/>
                  </a:lnTo>
                  <a:lnTo>
                    <a:pt x="644" y="37218"/>
                  </a:lnTo>
                  <a:lnTo>
                    <a:pt x="2178" y="28465"/>
                  </a:lnTo>
                  <a:lnTo>
                    <a:pt x="4307" y="19314"/>
                  </a:lnTo>
                  <a:lnTo>
                    <a:pt x="9042" y="12108"/>
                  </a:lnTo>
                  <a:lnTo>
                    <a:pt x="15515" y="6198"/>
                  </a:lnTo>
                  <a:lnTo>
                    <a:pt x="23146" y="1153"/>
                  </a:lnTo>
                  <a:lnTo>
                    <a:pt x="32655" y="0"/>
                  </a:lnTo>
                  <a:lnTo>
                    <a:pt x="43415" y="1442"/>
                  </a:lnTo>
                  <a:lnTo>
                    <a:pt x="55009" y="4615"/>
                  </a:lnTo>
                  <a:lnTo>
                    <a:pt x="64950" y="10045"/>
                  </a:lnTo>
                  <a:lnTo>
                    <a:pt x="73787" y="16981"/>
                  </a:lnTo>
                  <a:lnTo>
                    <a:pt x="96787" y="39639"/>
                  </a:lnTo>
                  <a:lnTo>
                    <a:pt x="127938" y="8059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3774573" y="3364276"/>
              <a:ext cx="312001" cy="425829"/>
            </a:xfrm>
            <a:custGeom>
              <a:avLst/>
              <a:gdLst/>
              <a:ahLst/>
              <a:cxnLst/>
              <a:rect l="0" t="0" r="0" b="0"/>
              <a:pathLst>
                <a:path w="312001" h="425829">
                  <a:moveTo>
                    <a:pt x="35427" y="67708"/>
                  </a:moveTo>
                  <a:lnTo>
                    <a:pt x="51269" y="57146"/>
                  </a:lnTo>
                  <a:lnTo>
                    <a:pt x="58147" y="51824"/>
                  </a:lnTo>
                  <a:lnTo>
                    <a:pt x="64943" y="46066"/>
                  </a:lnTo>
                  <a:lnTo>
                    <a:pt x="71683" y="40016"/>
                  </a:lnTo>
                  <a:lnTo>
                    <a:pt x="75072" y="31562"/>
                  </a:lnTo>
                  <a:lnTo>
                    <a:pt x="76226" y="21504"/>
                  </a:lnTo>
                  <a:lnTo>
                    <a:pt x="75890" y="10378"/>
                  </a:lnTo>
                  <a:lnTo>
                    <a:pt x="72350" y="4066"/>
                  </a:lnTo>
                  <a:lnTo>
                    <a:pt x="66674" y="963"/>
                  </a:lnTo>
                  <a:lnTo>
                    <a:pt x="59574" y="0"/>
                  </a:lnTo>
                  <a:lnTo>
                    <a:pt x="51525" y="463"/>
                  </a:lnTo>
                  <a:lnTo>
                    <a:pt x="42843" y="1877"/>
                  </a:lnTo>
                  <a:lnTo>
                    <a:pt x="33739" y="3925"/>
                  </a:lnTo>
                  <a:lnTo>
                    <a:pt x="25459" y="8606"/>
                  </a:lnTo>
                  <a:lnTo>
                    <a:pt x="17728" y="15043"/>
                  </a:lnTo>
                  <a:lnTo>
                    <a:pt x="10364" y="22650"/>
                  </a:lnTo>
                  <a:lnTo>
                    <a:pt x="5455" y="32143"/>
                  </a:lnTo>
                  <a:lnTo>
                    <a:pt x="2182" y="42893"/>
                  </a:lnTo>
                  <a:lnTo>
                    <a:pt x="0" y="54480"/>
                  </a:lnTo>
                  <a:lnTo>
                    <a:pt x="1861" y="63311"/>
                  </a:lnTo>
                  <a:lnTo>
                    <a:pt x="6418" y="70303"/>
                  </a:lnTo>
                  <a:lnTo>
                    <a:pt x="12771" y="76070"/>
                  </a:lnTo>
                  <a:lnTo>
                    <a:pt x="21429" y="79914"/>
                  </a:lnTo>
                  <a:lnTo>
                    <a:pt x="31621" y="82477"/>
                  </a:lnTo>
                  <a:lnTo>
                    <a:pt x="42837" y="84186"/>
                  </a:lnTo>
                  <a:lnTo>
                    <a:pt x="53631" y="82009"/>
                  </a:lnTo>
                  <a:lnTo>
                    <a:pt x="64143" y="77242"/>
                  </a:lnTo>
                  <a:lnTo>
                    <a:pt x="74466" y="70748"/>
                  </a:lnTo>
                  <a:lnTo>
                    <a:pt x="83559" y="64208"/>
                  </a:lnTo>
                  <a:lnTo>
                    <a:pt x="91832" y="57637"/>
                  </a:lnTo>
                  <a:lnTo>
                    <a:pt x="99557" y="51047"/>
                  </a:lnTo>
                  <a:lnTo>
                    <a:pt x="105813" y="49969"/>
                  </a:lnTo>
                  <a:lnTo>
                    <a:pt x="111089" y="52566"/>
                  </a:lnTo>
                  <a:lnTo>
                    <a:pt x="115712" y="57613"/>
                  </a:lnTo>
                  <a:lnTo>
                    <a:pt x="119898" y="65399"/>
                  </a:lnTo>
                  <a:lnTo>
                    <a:pt x="123795" y="75011"/>
                  </a:lnTo>
                  <a:lnTo>
                    <a:pt x="127498" y="85840"/>
                  </a:lnTo>
                  <a:lnTo>
                    <a:pt x="133283" y="94166"/>
                  </a:lnTo>
                  <a:lnTo>
                    <a:pt x="140455" y="100821"/>
                  </a:lnTo>
                  <a:lnTo>
                    <a:pt x="148553" y="106362"/>
                  </a:lnTo>
                  <a:lnTo>
                    <a:pt x="158372" y="108952"/>
                  </a:lnTo>
                  <a:lnTo>
                    <a:pt x="169340" y="109573"/>
                  </a:lnTo>
                  <a:lnTo>
                    <a:pt x="181073" y="108882"/>
                  </a:lnTo>
                  <a:lnTo>
                    <a:pt x="192211" y="106210"/>
                  </a:lnTo>
                  <a:lnTo>
                    <a:pt x="202952" y="102218"/>
                  </a:lnTo>
                  <a:lnTo>
                    <a:pt x="213428" y="97347"/>
                  </a:lnTo>
                  <a:lnTo>
                    <a:pt x="221519" y="90783"/>
                  </a:lnTo>
                  <a:lnTo>
                    <a:pt x="228017" y="83091"/>
                  </a:lnTo>
                  <a:lnTo>
                    <a:pt x="233455" y="74648"/>
                  </a:lnTo>
                  <a:lnTo>
                    <a:pt x="238185" y="73440"/>
                  </a:lnTo>
                  <a:lnTo>
                    <a:pt x="242444" y="77056"/>
                  </a:lnTo>
                  <a:lnTo>
                    <a:pt x="246389" y="83887"/>
                  </a:lnTo>
                  <a:lnTo>
                    <a:pt x="249019" y="95074"/>
                  </a:lnTo>
                  <a:lnTo>
                    <a:pt x="250771" y="109163"/>
                  </a:lnTo>
                  <a:lnTo>
                    <a:pt x="251940" y="125188"/>
                  </a:lnTo>
                  <a:lnTo>
                    <a:pt x="253825" y="139188"/>
                  </a:lnTo>
                  <a:lnTo>
                    <a:pt x="256187" y="151836"/>
                  </a:lnTo>
                  <a:lnTo>
                    <a:pt x="264791" y="188428"/>
                  </a:lnTo>
                  <a:lnTo>
                    <a:pt x="287470" y="280006"/>
                  </a:lnTo>
                  <a:lnTo>
                    <a:pt x="290775" y="292138"/>
                  </a:lnTo>
                  <a:lnTo>
                    <a:pt x="297395" y="314461"/>
                  </a:lnTo>
                  <a:lnTo>
                    <a:pt x="307335" y="345670"/>
                  </a:lnTo>
                  <a:lnTo>
                    <a:pt x="309545" y="356915"/>
                  </a:lnTo>
                  <a:lnTo>
                    <a:pt x="311018" y="368833"/>
                  </a:lnTo>
                  <a:lnTo>
                    <a:pt x="312000" y="381200"/>
                  </a:lnTo>
                  <a:lnTo>
                    <a:pt x="310445" y="391655"/>
                  </a:lnTo>
                  <a:lnTo>
                    <a:pt x="307197" y="400835"/>
                  </a:lnTo>
                  <a:lnTo>
                    <a:pt x="302821" y="409166"/>
                  </a:lnTo>
                  <a:lnTo>
                    <a:pt x="295482" y="414720"/>
                  </a:lnTo>
                  <a:lnTo>
                    <a:pt x="286169" y="418423"/>
                  </a:lnTo>
                  <a:lnTo>
                    <a:pt x="275538" y="420891"/>
                  </a:lnTo>
                  <a:lnTo>
                    <a:pt x="264030" y="422537"/>
                  </a:lnTo>
                  <a:lnTo>
                    <a:pt x="251937" y="423634"/>
                  </a:lnTo>
                  <a:lnTo>
                    <a:pt x="214487" y="42582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2" name="Freeform 61"/>
          <p:cNvSpPr/>
          <p:nvPr/>
        </p:nvSpPr>
        <p:spPr>
          <a:xfrm>
            <a:off x="706292" y="3812884"/>
            <a:ext cx="159165" cy="173006"/>
          </a:xfrm>
          <a:custGeom>
            <a:avLst/>
            <a:gdLst/>
            <a:ahLst/>
            <a:cxnLst/>
            <a:rect l="0" t="0" r="0" b="0"/>
            <a:pathLst>
              <a:path w="159165" h="173006">
                <a:moveTo>
                  <a:pt x="0" y="17011"/>
                </a:moveTo>
                <a:lnTo>
                  <a:pt x="13846" y="58549"/>
                </a:lnTo>
                <a:lnTo>
                  <a:pt x="15862" y="69020"/>
                </a:lnTo>
                <a:lnTo>
                  <a:pt x="17207" y="80422"/>
                </a:lnTo>
                <a:lnTo>
                  <a:pt x="18103" y="92444"/>
                </a:lnTo>
                <a:lnTo>
                  <a:pt x="19806" y="104880"/>
                </a:lnTo>
                <a:lnTo>
                  <a:pt x="22046" y="117592"/>
                </a:lnTo>
                <a:lnTo>
                  <a:pt x="24645" y="130488"/>
                </a:lnTo>
                <a:lnTo>
                  <a:pt x="26378" y="143507"/>
                </a:lnTo>
                <a:lnTo>
                  <a:pt x="27533" y="156607"/>
                </a:lnTo>
                <a:lnTo>
                  <a:pt x="28303" y="169762"/>
                </a:lnTo>
                <a:lnTo>
                  <a:pt x="27711" y="173005"/>
                </a:lnTo>
                <a:lnTo>
                  <a:pt x="26211" y="169641"/>
                </a:lnTo>
                <a:lnTo>
                  <a:pt x="24106" y="161871"/>
                </a:lnTo>
                <a:lnTo>
                  <a:pt x="22702" y="152270"/>
                </a:lnTo>
                <a:lnTo>
                  <a:pt x="21767" y="141449"/>
                </a:lnTo>
                <a:lnTo>
                  <a:pt x="21143" y="129813"/>
                </a:lnTo>
                <a:lnTo>
                  <a:pt x="18517" y="117634"/>
                </a:lnTo>
                <a:lnTo>
                  <a:pt x="14555" y="105094"/>
                </a:lnTo>
                <a:lnTo>
                  <a:pt x="9703" y="92313"/>
                </a:lnTo>
                <a:lnTo>
                  <a:pt x="6469" y="79371"/>
                </a:lnTo>
                <a:lnTo>
                  <a:pt x="4313" y="66321"/>
                </a:lnTo>
                <a:lnTo>
                  <a:pt x="2875" y="53200"/>
                </a:lnTo>
                <a:lnTo>
                  <a:pt x="5233" y="42243"/>
                </a:lnTo>
                <a:lnTo>
                  <a:pt x="10120" y="32727"/>
                </a:lnTo>
                <a:lnTo>
                  <a:pt x="16695" y="24172"/>
                </a:lnTo>
                <a:lnTo>
                  <a:pt x="24393" y="17364"/>
                </a:lnTo>
                <a:lnTo>
                  <a:pt x="32842" y="11720"/>
                </a:lnTo>
                <a:lnTo>
                  <a:pt x="41790" y="6852"/>
                </a:lnTo>
                <a:lnTo>
                  <a:pt x="53282" y="3606"/>
                </a:lnTo>
                <a:lnTo>
                  <a:pt x="66470" y="1442"/>
                </a:lnTo>
                <a:lnTo>
                  <a:pt x="80789" y="0"/>
                </a:lnTo>
                <a:lnTo>
                  <a:pt x="94755" y="144"/>
                </a:lnTo>
                <a:lnTo>
                  <a:pt x="108488" y="1345"/>
                </a:lnTo>
                <a:lnTo>
                  <a:pt x="159164" y="706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1" name="Group 80"/>
          <p:cNvGrpSpPr/>
          <p:nvPr/>
        </p:nvGrpSpPr>
        <p:grpSpPr>
          <a:xfrm>
            <a:off x="1054464" y="3800052"/>
            <a:ext cx="3193239" cy="288487"/>
            <a:chOff x="1054464" y="3800052"/>
            <a:chExt cx="3193239" cy="288487"/>
          </a:xfrm>
        </p:grpSpPr>
        <p:sp>
          <p:nvSpPr>
            <p:cNvPr id="63" name="Freeform 62"/>
            <p:cNvSpPr/>
            <p:nvPr/>
          </p:nvSpPr>
          <p:spPr>
            <a:xfrm>
              <a:off x="1054464" y="3889582"/>
              <a:ext cx="149218" cy="9949"/>
            </a:xfrm>
            <a:custGeom>
              <a:avLst/>
              <a:gdLst/>
              <a:ahLst/>
              <a:cxnLst/>
              <a:rect l="0" t="0" r="0" b="0"/>
              <a:pathLst>
                <a:path w="149218" h="9949">
                  <a:moveTo>
                    <a:pt x="0" y="0"/>
                  </a:moveTo>
                  <a:lnTo>
                    <a:pt x="15843" y="5281"/>
                  </a:lnTo>
                  <a:lnTo>
                    <a:pt x="24931" y="6837"/>
                  </a:lnTo>
                  <a:lnTo>
                    <a:pt x="35411" y="7874"/>
                  </a:lnTo>
                  <a:lnTo>
                    <a:pt x="46819" y="8565"/>
                  </a:lnTo>
                  <a:lnTo>
                    <a:pt x="74232" y="9333"/>
                  </a:lnTo>
                  <a:lnTo>
                    <a:pt x="149217" y="99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1371169" y="3874353"/>
              <a:ext cx="150842" cy="113543"/>
            </a:xfrm>
            <a:custGeom>
              <a:avLst/>
              <a:gdLst/>
              <a:ahLst/>
              <a:cxnLst/>
              <a:rect l="0" t="0" r="0" b="0"/>
              <a:pathLst>
                <a:path w="150842" h="113543">
                  <a:moveTo>
                    <a:pt x="120998" y="5281"/>
                  </a:moveTo>
                  <a:lnTo>
                    <a:pt x="99874" y="0"/>
                  </a:lnTo>
                  <a:lnTo>
                    <a:pt x="90335" y="655"/>
                  </a:lnTo>
                  <a:lnTo>
                    <a:pt x="80661" y="3302"/>
                  </a:lnTo>
                  <a:lnTo>
                    <a:pt x="70895" y="7278"/>
                  </a:lnTo>
                  <a:lnTo>
                    <a:pt x="61068" y="12139"/>
                  </a:lnTo>
                  <a:lnTo>
                    <a:pt x="51201" y="17590"/>
                  </a:lnTo>
                  <a:lnTo>
                    <a:pt x="41308" y="23435"/>
                  </a:lnTo>
                  <a:lnTo>
                    <a:pt x="32501" y="30647"/>
                  </a:lnTo>
                  <a:lnTo>
                    <a:pt x="24419" y="38772"/>
                  </a:lnTo>
                  <a:lnTo>
                    <a:pt x="16821" y="47504"/>
                  </a:lnTo>
                  <a:lnTo>
                    <a:pt x="10650" y="56641"/>
                  </a:lnTo>
                  <a:lnTo>
                    <a:pt x="5431" y="66049"/>
                  </a:lnTo>
                  <a:lnTo>
                    <a:pt x="846" y="75636"/>
                  </a:lnTo>
                  <a:lnTo>
                    <a:pt x="0" y="85344"/>
                  </a:lnTo>
                  <a:lnTo>
                    <a:pt x="1647" y="95131"/>
                  </a:lnTo>
                  <a:lnTo>
                    <a:pt x="4955" y="104972"/>
                  </a:lnTo>
                  <a:lnTo>
                    <a:pt x="12687" y="110428"/>
                  </a:lnTo>
                  <a:lnTo>
                    <a:pt x="23369" y="112959"/>
                  </a:lnTo>
                  <a:lnTo>
                    <a:pt x="36016" y="113542"/>
                  </a:lnTo>
                  <a:lnTo>
                    <a:pt x="47764" y="110614"/>
                  </a:lnTo>
                  <a:lnTo>
                    <a:pt x="58911" y="105346"/>
                  </a:lnTo>
                  <a:lnTo>
                    <a:pt x="69659" y="98519"/>
                  </a:lnTo>
                  <a:lnTo>
                    <a:pt x="79035" y="90651"/>
                  </a:lnTo>
                  <a:lnTo>
                    <a:pt x="87496" y="82090"/>
                  </a:lnTo>
                  <a:lnTo>
                    <a:pt x="95347" y="73066"/>
                  </a:lnTo>
                  <a:lnTo>
                    <a:pt x="102792" y="64841"/>
                  </a:lnTo>
                  <a:lnTo>
                    <a:pt x="116959" y="49805"/>
                  </a:lnTo>
                  <a:lnTo>
                    <a:pt x="121621" y="40490"/>
                  </a:lnTo>
                  <a:lnTo>
                    <a:pt x="124729" y="29859"/>
                  </a:lnTo>
                  <a:lnTo>
                    <a:pt x="126801" y="18350"/>
                  </a:lnTo>
                  <a:lnTo>
                    <a:pt x="127077" y="13994"/>
                  </a:lnTo>
                  <a:lnTo>
                    <a:pt x="126156" y="14406"/>
                  </a:lnTo>
                  <a:lnTo>
                    <a:pt x="124436" y="17996"/>
                  </a:lnTo>
                  <a:lnTo>
                    <a:pt x="124396" y="23705"/>
                  </a:lnTo>
                  <a:lnTo>
                    <a:pt x="125474" y="30828"/>
                  </a:lnTo>
                  <a:lnTo>
                    <a:pt x="127297" y="38892"/>
                  </a:lnTo>
                  <a:lnTo>
                    <a:pt x="129619" y="47583"/>
                  </a:lnTo>
                  <a:lnTo>
                    <a:pt x="132272" y="56694"/>
                  </a:lnTo>
                  <a:lnTo>
                    <a:pt x="150841" y="9481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1571749" y="3869686"/>
              <a:ext cx="198956" cy="89531"/>
            </a:xfrm>
            <a:custGeom>
              <a:avLst/>
              <a:gdLst/>
              <a:ahLst/>
              <a:cxnLst/>
              <a:rect l="0" t="0" r="0" b="0"/>
              <a:pathLst>
                <a:path w="198956" h="89531">
                  <a:moveTo>
                    <a:pt x="0" y="0"/>
                  </a:moveTo>
                  <a:lnTo>
                    <a:pt x="5281" y="26405"/>
                  </a:lnTo>
                  <a:lnTo>
                    <a:pt x="6836" y="38604"/>
                  </a:lnTo>
                  <a:lnTo>
                    <a:pt x="7873" y="51158"/>
                  </a:lnTo>
                  <a:lnTo>
                    <a:pt x="8565" y="63949"/>
                  </a:lnTo>
                  <a:lnTo>
                    <a:pt x="9026" y="66950"/>
                  </a:lnTo>
                  <a:lnTo>
                    <a:pt x="9333" y="63423"/>
                  </a:lnTo>
                  <a:lnTo>
                    <a:pt x="9538" y="55546"/>
                  </a:lnTo>
                  <a:lnTo>
                    <a:pt x="10780" y="46979"/>
                  </a:lnTo>
                  <a:lnTo>
                    <a:pt x="12713" y="37951"/>
                  </a:lnTo>
                  <a:lnTo>
                    <a:pt x="15107" y="28617"/>
                  </a:lnTo>
                  <a:lnTo>
                    <a:pt x="20019" y="21288"/>
                  </a:lnTo>
                  <a:lnTo>
                    <a:pt x="26610" y="15298"/>
                  </a:lnTo>
                  <a:lnTo>
                    <a:pt x="34319" y="10198"/>
                  </a:lnTo>
                  <a:lnTo>
                    <a:pt x="41670" y="9010"/>
                  </a:lnTo>
                  <a:lnTo>
                    <a:pt x="48781" y="10428"/>
                  </a:lnTo>
                  <a:lnTo>
                    <a:pt x="55732" y="13584"/>
                  </a:lnTo>
                  <a:lnTo>
                    <a:pt x="62577" y="17898"/>
                  </a:lnTo>
                  <a:lnTo>
                    <a:pt x="69351" y="22986"/>
                  </a:lnTo>
                  <a:lnTo>
                    <a:pt x="76077" y="28588"/>
                  </a:lnTo>
                  <a:lnTo>
                    <a:pt x="82772" y="35638"/>
                  </a:lnTo>
                  <a:lnTo>
                    <a:pt x="89446" y="43654"/>
                  </a:lnTo>
                  <a:lnTo>
                    <a:pt x="96106" y="52314"/>
                  </a:lnTo>
                  <a:lnTo>
                    <a:pt x="101651" y="54772"/>
                  </a:lnTo>
                  <a:lnTo>
                    <a:pt x="106453" y="53095"/>
                  </a:lnTo>
                  <a:lnTo>
                    <a:pt x="127383" y="31858"/>
                  </a:lnTo>
                  <a:lnTo>
                    <a:pt x="134661" y="25660"/>
                  </a:lnTo>
                  <a:lnTo>
                    <a:pt x="142829" y="19317"/>
                  </a:lnTo>
                  <a:lnTo>
                    <a:pt x="151590" y="12878"/>
                  </a:lnTo>
                  <a:lnTo>
                    <a:pt x="159641" y="10796"/>
                  </a:lnTo>
                  <a:lnTo>
                    <a:pt x="167219" y="11619"/>
                  </a:lnTo>
                  <a:lnTo>
                    <a:pt x="174482" y="14378"/>
                  </a:lnTo>
                  <a:lnTo>
                    <a:pt x="180429" y="19533"/>
                  </a:lnTo>
                  <a:lnTo>
                    <a:pt x="185499" y="26286"/>
                  </a:lnTo>
                  <a:lnTo>
                    <a:pt x="189985" y="34104"/>
                  </a:lnTo>
                  <a:lnTo>
                    <a:pt x="192975" y="43737"/>
                  </a:lnTo>
                  <a:lnTo>
                    <a:pt x="194968" y="54580"/>
                  </a:lnTo>
                  <a:lnTo>
                    <a:pt x="198955" y="8953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1817661" y="3889582"/>
              <a:ext cx="80820" cy="73963"/>
            </a:xfrm>
            <a:custGeom>
              <a:avLst/>
              <a:gdLst/>
              <a:ahLst/>
              <a:cxnLst/>
              <a:rect l="0" t="0" r="0" b="0"/>
              <a:pathLst>
                <a:path w="80820" h="73963">
                  <a:moveTo>
                    <a:pt x="22678" y="0"/>
                  </a:moveTo>
                  <a:lnTo>
                    <a:pt x="12116" y="10562"/>
                  </a:lnTo>
                  <a:lnTo>
                    <a:pt x="7900" y="16989"/>
                  </a:lnTo>
                  <a:lnTo>
                    <a:pt x="3983" y="24589"/>
                  </a:lnTo>
                  <a:lnTo>
                    <a:pt x="267" y="32973"/>
                  </a:lnTo>
                  <a:lnTo>
                    <a:pt x="0" y="41877"/>
                  </a:lnTo>
                  <a:lnTo>
                    <a:pt x="2033" y="51130"/>
                  </a:lnTo>
                  <a:lnTo>
                    <a:pt x="5599" y="60614"/>
                  </a:lnTo>
                  <a:lnTo>
                    <a:pt x="12397" y="66936"/>
                  </a:lnTo>
                  <a:lnTo>
                    <a:pt x="21351" y="71152"/>
                  </a:lnTo>
                  <a:lnTo>
                    <a:pt x="31741" y="73962"/>
                  </a:lnTo>
                  <a:lnTo>
                    <a:pt x="40878" y="73625"/>
                  </a:lnTo>
                  <a:lnTo>
                    <a:pt x="49181" y="71189"/>
                  </a:lnTo>
                  <a:lnTo>
                    <a:pt x="56926" y="67355"/>
                  </a:lnTo>
                  <a:lnTo>
                    <a:pt x="64300" y="62588"/>
                  </a:lnTo>
                  <a:lnTo>
                    <a:pt x="71427" y="57200"/>
                  </a:lnTo>
                  <a:lnTo>
                    <a:pt x="78389" y="51397"/>
                  </a:lnTo>
                  <a:lnTo>
                    <a:pt x="80819" y="44212"/>
                  </a:lnTo>
                  <a:lnTo>
                    <a:pt x="80229" y="36107"/>
                  </a:lnTo>
                  <a:lnTo>
                    <a:pt x="77625" y="27387"/>
                  </a:lnTo>
                  <a:lnTo>
                    <a:pt x="72573" y="20468"/>
                  </a:lnTo>
                  <a:lnTo>
                    <a:pt x="65889" y="14751"/>
                  </a:lnTo>
                  <a:lnTo>
                    <a:pt x="32626"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1962478" y="3899530"/>
              <a:ext cx="76818" cy="61791"/>
            </a:xfrm>
            <a:custGeom>
              <a:avLst/>
              <a:gdLst/>
              <a:ahLst/>
              <a:cxnLst/>
              <a:rect l="0" t="0" r="0" b="0"/>
              <a:pathLst>
                <a:path w="76818" h="61791">
                  <a:moveTo>
                    <a:pt x="17130" y="0"/>
                  </a:moveTo>
                  <a:lnTo>
                    <a:pt x="6568" y="10561"/>
                  </a:lnTo>
                  <a:lnTo>
                    <a:pt x="3457" y="18094"/>
                  </a:lnTo>
                  <a:lnTo>
                    <a:pt x="1382" y="27537"/>
                  </a:lnTo>
                  <a:lnTo>
                    <a:pt x="0" y="38253"/>
                  </a:lnTo>
                  <a:lnTo>
                    <a:pt x="2394" y="46503"/>
                  </a:lnTo>
                  <a:lnTo>
                    <a:pt x="7306" y="53108"/>
                  </a:lnTo>
                  <a:lnTo>
                    <a:pt x="13896" y="58617"/>
                  </a:lnTo>
                  <a:lnTo>
                    <a:pt x="22711" y="61184"/>
                  </a:lnTo>
                  <a:lnTo>
                    <a:pt x="33009" y="61790"/>
                  </a:lnTo>
                  <a:lnTo>
                    <a:pt x="44296" y="61089"/>
                  </a:lnTo>
                  <a:lnTo>
                    <a:pt x="54031" y="58411"/>
                  </a:lnTo>
                  <a:lnTo>
                    <a:pt x="62731" y="54415"/>
                  </a:lnTo>
                  <a:lnTo>
                    <a:pt x="76817" y="1989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2108929" y="3899530"/>
              <a:ext cx="129322" cy="69635"/>
            </a:xfrm>
            <a:custGeom>
              <a:avLst/>
              <a:gdLst/>
              <a:ahLst/>
              <a:cxnLst/>
              <a:rect l="0" t="0" r="0" b="0"/>
              <a:pathLst>
                <a:path w="129322" h="69635">
                  <a:moveTo>
                    <a:pt x="0" y="0"/>
                  </a:moveTo>
                  <a:lnTo>
                    <a:pt x="13846" y="41537"/>
                  </a:lnTo>
                  <a:lnTo>
                    <a:pt x="16968" y="43166"/>
                  </a:lnTo>
                  <a:lnTo>
                    <a:pt x="20154" y="39830"/>
                  </a:lnTo>
                  <a:lnTo>
                    <a:pt x="23384" y="33185"/>
                  </a:lnTo>
                  <a:lnTo>
                    <a:pt x="27748" y="26545"/>
                  </a:lnTo>
                  <a:lnTo>
                    <a:pt x="32868" y="19907"/>
                  </a:lnTo>
                  <a:lnTo>
                    <a:pt x="38491" y="13271"/>
                  </a:lnTo>
                  <a:lnTo>
                    <a:pt x="46662" y="8847"/>
                  </a:lnTo>
                  <a:lnTo>
                    <a:pt x="56530" y="5898"/>
                  </a:lnTo>
                  <a:lnTo>
                    <a:pt x="67530" y="3932"/>
                  </a:lnTo>
                  <a:lnTo>
                    <a:pt x="77074" y="4832"/>
                  </a:lnTo>
                  <a:lnTo>
                    <a:pt x="85647" y="7642"/>
                  </a:lnTo>
                  <a:lnTo>
                    <a:pt x="93573" y="11726"/>
                  </a:lnTo>
                  <a:lnTo>
                    <a:pt x="101068" y="16660"/>
                  </a:lnTo>
                  <a:lnTo>
                    <a:pt x="108275" y="22160"/>
                  </a:lnTo>
                  <a:lnTo>
                    <a:pt x="129321" y="6963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2347676" y="3889582"/>
              <a:ext cx="9949" cy="99479"/>
            </a:xfrm>
            <a:custGeom>
              <a:avLst/>
              <a:gdLst/>
              <a:ahLst/>
              <a:cxnLst/>
              <a:rect l="0" t="0" r="0" b="0"/>
              <a:pathLst>
                <a:path w="9949" h="99479">
                  <a:moveTo>
                    <a:pt x="0" y="0"/>
                  </a:moveTo>
                  <a:lnTo>
                    <a:pt x="0" y="21123"/>
                  </a:lnTo>
                  <a:lnTo>
                    <a:pt x="1105" y="31767"/>
                  </a:lnTo>
                  <a:lnTo>
                    <a:pt x="2947" y="43284"/>
                  </a:lnTo>
                  <a:lnTo>
                    <a:pt x="9948" y="9947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2307885" y="3939321"/>
              <a:ext cx="99478" cy="9949"/>
            </a:xfrm>
            <a:custGeom>
              <a:avLst/>
              <a:gdLst/>
              <a:ahLst/>
              <a:cxnLst/>
              <a:rect l="0" t="0" r="0" b="0"/>
              <a:pathLst>
                <a:path w="99478" h="9949">
                  <a:moveTo>
                    <a:pt x="0" y="9948"/>
                  </a:moveTo>
                  <a:lnTo>
                    <a:pt x="15842" y="4666"/>
                  </a:lnTo>
                  <a:lnTo>
                    <a:pt x="24930" y="3111"/>
                  </a:lnTo>
                  <a:lnTo>
                    <a:pt x="35410" y="2074"/>
                  </a:lnTo>
                  <a:lnTo>
                    <a:pt x="9947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2672176" y="3889582"/>
              <a:ext cx="182838" cy="109426"/>
            </a:xfrm>
            <a:custGeom>
              <a:avLst/>
              <a:gdLst/>
              <a:ahLst/>
              <a:cxnLst/>
              <a:rect l="0" t="0" r="0" b="0"/>
              <a:pathLst>
                <a:path w="182838" h="109426">
                  <a:moveTo>
                    <a:pt x="23672" y="0"/>
                  </a:moveTo>
                  <a:lnTo>
                    <a:pt x="18391" y="15843"/>
                  </a:lnTo>
                  <a:lnTo>
                    <a:pt x="16836" y="24931"/>
                  </a:lnTo>
                  <a:lnTo>
                    <a:pt x="15798" y="35410"/>
                  </a:lnTo>
                  <a:lnTo>
                    <a:pt x="15107" y="46819"/>
                  </a:lnTo>
                  <a:lnTo>
                    <a:pt x="13541" y="57740"/>
                  </a:lnTo>
                  <a:lnTo>
                    <a:pt x="11391" y="68336"/>
                  </a:lnTo>
                  <a:lnTo>
                    <a:pt x="8853" y="78717"/>
                  </a:lnTo>
                  <a:lnTo>
                    <a:pt x="6056" y="81216"/>
                  </a:lnTo>
                  <a:lnTo>
                    <a:pt x="3085" y="78461"/>
                  </a:lnTo>
                  <a:lnTo>
                    <a:pt x="0" y="72202"/>
                  </a:lnTo>
                  <a:lnTo>
                    <a:pt x="153" y="64715"/>
                  </a:lnTo>
                  <a:lnTo>
                    <a:pt x="2466" y="56407"/>
                  </a:lnTo>
                  <a:lnTo>
                    <a:pt x="6219" y="47552"/>
                  </a:lnTo>
                  <a:lnTo>
                    <a:pt x="10931" y="39439"/>
                  </a:lnTo>
                  <a:lnTo>
                    <a:pt x="16284" y="31819"/>
                  </a:lnTo>
                  <a:lnTo>
                    <a:pt x="22062" y="24529"/>
                  </a:lnTo>
                  <a:lnTo>
                    <a:pt x="30336" y="20773"/>
                  </a:lnTo>
                  <a:lnTo>
                    <a:pt x="40273" y="19375"/>
                  </a:lnTo>
                  <a:lnTo>
                    <a:pt x="51319" y="19549"/>
                  </a:lnTo>
                  <a:lnTo>
                    <a:pt x="59788" y="22980"/>
                  </a:lnTo>
                  <a:lnTo>
                    <a:pt x="66540" y="28584"/>
                  </a:lnTo>
                  <a:lnTo>
                    <a:pt x="72146" y="35636"/>
                  </a:lnTo>
                  <a:lnTo>
                    <a:pt x="75884" y="44758"/>
                  </a:lnTo>
                  <a:lnTo>
                    <a:pt x="78376" y="55260"/>
                  </a:lnTo>
                  <a:lnTo>
                    <a:pt x="80037" y="66684"/>
                  </a:lnTo>
                  <a:lnTo>
                    <a:pt x="82249" y="69878"/>
                  </a:lnTo>
                  <a:lnTo>
                    <a:pt x="84830" y="67586"/>
                  </a:lnTo>
                  <a:lnTo>
                    <a:pt x="87655" y="61637"/>
                  </a:lnTo>
                  <a:lnTo>
                    <a:pt x="92855" y="54355"/>
                  </a:lnTo>
                  <a:lnTo>
                    <a:pt x="99638" y="46185"/>
                  </a:lnTo>
                  <a:lnTo>
                    <a:pt x="107475" y="37422"/>
                  </a:lnTo>
                  <a:lnTo>
                    <a:pt x="117121" y="29369"/>
                  </a:lnTo>
                  <a:lnTo>
                    <a:pt x="127973" y="21790"/>
                  </a:lnTo>
                  <a:lnTo>
                    <a:pt x="139629" y="14526"/>
                  </a:lnTo>
                  <a:lnTo>
                    <a:pt x="149611" y="13000"/>
                  </a:lnTo>
                  <a:lnTo>
                    <a:pt x="158475" y="15299"/>
                  </a:lnTo>
                  <a:lnTo>
                    <a:pt x="166596" y="20147"/>
                  </a:lnTo>
                  <a:lnTo>
                    <a:pt x="172009" y="27800"/>
                  </a:lnTo>
                  <a:lnTo>
                    <a:pt x="175618" y="37324"/>
                  </a:lnTo>
                  <a:lnTo>
                    <a:pt x="178025" y="48094"/>
                  </a:lnTo>
                  <a:lnTo>
                    <a:pt x="179628" y="59695"/>
                  </a:lnTo>
                  <a:lnTo>
                    <a:pt x="180698" y="71851"/>
                  </a:lnTo>
                  <a:lnTo>
                    <a:pt x="182837" y="10942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2918916" y="3929373"/>
              <a:ext cx="76077" cy="54997"/>
            </a:xfrm>
            <a:custGeom>
              <a:avLst/>
              <a:gdLst/>
              <a:ahLst/>
              <a:cxnLst/>
              <a:rect l="0" t="0" r="0" b="0"/>
              <a:pathLst>
                <a:path w="76077" h="54997">
                  <a:moveTo>
                    <a:pt x="5731" y="0"/>
                  </a:moveTo>
                  <a:lnTo>
                    <a:pt x="450" y="15843"/>
                  </a:lnTo>
                  <a:lnTo>
                    <a:pt x="0" y="23826"/>
                  </a:lnTo>
                  <a:lnTo>
                    <a:pt x="805" y="32463"/>
                  </a:lnTo>
                  <a:lnTo>
                    <a:pt x="2447" y="41538"/>
                  </a:lnTo>
                  <a:lnTo>
                    <a:pt x="7963" y="47587"/>
                  </a:lnTo>
                  <a:lnTo>
                    <a:pt x="16061" y="51620"/>
                  </a:lnTo>
                  <a:lnTo>
                    <a:pt x="25881" y="54309"/>
                  </a:lnTo>
                  <a:lnTo>
                    <a:pt x="35744" y="54996"/>
                  </a:lnTo>
                  <a:lnTo>
                    <a:pt x="45635" y="54349"/>
                  </a:lnTo>
                  <a:lnTo>
                    <a:pt x="55545" y="52812"/>
                  </a:lnTo>
                  <a:lnTo>
                    <a:pt x="63257" y="48472"/>
                  </a:lnTo>
                  <a:lnTo>
                    <a:pt x="69504" y="42262"/>
                  </a:lnTo>
                  <a:lnTo>
                    <a:pt x="74774" y="34807"/>
                  </a:lnTo>
                  <a:lnTo>
                    <a:pt x="76076" y="27626"/>
                  </a:lnTo>
                  <a:lnTo>
                    <a:pt x="74734" y="20628"/>
                  </a:lnTo>
                  <a:lnTo>
                    <a:pt x="45522"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3038289" y="3909478"/>
              <a:ext cx="85315" cy="109426"/>
            </a:xfrm>
            <a:custGeom>
              <a:avLst/>
              <a:gdLst/>
              <a:ahLst/>
              <a:cxnLst/>
              <a:rect l="0" t="0" r="0" b="0"/>
              <a:pathLst>
                <a:path w="85315" h="109426">
                  <a:moveTo>
                    <a:pt x="5731" y="0"/>
                  </a:moveTo>
                  <a:lnTo>
                    <a:pt x="5731" y="26404"/>
                  </a:lnTo>
                  <a:lnTo>
                    <a:pt x="4626" y="37498"/>
                  </a:lnTo>
                  <a:lnTo>
                    <a:pt x="2784" y="48210"/>
                  </a:lnTo>
                  <a:lnTo>
                    <a:pt x="450" y="58667"/>
                  </a:lnTo>
                  <a:lnTo>
                    <a:pt x="0" y="62322"/>
                  </a:lnTo>
                  <a:lnTo>
                    <a:pt x="805" y="61443"/>
                  </a:lnTo>
                  <a:lnTo>
                    <a:pt x="2447" y="57542"/>
                  </a:lnTo>
                  <a:lnTo>
                    <a:pt x="5753" y="52730"/>
                  </a:lnTo>
                  <a:lnTo>
                    <a:pt x="10167" y="47311"/>
                  </a:lnTo>
                  <a:lnTo>
                    <a:pt x="15320" y="41488"/>
                  </a:lnTo>
                  <a:lnTo>
                    <a:pt x="22072" y="36501"/>
                  </a:lnTo>
                  <a:lnTo>
                    <a:pt x="29888" y="32071"/>
                  </a:lnTo>
                  <a:lnTo>
                    <a:pt x="38416" y="28012"/>
                  </a:lnTo>
                  <a:lnTo>
                    <a:pt x="46311" y="28622"/>
                  </a:lnTo>
                  <a:lnTo>
                    <a:pt x="53786" y="32345"/>
                  </a:lnTo>
                  <a:lnTo>
                    <a:pt x="60979" y="38143"/>
                  </a:lnTo>
                  <a:lnTo>
                    <a:pt x="66880" y="45324"/>
                  </a:lnTo>
                  <a:lnTo>
                    <a:pt x="71919" y="53427"/>
                  </a:lnTo>
                  <a:lnTo>
                    <a:pt x="85314" y="10942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3183289" y="3924226"/>
              <a:ext cx="68156" cy="74782"/>
            </a:xfrm>
            <a:custGeom>
              <a:avLst/>
              <a:gdLst/>
              <a:ahLst/>
              <a:cxnLst/>
              <a:rect l="0" t="0" r="0" b="0"/>
              <a:pathLst>
                <a:path w="68156" h="74782">
                  <a:moveTo>
                    <a:pt x="0" y="54886"/>
                  </a:moveTo>
                  <a:lnTo>
                    <a:pt x="15843" y="44324"/>
                  </a:lnTo>
                  <a:lnTo>
                    <a:pt x="24931" y="40107"/>
                  </a:lnTo>
                  <a:lnTo>
                    <a:pt x="35411" y="36191"/>
                  </a:lnTo>
                  <a:lnTo>
                    <a:pt x="46819" y="32475"/>
                  </a:lnTo>
                  <a:lnTo>
                    <a:pt x="55530" y="26682"/>
                  </a:lnTo>
                  <a:lnTo>
                    <a:pt x="62442" y="19503"/>
                  </a:lnTo>
                  <a:lnTo>
                    <a:pt x="68155" y="11402"/>
                  </a:lnTo>
                  <a:lnTo>
                    <a:pt x="67543" y="6001"/>
                  </a:lnTo>
                  <a:lnTo>
                    <a:pt x="62714" y="2400"/>
                  </a:lnTo>
                  <a:lnTo>
                    <a:pt x="55073" y="0"/>
                  </a:lnTo>
                  <a:lnTo>
                    <a:pt x="46663" y="610"/>
                  </a:lnTo>
                  <a:lnTo>
                    <a:pt x="37741" y="3228"/>
                  </a:lnTo>
                  <a:lnTo>
                    <a:pt x="28476" y="7184"/>
                  </a:lnTo>
                  <a:lnTo>
                    <a:pt x="20090" y="13137"/>
                  </a:lnTo>
                  <a:lnTo>
                    <a:pt x="12288" y="20421"/>
                  </a:lnTo>
                  <a:lnTo>
                    <a:pt x="4876" y="28593"/>
                  </a:lnTo>
                  <a:lnTo>
                    <a:pt x="2146" y="36252"/>
                  </a:lnTo>
                  <a:lnTo>
                    <a:pt x="2536" y="43569"/>
                  </a:lnTo>
                  <a:lnTo>
                    <a:pt x="5007" y="50657"/>
                  </a:lnTo>
                  <a:lnTo>
                    <a:pt x="9970" y="56488"/>
                  </a:lnTo>
                  <a:lnTo>
                    <a:pt x="16594" y="61480"/>
                  </a:lnTo>
                  <a:lnTo>
                    <a:pt x="39791" y="7478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3292715" y="3929373"/>
              <a:ext cx="69635" cy="49740"/>
            </a:xfrm>
            <a:custGeom>
              <a:avLst/>
              <a:gdLst/>
              <a:ahLst/>
              <a:cxnLst/>
              <a:rect l="0" t="0" r="0" b="0"/>
              <a:pathLst>
                <a:path w="69635" h="49740">
                  <a:moveTo>
                    <a:pt x="0" y="0"/>
                  </a:moveTo>
                  <a:lnTo>
                    <a:pt x="10562" y="15843"/>
                  </a:lnTo>
                  <a:lnTo>
                    <a:pt x="18094" y="22720"/>
                  </a:lnTo>
                  <a:lnTo>
                    <a:pt x="27537" y="29515"/>
                  </a:lnTo>
                  <a:lnTo>
                    <a:pt x="69634" y="4973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3332506" y="3929373"/>
              <a:ext cx="79584" cy="159166"/>
            </a:xfrm>
            <a:custGeom>
              <a:avLst/>
              <a:gdLst/>
              <a:ahLst/>
              <a:cxnLst/>
              <a:rect l="0" t="0" r="0" b="0"/>
              <a:pathLst>
                <a:path w="79584" h="159166">
                  <a:moveTo>
                    <a:pt x="79583" y="0"/>
                  </a:moveTo>
                  <a:lnTo>
                    <a:pt x="65736" y="41538"/>
                  </a:lnTo>
                  <a:lnTo>
                    <a:pt x="61509" y="50903"/>
                  </a:lnTo>
                  <a:lnTo>
                    <a:pt x="56480" y="60463"/>
                  </a:lnTo>
                  <a:lnTo>
                    <a:pt x="50917" y="70152"/>
                  </a:lnTo>
                  <a:lnTo>
                    <a:pt x="38841" y="92708"/>
                  </a:lnTo>
                  <a:lnTo>
                    <a:pt x="32526" y="104912"/>
                  </a:lnTo>
                  <a:lnTo>
                    <a:pt x="26105" y="116364"/>
                  </a:lnTo>
                  <a:lnTo>
                    <a:pt x="19614" y="127315"/>
                  </a:lnTo>
                  <a:lnTo>
                    <a:pt x="0" y="15916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3481723" y="3800052"/>
              <a:ext cx="268591" cy="248695"/>
            </a:xfrm>
            <a:custGeom>
              <a:avLst/>
              <a:gdLst/>
              <a:ahLst/>
              <a:cxnLst/>
              <a:rect l="0" t="0" r="0" b="0"/>
              <a:pathLst>
                <a:path w="268591" h="248695">
                  <a:moveTo>
                    <a:pt x="268590" y="0"/>
                  </a:moveTo>
                  <a:lnTo>
                    <a:pt x="263309" y="15842"/>
                  </a:lnTo>
                  <a:lnTo>
                    <a:pt x="258437" y="22720"/>
                  </a:lnTo>
                  <a:lnTo>
                    <a:pt x="251873" y="29516"/>
                  </a:lnTo>
                  <a:lnTo>
                    <a:pt x="244182" y="36257"/>
                  </a:lnTo>
                  <a:lnTo>
                    <a:pt x="236844" y="42961"/>
                  </a:lnTo>
                  <a:lnTo>
                    <a:pt x="222795" y="56306"/>
                  </a:lnTo>
                  <a:lnTo>
                    <a:pt x="214849" y="62959"/>
                  </a:lnTo>
                  <a:lnTo>
                    <a:pt x="206235" y="69605"/>
                  </a:lnTo>
                  <a:lnTo>
                    <a:pt x="197177" y="76247"/>
                  </a:lnTo>
                  <a:lnTo>
                    <a:pt x="187822" y="83991"/>
                  </a:lnTo>
                  <a:lnTo>
                    <a:pt x="178269" y="92469"/>
                  </a:lnTo>
                  <a:lnTo>
                    <a:pt x="168585" y="101437"/>
                  </a:lnTo>
                  <a:lnTo>
                    <a:pt x="158813" y="109626"/>
                  </a:lnTo>
                  <a:lnTo>
                    <a:pt x="148982" y="117296"/>
                  </a:lnTo>
                  <a:lnTo>
                    <a:pt x="139113" y="124620"/>
                  </a:lnTo>
                  <a:lnTo>
                    <a:pt x="129217" y="132819"/>
                  </a:lnTo>
                  <a:lnTo>
                    <a:pt x="119304" y="141601"/>
                  </a:lnTo>
                  <a:lnTo>
                    <a:pt x="109379" y="150771"/>
                  </a:lnTo>
                  <a:lnTo>
                    <a:pt x="99447" y="159095"/>
                  </a:lnTo>
                  <a:lnTo>
                    <a:pt x="89509" y="166855"/>
                  </a:lnTo>
                  <a:lnTo>
                    <a:pt x="79568" y="174239"/>
                  </a:lnTo>
                  <a:lnTo>
                    <a:pt x="70730" y="181373"/>
                  </a:lnTo>
                  <a:lnTo>
                    <a:pt x="62628" y="188339"/>
                  </a:lnTo>
                  <a:lnTo>
                    <a:pt x="55016" y="195194"/>
                  </a:lnTo>
                  <a:lnTo>
                    <a:pt x="40662" y="208705"/>
                  </a:lnTo>
                  <a:lnTo>
                    <a:pt x="0" y="24869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3785295" y="3929373"/>
              <a:ext cx="189819" cy="107571"/>
            </a:xfrm>
            <a:custGeom>
              <a:avLst/>
              <a:gdLst/>
              <a:ahLst/>
              <a:cxnLst/>
              <a:rect l="0" t="0" r="0" b="0"/>
              <a:pathLst>
                <a:path w="189819" h="107571">
                  <a:moveTo>
                    <a:pt x="14757" y="0"/>
                  </a:moveTo>
                  <a:lnTo>
                    <a:pt x="9476" y="21124"/>
                  </a:lnTo>
                  <a:lnTo>
                    <a:pt x="6815" y="30662"/>
                  </a:lnTo>
                  <a:lnTo>
                    <a:pt x="911" y="50103"/>
                  </a:lnTo>
                  <a:lnTo>
                    <a:pt x="0" y="59929"/>
                  </a:lnTo>
                  <a:lnTo>
                    <a:pt x="497" y="69796"/>
                  </a:lnTo>
                  <a:lnTo>
                    <a:pt x="1935" y="79690"/>
                  </a:lnTo>
                  <a:lnTo>
                    <a:pt x="6209" y="84075"/>
                  </a:lnTo>
                  <a:lnTo>
                    <a:pt x="12374" y="84788"/>
                  </a:lnTo>
                  <a:lnTo>
                    <a:pt x="19800" y="83053"/>
                  </a:lnTo>
                  <a:lnTo>
                    <a:pt x="28067" y="79685"/>
                  </a:lnTo>
                  <a:lnTo>
                    <a:pt x="36894" y="75230"/>
                  </a:lnTo>
                  <a:lnTo>
                    <a:pt x="46095" y="70049"/>
                  </a:lnTo>
                  <a:lnTo>
                    <a:pt x="54439" y="64384"/>
                  </a:lnTo>
                  <a:lnTo>
                    <a:pt x="62213" y="58397"/>
                  </a:lnTo>
                  <a:lnTo>
                    <a:pt x="69606" y="52195"/>
                  </a:lnTo>
                  <a:lnTo>
                    <a:pt x="76745" y="51376"/>
                  </a:lnTo>
                  <a:lnTo>
                    <a:pt x="83715" y="54146"/>
                  </a:lnTo>
                  <a:lnTo>
                    <a:pt x="90572" y="59309"/>
                  </a:lnTo>
                  <a:lnTo>
                    <a:pt x="97354" y="66067"/>
                  </a:lnTo>
                  <a:lnTo>
                    <a:pt x="104086" y="73888"/>
                  </a:lnTo>
                  <a:lnTo>
                    <a:pt x="110785" y="82418"/>
                  </a:lnTo>
                  <a:lnTo>
                    <a:pt x="117462" y="90315"/>
                  </a:lnTo>
                  <a:lnTo>
                    <a:pt x="124123" y="97790"/>
                  </a:lnTo>
                  <a:lnTo>
                    <a:pt x="130775" y="104985"/>
                  </a:lnTo>
                  <a:lnTo>
                    <a:pt x="138525" y="107570"/>
                  </a:lnTo>
                  <a:lnTo>
                    <a:pt x="147008" y="107083"/>
                  </a:lnTo>
                  <a:lnTo>
                    <a:pt x="155979" y="104548"/>
                  </a:lnTo>
                  <a:lnTo>
                    <a:pt x="164170" y="99542"/>
                  </a:lnTo>
                  <a:lnTo>
                    <a:pt x="171842" y="92889"/>
                  </a:lnTo>
                  <a:lnTo>
                    <a:pt x="179167" y="85137"/>
                  </a:lnTo>
                  <a:lnTo>
                    <a:pt x="184050" y="75548"/>
                  </a:lnTo>
                  <a:lnTo>
                    <a:pt x="187305" y="64735"/>
                  </a:lnTo>
                  <a:lnTo>
                    <a:pt x="189476" y="53104"/>
                  </a:lnTo>
                  <a:lnTo>
                    <a:pt x="189818" y="42034"/>
                  </a:lnTo>
                  <a:lnTo>
                    <a:pt x="188940" y="31339"/>
                  </a:lnTo>
                  <a:lnTo>
                    <a:pt x="18386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4088538" y="3879634"/>
              <a:ext cx="19896" cy="149218"/>
            </a:xfrm>
            <a:custGeom>
              <a:avLst/>
              <a:gdLst/>
              <a:ahLst/>
              <a:cxnLst/>
              <a:rect l="0" t="0" r="0" b="0"/>
              <a:pathLst>
                <a:path w="19896" h="149218">
                  <a:moveTo>
                    <a:pt x="19895" y="0"/>
                  </a:moveTo>
                  <a:lnTo>
                    <a:pt x="6049" y="55384"/>
                  </a:lnTo>
                  <a:lnTo>
                    <a:pt x="4033" y="68976"/>
                  </a:lnTo>
                  <a:lnTo>
                    <a:pt x="2688" y="83565"/>
                  </a:lnTo>
                  <a:lnTo>
                    <a:pt x="0" y="14921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4113951" y="3919425"/>
              <a:ext cx="133752" cy="119375"/>
            </a:xfrm>
            <a:custGeom>
              <a:avLst/>
              <a:gdLst/>
              <a:ahLst/>
              <a:cxnLst/>
              <a:rect l="0" t="0" r="0" b="0"/>
              <a:pathLst>
                <a:path w="133752" h="119375">
                  <a:moveTo>
                    <a:pt x="123803" y="0"/>
                  </a:moveTo>
                  <a:lnTo>
                    <a:pt x="107960" y="10562"/>
                  </a:lnTo>
                  <a:lnTo>
                    <a:pt x="98872" y="14779"/>
                  </a:lnTo>
                  <a:lnTo>
                    <a:pt x="88392" y="18695"/>
                  </a:lnTo>
                  <a:lnTo>
                    <a:pt x="76984" y="22411"/>
                  </a:lnTo>
                  <a:lnTo>
                    <a:pt x="64958" y="25994"/>
                  </a:lnTo>
                  <a:lnTo>
                    <a:pt x="28014" y="36317"/>
                  </a:lnTo>
                  <a:lnTo>
                    <a:pt x="6069" y="43037"/>
                  </a:lnTo>
                  <a:lnTo>
                    <a:pt x="1101" y="47482"/>
                  </a:lnTo>
                  <a:lnTo>
                    <a:pt x="0" y="52655"/>
                  </a:lnTo>
                  <a:lnTo>
                    <a:pt x="1476" y="58315"/>
                  </a:lnTo>
                  <a:lnTo>
                    <a:pt x="6882" y="63193"/>
                  </a:lnTo>
                  <a:lnTo>
                    <a:pt x="14907" y="67551"/>
                  </a:lnTo>
                  <a:lnTo>
                    <a:pt x="24678" y="71562"/>
                  </a:lnTo>
                  <a:lnTo>
                    <a:pt x="35614" y="76446"/>
                  </a:lnTo>
                  <a:lnTo>
                    <a:pt x="59554" y="87768"/>
                  </a:lnTo>
                  <a:lnTo>
                    <a:pt x="72128" y="92776"/>
                  </a:lnTo>
                  <a:lnTo>
                    <a:pt x="84932" y="97221"/>
                  </a:lnTo>
                  <a:lnTo>
                    <a:pt x="133751" y="11937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2" name="Freeform 81"/>
          <p:cNvSpPr/>
          <p:nvPr/>
        </p:nvSpPr>
        <p:spPr>
          <a:xfrm>
            <a:off x="4081142" y="1243970"/>
            <a:ext cx="806669" cy="367433"/>
          </a:xfrm>
          <a:custGeom>
            <a:avLst/>
            <a:gdLst/>
            <a:ahLst/>
            <a:cxnLst/>
            <a:rect l="0" t="0" r="0" b="0"/>
            <a:pathLst>
              <a:path w="806669" h="367433">
                <a:moveTo>
                  <a:pt x="604262" y="59189"/>
                </a:moveTo>
                <a:lnTo>
                  <a:pt x="588419" y="53908"/>
                </a:lnTo>
                <a:lnTo>
                  <a:pt x="565904" y="45420"/>
                </a:lnTo>
                <a:lnTo>
                  <a:pt x="539686" y="35384"/>
                </a:lnTo>
                <a:lnTo>
                  <a:pt x="516980" y="27240"/>
                </a:lnTo>
                <a:lnTo>
                  <a:pt x="501862" y="23520"/>
                </a:lnTo>
                <a:lnTo>
                  <a:pt x="484046" y="19936"/>
                </a:lnTo>
                <a:lnTo>
                  <a:pt x="464431" y="16440"/>
                </a:lnTo>
                <a:lnTo>
                  <a:pt x="446934" y="14110"/>
                </a:lnTo>
                <a:lnTo>
                  <a:pt x="430847" y="12557"/>
                </a:lnTo>
                <a:lnTo>
                  <a:pt x="415702" y="11521"/>
                </a:lnTo>
                <a:lnTo>
                  <a:pt x="401184" y="10831"/>
                </a:lnTo>
                <a:lnTo>
                  <a:pt x="373263" y="10064"/>
                </a:lnTo>
                <a:lnTo>
                  <a:pt x="359627" y="10964"/>
                </a:lnTo>
                <a:lnTo>
                  <a:pt x="346116" y="12670"/>
                </a:lnTo>
                <a:lnTo>
                  <a:pt x="332687" y="14913"/>
                </a:lnTo>
                <a:lnTo>
                  <a:pt x="319313" y="17513"/>
                </a:lnTo>
                <a:lnTo>
                  <a:pt x="292663" y="23350"/>
                </a:lnTo>
                <a:lnTo>
                  <a:pt x="278262" y="25348"/>
                </a:lnTo>
                <a:lnTo>
                  <a:pt x="263133" y="26681"/>
                </a:lnTo>
                <a:lnTo>
                  <a:pt x="247522" y="27569"/>
                </a:lnTo>
                <a:lnTo>
                  <a:pt x="233798" y="30372"/>
                </a:lnTo>
                <a:lnTo>
                  <a:pt x="209707" y="39381"/>
                </a:lnTo>
                <a:lnTo>
                  <a:pt x="185000" y="47806"/>
                </a:lnTo>
                <a:lnTo>
                  <a:pt x="160387" y="56341"/>
                </a:lnTo>
                <a:lnTo>
                  <a:pt x="138394" y="67502"/>
                </a:lnTo>
                <a:lnTo>
                  <a:pt x="127887" y="73574"/>
                </a:lnTo>
                <a:lnTo>
                  <a:pt x="117567" y="79832"/>
                </a:lnTo>
                <a:lnTo>
                  <a:pt x="107370" y="86214"/>
                </a:lnTo>
                <a:lnTo>
                  <a:pt x="98362" y="92680"/>
                </a:lnTo>
                <a:lnTo>
                  <a:pt x="90146" y="99201"/>
                </a:lnTo>
                <a:lnTo>
                  <a:pt x="82458" y="105759"/>
                </a:lnTo>
                <a:lnTo>
                  <a:pt x="75122" y="112342"/>
                </a:lnTo>
                <a:lnTo>
                  <a:pt x="61076" y="125551"/>
                </a:lnTo>
                <a:lnTo>
                  <a:pt x="40740" y="145416"/>
                </a:lnTo>
                <a:lnTo>
                  <a:pt x="34047" y="153149"/>
                </a:lnTo>
                <a:lnTo>
                  <a:pt x="27373" y="161620"/>
                </a:lnTo>
                <a:lnTo>
                  <a:pt x="20714" y="170583"/>
                </a:lnTo>
                <a:lnTo>
                  <a:pt x="15169" y="180980"/>
                </a:lnTo>
                <a:lnTo>
                  <a:pt x="10367" y="192333"/>
                </a:lnTo>
                <a:lnTo>
                  <a:pt x="6061" y="204322"/>
                </a:lnTo>
                <a:lnTo>
                  <a:pt x="3190" y="216736"/>
                </a:lnTo>
                <a:lnTo>
                  <a:pt x="1276" y="229434"/>
                </a:lnTo>
                <a:lnTo>
                  <a:pt x="0" y="242320"/>
                </a:lnTo>
                <a:lnTo>
                  <a:pt x="1360" y="254227"/>
                </a:lnTo>
                <a:lnTo>
                  <a:pt x="4477" y="265480"/>
                </a:lnTo>
                <a:lnTo>
                  <a:pt x="8766" y="276299"/>
                </a:lnTo>
                <a:lnTo>
                  <a:pt x="13835" y="285722"/>
                </a:lnTo>
                <a:lnTo>
                  <a:pt x="19426" y="294214"/>
                </a:lnTo>
                <a:lnTo>
                  <a:pt x="25363" y="302086"/>
                </a:lnTo>
                <a:lnTo>
                  <a:pt x="34849" y="309545"/>
                </a:lnTo>
                <a:lnTo>
                  <a:pt x="46698" y="316729"/>
                </a:lnTo>
                <a:lnTo>
                  <a:pt x="60124" y="323728"/>
                </a:lnTo>
                <a:lnTo>
                  <a:pt x="73497" y="329499"/>
                </a:lnTo>
                <a:lnTo>
                  <a:pt x="86833" y="334453"/>
                </a:lnTo>
                <a:lnTo>
                  <a:pt x="100145" y="338860"/>
                </a:lnTo>
                <a:lnTo>
                  <a:pt x="113441" y="342903"/>
                </a:lnTo>
                <a:lnTo>
                  <a:pt x="140004" y="350344"/>
                </a:lnTo>
                <a:lnTo>
                  <a:pt x="154383" y="352770"/>
                </a:lnTo>
                <a:lnTo>
                  <a:pt x="169495" y="354387"/>
                </a:lnTo>
                <a:lnTo>
                  <a:pt x="185096" y="355466"/>
                </a:lnTo>
                <a:lnTo>
                  <a:pt x="201024" y="357290"/>
                </a:lnTo>
                <a:lnTo>
                  <a:pt x="217168" y="359611"/>
                </a:lnTo>
                <a:lnTo>
                  <a:pt x="233458" y="362264"/>
                </a:lnTo>
                <a:lnTo>
                  <a:pt x="249845" y="364033"/>
                </a:lnTo>
                <a:lnTo>
                  <a:pt x="266296" y="365212"/>
                </a:lnTo>
                <a:lnTo>
                  <a:pt x="282789" y="365998"/>
                </a:lnTo>
                <a:lnTo>
                  <a:pt x="315853" y="366871"/>
                </a:lnTo>
                <a:lnTo>
                  <a:pt x="382110" y="367432"/>
                </a:lnTo>
                <a:lnTo>
                  <a:pt x="398685" y="366373"/>
                </a:lnTo>
                <a:lnTo>
                  <a:pt x="415261" y="364561"/>
                </a:lnTo>
                <a:lnTo>
                  <a:pt x="431838" y="362248"/>
                </a:lnTo>
                <a:lnTo>
                  <a:pt x="448417" y="360706"/>
                </a:lnTo>
                <a:lnTo>
                  <a:pt x="464995" y="359678"/>
                </a:lnTo>
                <a:lnTo>
                  <a:pt x="481574" y="358993"/>
                </a:lnTo>
                <a:lnTo>
                  <a:pt x="497048" y="357431"/>
                </a:lnTo>
                <a:lnTo>
                  <a:pt x="511785" y="355284"/>
                </a:lnTo>
                <a:lnTo>
                  <a:pt x="526031" y="352747"/>
                </a:lnTo>
                <a:lnTo>
                  <a:pt x="539950" y="349951"/>
                </a:lnTo>
                <a:lnTo>
                  <a:pt x="567205" y="343897"/>
                </a:lnTo>
                <a:lnTo>
                  <a:pt x="647318" y="324422"/>
                </a:lnTo>
                <a:lnTo>
                  <a:pt x="670926" y="317813"/>
                </a:lnTo>
                <a:lnTo>
                  <a:pt x="692472" y="310086"/>
                </a:lnTo>
                <a:lnTo>
                  <a:pt x="713101" y="299283"/>
                </a:lnTo>
                <a:lnTo>
                  <a:pt x="722139" y="293307"/>
                </a:lnTo>
                <a:lnTo>
                  <a:pt x="730375" y="287113"/>
                </a:lnTo>
                <a:lnTo>
                  <a:pt x="738077" y="280773"/>
                </a:lnTo>
                <a:lnTo>
                  <a:pt x="758424" y="264885"/>
                </a:lnTo>
                <a:lnTo>
                  <a:pt x="770039" y="256007"/>
                </a:lnTo>
                <a:lnTo>
                  <a:pt x="778888" y="245666"/>
                </a:lnTo>
                <a:lnTo>
                  <a:pt x="785893" y="234351"/>
                </a:lnTo>
                <a:lnTo>
                  <a:pt x="791668" y="222387"/>
                </a:lnTo>
                <a:lnTo>
                  <a:pt x="796623" y="209989"/>
                </a:lnTo>
                <a:lnTo>
                  <a:pt x="801032" y="197303"/>
                </a:lnTo>
                <a:lnTo>
                  <a:pt x="805077" y="184424"/>
                </a:lnTo>
                <a:lnTo>
                  <a:pt x="806668" y="171417"/>
                </a:lnTo>
                <a:lnTo>
                  <a:pt x="806623" y="158324"/>
                </a:lnTo>
                <a:lnTo>
                  <a:pt x="805488" y="145175"/>
                </a:lnTo>
                <a:lnTo>
                  <a:pt x="802521" y="133092"/>
                </a:lnTo>
                <a:lnTo>
                  <a:pt x="798332" y="121722"/>
                </a:lnTo>
                <a:lnTo>
                  <a:pt x="793329" y="110825"/>
                </a:lnTo>
                <a:lnTo>
                  <a:pt x="787782" y="101350"/>
                </a:lnTo>
                <a:lnTo>
                  <a:pt x="781875" y="92823"/>
                </a:lnTo>
                <a:lnTo>
                  <a:pt x="775725" y="84927"/>
                </a:lnTo>
                <a:lnTo>
                  <a:pt x="769415" y="77453"/>
                </a:lnTo>
                <a:lnTo>
                  <a:pt x="762998" y="70260"/>
                </a:lnTo>
                <a:lnTo>
                  <a:pt x="756509" y="63253"/>
                </a:lnTo>
                <a:lnTo>
                  <a:pt x="737509" y="52521"/>
                </a:lnTo>
                <a:lnTo>
                  <a:pt x="715433" y="44067"/>
                </a:lnTo>
                <a:lnTo>
                  <a:pt x="694568" y="36625"/>
                </a:lnTo>
                <a:lnTo>
                  <a:pt x="671294" y="26686"/>
                </a:lnTo>
                <a:lnTo>
                  <a:pt x="658898" y="20941"/>
                </a:lnTo>
                <a:lnTo>
                  <a:pt x="645107" y="17110"/>
                </a:lnTo>
                <a:lnTo>
                  <a:pt x="630387" y="14557"/>
                </a:lnTo>
                <a:lnTo>
                  <a:pt x="615047" y="12855"/>
                </a:lnTo>
                <a:lnTo>
                  <a:pt x="600399" y="10614"/>
                </a:lnTo>
                <a:lnTo>
                  <a:pt x="586213" y="8016"/>
                </a:lnTo>
                <a:lnTo>
                  <a:pt x="572334" y="5178"/>
                </a:lnTo>
                <a:lnTo>
                  <a:pt x="556449" y="3286"/>
                </a:lnTo>
                <a:lnTo>
                  <a:pt x="539227" y="2025"/>
                </a:lnTo>
                <a:lnTo>
                  <a:pt x="521115" y="1184"/>
                </a:lnTo>
                <a:lnTo>
                  <a:pt x="483304" y="250"/>
                </a:lnTo>
                <a:lnTo>
                  <a:pt x="463937" y="0"/>
                </a:lnTo>
                <a:lnTo>
                  <a:pt x="445499" y="2045"/>
                </a:lnTo>
                <a:lnTo>
                  <a:pt x="427680" y="5619"/>
                </a:lnTo>
                <a:lnTo>
                  <a:pt x="410275" y="10212"/>
                </a:lnTo>
                <a:lnTo>
                  <a:pt x="390934" y="14379"/>
                </a:lnTo>
                <a:lnTo>
                  <a:pt x="370302" y="18262"/>
                </a:lnTo>
                <a:lnTo>
                  <a:pt x="348812" y="21957"/>
                </a:lnTo>
                <a:lnTo>
                  <a:pt x="328957" y="26630"/>
                </a:lnTo>
                <a:lnTo>
                  <a:pt x="310195" y="31957"/>
                </a:lnTo>
                <a:lnTo>
                  <a:pt x="292160" y="37718"/>
                </a:lnTo>
                <a:lnTo>
                  <a:pt x="274610" y="43770"/>
                </a:lnTo>
                <a:lnTo>
                  <a:pt x="176508" y="7908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8" name="Group 97"/>
          <p:cNvGrpSpPr/>
          <p:nvPr/>
        </p:nvGrpSpPr>
        <p:grpSpPr>
          <a:xfrm>
            <a:off x="1492167" y="4158172"/>
            <a:ext cx="2188512" cy="378017"/>
            <a:chOff x="1492167" y="4158172"/>
            <a:chExt cx="2188512" cy="378017"/>
          </a:xfrm>
        </p:grpSpPr>
        <p:sp>
          <p:nvSpPr>
            <p:cNvPr id="83" name="Freeform 82"/>
            <p:cNvSpPr/>
            <p:nvPr/>
          </p:nvSpPr>
          <p:spPr>
            <a:xfrm>
              <a:off x="1492167" y="4197963"/>
              <a:ext cx="195079" cy="218852"/>
            </a:xfrm>
            <a:custGeom>
              <a:avLst/>
              <a:gdLst/>
              <a:ahLst/>
              <a:cxnLst/>
              <a:rect l="0" t="0" r="0" b="0"/>
              <a:pathLst>
                <a:path w="195079" h="218852">
                  <a:moveTo>
                    <a:pt x="49739" y="0"/>
                  </a:moveTo>
                  <a:lnTo>
                    <a:pt x="55019" y="15843"/>
                  </a:lnTo>
                  <a:lnTo>
                    <a:pt x="58786" y="22720"/>
                  </a:lnTo>
                  <a:lnTo>
                    <a:pt x="63507" y="29516"/>
                  </a:lnTo>
                  <a:lnTo>
                    <a:pt x="68865" y="36257"/>
                  </a:lnTo>
                  <a:lnTo>
                    <a:pt x="75753" y="42962"/>
                  </a:lnTo>
                  <a:lnTo>
                    <a:pt x="83661" y="49642"/>
                  </a:lnTo>
                  <a:lnTo>
                    <a:pt x="92249" y="56306"/>
                  </a:lnTo>
                  <a:lnTo>
                    <a:pt x="101291" y="62959"/>
                  </a:lnTo>
                  <a:lnTo>
                    <a:pt x="120179" y="76247"/>
                  </a:lnTo>
                  <a:lnTo>
                    <a:pt x="149455" y="96156"/>
                  </a:lnTo>
                  <a:lnTo>
                    <a:pt x="158218" y="102790"/>
                  </a:lnTo>
                  <a:lnTo>
                    <a:pt x="166270" y="109423"/>
                  </a:lnTo>
                  <a:lnTo>
                    <a:pt x="173849" y="116056"/>
                  </a:lnTo>
                  <a:lnTo>
                    <a:pt x="181113" y="122688"/>
                  </a:lnTo>
                  <a:lnTo>
                    <a:pt x="195078" y="135953"/>
                  </a:lnTo>
                  <a:lnTo>
                    <a:pt x="194160" y="141479"/>
                  </a:lnTo>
                  <a:lnTo>
                    <a:pt x="188021" y="146269"/>
                  </a:lnTo>
                  <a:lnTo>
                    <a:pt x="178402" y="150568"/>
                  </a:lnTo>
                  <a:lnTo>
                    <a:pt x="168674" y="154539"/>
                  </a:lnTo>
                  <a:lnTo>
                    <a:pt x="158872" y="158291"/>
                  </a:lnTo>
                  <a:lnTo>
                    <a:pt x="139139" y="165408"/>
                  </a:lnTo>
                  <a:lnTo>
                    <a:pt x="39788" y="198949"/>
                  </a:lnTo>
                  <a:lnTo>
                    <a:pt x="0" y="21885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1522010" y="4526240"/>
              <a:ext cx="179061" cy="9949"/>
            </a:xfrm>
            <a:custGeom>
              <a:avLst/>
              <a:gdLst/>
              <a:ahLst/>
              <a:cxnLst/>
              <a:rect l="0" t="0" r="0" b="0"/>
              <a:pathLst>
                <a:path w="179061" h="9949">
                  <a:moveTo>
                    <a:pt x="0" y="9948"/>
                  </a:moveTo>
                  <a:lnTo>
                    <a:pt x="15843" y="4667"/>
                  </a:lnTo>
                  <a:lnTo>
                    <a:pt x="24931" y="3111"/>
                  </a:lnTo>
                  <a:lnTo>
                    <a:pt x="35411" y="2074"/>
                  </a:lnTo>
                  <a:lnTo>
                    <a:pt x="46819" y="1383"/>
                  </a:lnTo>
                  <a:lnTo>
                    <a:pt x="71284" y="615"/>
                  </a:lnTo>
                  <a:lnTo>
                    <a:pt x="17906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2009451" y="4158172"/>
              <a:ext cx="69636" cy="79583"/>
            </a:xfrm>
            <a:custGeom>
              <a:avLst/>
              <a:gdLst/>
              <a:ahLst/>
              <a:cxnLst/>
              <a:rect l="0" t="0" r="0" b="0"/>
              <a:pathLst>
                <a:path w="69636" h="79583">
                  <a:moveTo>
                    <a:pt x="69635" y="0"/>
                  </a:moveTo>
                  <a:lnTo>
                    <a:pt x="29326" y="40308"/>
                  </a:lnTo>
                  <a:lnTo>
                    <a:pt x="0" y="795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2079086" y="4188015"/>
              <a:ext cx="19896" cy="59688"/>
            </a:xfrm>
            <a:custGeom>
              <a:avLst/>
              <a:gdLst/>
              <a:ahLst/>
              <a:cxnLst/>
              <a:rect l="0" t="0" r="0" b="0"/>
              <a:pathLst>
                <a:path w="19896" h="59688">
                  <a:moveTo>
                    <a:pt x="19895" y="0"/>
                  </a:moveTo>
                  <a:lnTo>
                    <a:pt x="16948" y="11791"/>
                  </a:lnTo>
                  <a:lnTo>
                    <a:pt x="0" y="5968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2177332" y="4369841"/>
              <a:ext cx="170345" cy="116609"/>
            </a:xfrm>
            <a:custGeom>
              <a:avLst/>
              <a:gdLst/>
              <a:ahLst/>
              <a:cxnLst/>
              <a:rect l="0" t="0" r="0" b="0"/>
              <a:pathLst>
                <a:path w="170345" h="116609">
                  <a:moveTo>
                    <a:pt x="170344" y="17130"/>
                  </a:moveTo>
                  <a:lnTo>
                    <a:pt x="159782" y="6568"/>
                  </a:lnTo>
                  <a:lnTo>
                    <a:pt x="151144" y="3457"/>
                  </a:lnTo>
                  <a:lnTo>
                    <a:pt x="139859" y="1382"/>
                  </a:lnTo>
                  <a:lnTo>
                    <a:pt x="126809" y="0"/>
                  </a:lnTo>
                  <a:lnTo>
                    <a:pt x="113688" y="183"/>
                  </a:lnTo>
                  <a:lnTo>
                    <a:pt x="100519" y="1411"/>
                  </a:lnTo>
                  <a:lnTo>
                    <a:pt x="87319" y="3335"/>
                  </a:lnTo>
                  <a:lnTo>
                    <a:pt x="74098" y="6828"/>
                  </a:lnTo>
                  <a:lnTo>
                    <a:pt x="60862" y="11367"/>
                  </a:lnTo>
                  <a:lnTo>
                    <a:pt x="47617" y="16604"/>
                  </a:lnTo>
                  <a:lnTo>
                    <a:pt x="36576" y="23411"/>
                  </a:lnTo>
                  <a:lnTo>
                    <a:pt x="27005" y="31265"/>
                  </a:lnTo>
                  <a:lnTo>
                    <a:pt x="18414" y="39817"/>
                  </a:lnTo>
                  <a:lnTo>
                    <a:pt x="11581" y="48834"/>
                  </a:lnTo>
                  <a:lnTo>
                    <a:pt x="5921" y="58162"/>
                  </a:lnTo>
                  <a:lnTo>
                    <a:pt x="1042" y="67696"/>
                  </a:lnTo>
                  <a:lnTo>
                    <a:pt x="0" y="76263"/>
                  </a:lnTo>
                  <a:lnTo>
                    <a:pt x="1516" y="84185"/>
                  </a:lnTo>
                  <a:lnTo>
                    <a:pt x="4737" y="91676"/>
                  </a:lnTo>
                  <a:lnTo>
                    <a:pt x="11305" y="97776"/>
                  </a:lnTo>
                  <a:lnTo>
                    <a:pt x="20106" y="102948"/>
                  </a:lnTo>
                  <a:lnTo>
                    <a:pt x="30394" y="107501"/>
                  </a:lnTo>
                  <a:lnTo>
                    <a:pt x="41674" y="109431"/>
                  </a:lnTo>
                  <a:lnTo>
                    <a:pt x="53615" y="109613"/>
                  </a:lnTo>
                  <a:lnTo>
                    <a:pt x="65997" y="108629"/>
                  </a:lnTo>
                  <a:lnTo>
                    <a:pt x="78673" y="104657"/>
                  </a:lnTo>
                  <a:lnTo>
                    <a:pt x="91545" y="98693"/>
                  </a:lnTo>
                  <a:lnTo>
                    <a:pt x="104548" y="91401"/>
                  </a:lnTo>
                  <a:lnTo>
                    <a:pt x="115427" y="83224"/>
                  </a:lnTo>
                  <a:lnTo>
                    <a:pt x="124890" y="74456"/>
                  </a:lnTo>
                  <a:lnTo>
                    <a:pt x="133409" y="65295"/>
                  </a:lnTo>
                  <a:lnTo>
                    <a:pt x="140194" y="55872"/>
                  </a:lnTo>
                  <a:lnTo>
                    <a:pt x="145823" y="46274"/>
                  </a:lnTo>
                  <a:lnTo>
                    <a:pt x="150681" y="36559"/>
                  </a:lnTo>
                  <a:lnTo>
                    <a:pt x="151708" y="32293"/>
                  </a:lnTo>
                  <a:lnTo>
                    <a:pt x="150183" y="31660"/>
                  </a:lnTo>
                  <a:lnTo>
                    <a:pt x="146956" y="33449"/>
                  </a:lnTo>
                  <a:lnTo>
                    <a:pt x="145909" y="39062"/>
                  </a:lnTo>
                  <a:lnTo>
                    <a:pt x="146317" y="47226"/>
                  </a:lnTo>
                  <a:lnTo>
                    <a:pt x="147694" y="57089"/>
                  </a:lnTo>
                  <a:lnTo>
                    <a:pt x="149717" y="66981"/>
                  </a:lnTo>
                  <a:lnTo>
                    <a:pt x="152172" y="76891"/>
                  </a:lnTo>
                  <a:lnTo>
                    <a:pt x="170344" y="1166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2457101" y="4327284"/>
              <a:ext cx="1" cy="149218"/>
            </a:xfrm>
            <a:custGeom>
              <a:avLst/>
              <a:gdLst/>
              <a:ahLst/>
              <a:cxnLst/>
              <a:rect l="0" t="0" r="0" b="0"/>
              <a:pathLst>
                <a:path w="1" h="149218">
                  <a:moveTo>
                    <a:pt x="0" y="0"/>
                  </a:moveTo>
                  <a:lnTo>
                    <a:pt x="0" y="14921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2417310" y="4406867"/>
              <a:ext cx="119375" cy="9948"/>
            </a:xfrm>
            <a:custGeom>
              <a:avLst/>
              <a:gdLst/>
              <a:ahLst/>
              <a:cxnLst/>
              <a:rect l="0" t="0" r="0" b="0"/>
              <a:pathLst>
                <a:path w="119375" h="9948">
                  <a:moveTo>
                    <a:pt x="0" y="9947"/>
                  </a:moveTo>
                  <a:lnTo>
                    <a:pt x="15843" y="4666"/>
                  </a:lnTo>
                  <a:lnTo>
                    <a:pt x="24931" y="3111"/>
                  </a:lnTo>
                  <a:lnTo>
                    <a:pt x="35411" y="2074"/>
                  </a:lnTo>
                  <a:lnTo>
                    <a:pt x="46819" y="1382"/>
                  </a:lnTo>
                  <a:lnTo>
                    <a:pt x="71284" y="614"/>
                  </a:lnTo>
                  <a:lnTo>
                    <a:pt x="119374"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2740778" y="4257650"/>
              <a:ext cx="24706" cy="238747"/>
            </a:xfrm>
            <a:custGeom>
              <a:avLst/>
              <a:gdLst/>
              <a:ahLst/>
              <a:cxnLst/>
              <a:rect l="0" t="0" r="0" b="0"/>
              <a:pathLst>
                <a:path w="24706" h="238747">
                  <a:moveTo>
                    <a:pt x="14757" y="0"/>
                  </a:moveTo>
                  <a:lnTo>
                    <a:pt x="9476" y="15843"/>
                  </a:lnTo>
                  <a:lnTo>
                    <a:pt x="6815" y="24931"/>
                  </a:lnTo>
                  <a:lnTo>
                    <a:pt x="911" y="46818"/>
                  </a:lnTo>
                  <a:lnTo>
                    <a:pt x="0" y="57740"/>
                  </a:lnTo>
                  <a:lnTo>
                    <a:pt x="497" y="68336"/>
                  </a:lnTo>
                  <a:lnTo>
                    <a:pt x="1935" y="78717"/>
                  </a:lnTo>
                  <a:lnTo>
                    <a:pt x="2893" y="90058"/>
                  </a:lnTo>
                  <a:lnTo>
                    <a:pt x="3532" y="102040"/>
                  </a:lnTo>
                  <a:lnTo>
                    <a:pt x="4241" y="127144"/>
                  </a:lnTo>
                  <a:lnTo>
                    <a:pt x="4557" y="153038"/>
                  </a:lnTo>
                  <a:lnTo>
                    <a:pt x="5746" y="166133"/>
                  </a:lnTo>
                  <a:lnTo>
                    <a:pt x="7644" y="179285"/>
                  </a:lnTo>
                  <a:lnTo>
                    <a:pt x="24705" y="23874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2829812" y="4347790"/>
              <a:ext cx="103450" cy="158555"/>
            </a:xfrm>
            <a:custGeom>
              <a:avLst/>
              <a:gdLst/>
              <a:ahLst/>
              <a:cxnLst/>
              <a:rect l="0" t="0" r="0" b="0"/>
              <a:pathLst>
                <a:path w="103450" h="158555">
                  <a:moveTo>
                    <a:pt x="15253" y="118763"/>
                  </a:moveTo>
                  <a:lnTo>
                    <a:pt x="20534" y="102920"/>
                  </a:lnTo>
                  <a:lnTo>
                    <a:pt x="24300" y="96043"/>
                  </a:lnTo>
                  <a:lnTo>
                    <a:pt x="29022" y="89247"/>
                  </a:lnTo>
                  <a:lnTo>
                    <a:pt x="34380" y="82506"/>
                  </a:lnTo>
                  <a:lnTo>
                    <a:pt x="41268" y="76907"/>
                  </a:lnTo>
                  <a:lnTo>
                    <a:pt x="49176" y="72069"/>
                  </a:lnTo>
                  <a:lnTo>
                    <a:pt x="57764" y="67738"/>
                  </a:lnTo>
                  <a:lnTo>
                    <a:pt x="65700" y="62640"/>
                  </a:lnTo>
                  <a:lnTo>
                    <a:pt x="73201" y="57031"/>
                  </a:lnTo>
                  <a:lnTo>
                    <a:pt x="80412" y="51081"/>
                  </a:lnTo>
                  <a:lnTo>
                    <a:pt x="87430" y="44904"/>
                  </a:lnTo>
                  <a:lnTo>
                    <a:pt x="94320" y="38575"/>
                  </a:lnTo>
                  <a:lnTo>
                    <a:pt x="101123" y="32145"/>
                  </a:lnTo>
                  <a:lnTo>
                    <a:pt x="103449" y="24543"/>
                  </a:lnTo>
                  <a:lnTo>
                    <a:pt x="102788" y="16159"/>
                  </a:lnTo>
                  <a:lnTo>
                    <a:pt x="100137" y="7253"/>
                  </a:lnTo>
                  <a:lnTo>
                    <a:pt x="92843" y="2421"/>
                  </a:lnTo>
                  <a:lnTo>
                    <a:pt x="82454" y="305"/>
                  </a:lnTo>
                  <a:lnTo>
                    <a:pt x="70001" y="0"/>
                  </a:lnTo>
                  <a:lnTo>
                    <a:pt x="58384" y="2008"/>
                  </a:lnTo>
                  <a:lnTo>
                    <a:pt x="47323" y="5556"/>
                  </a:lnTo>
                  <a:lnTo>
                    <a:pt x="36633" y="10133"/>
                  </a:lnTo>
                  <a:lnTo>
                    <a:pt x="27295" y="16499"/>
                  </a:lnTo>
                  <a:lnTo>
                    <a:pt x="18860" y="24060"/>
                  </a:lnTo>
                  <a:lnTo>
                    <a:pt x="11026" y="32416"/>
                  </a:lnTo>
                  <a:lnTo>
                    <a:pt x="5803" y="43514"/>
                  </a:lnTo>
                  <a:lnTo>
                    <a:pt x="2321" y="56438"/>
                  </a:lnTo>
                  <a:lnTo>
                    <a:pt x="0" y="70581"/>
                  </a:lnTo>
                  <a:lnTo>
                    <a:pt x="663" y="82221"/>
                  </a:lnTo>
                  <a:lnTo>
                    <a:pt x="3316" y="92191"/>
                  </a:lnTo>
                  <a:lnTo>
                    <a:pt x="7295" y="101048"/>
                  </a:lnTo>
                  <a:lnTo>
                    <a:pt x="13263" y="110269"/>
                  </a:lnTo>
                  <a:lnTo>
                    <a:pt x="20558" y="119733"/>
                  </a:lnTo>
                  <a:lnTo>
                    <a:pt x="28738" y="129357"/>
                  </a:lnTo>
                  <a:lnTo>
                    <a:pt x="38612" y="136879"/>
                  </a:lnTo>
                  <a:lnTo>
                    <a:pt x="49616" y="142999"/>
                  </a:lnTo>
                  <a:lnTo>
                    <a:pt x="94835" y="15855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2973149" y="4374171"/>
              <a:ext cx="140507" cy="112279"/>
            </a:xfrm>
            <a:custGeom>
              <a:avLst/>
              <a:gdLst/>
              <a:ahLst/>
              <a:cxnLst/>
              <a:rect l="0" t="0" r="0" b="0"/>
              <a:pathLst>
                <a:path w="140507" h="112279">
                  <a:moveTo>
                    <a:pt x="130558" y="12800"/>
                  </a:moveTo>
                  <a:lnTo>
                    <a:pt x="119996" y="2238"/>
                  </a:lnTo>
                  <a:lnTo>
                    <a:pt x="111359" y="232"/>
                  </a:lnTo>
                  <a:lnTo>
                    <a:pt x="100073" y="0"/>
                  </a:lnTo>
                  <a:lnTo>
                    <a:pt x="87024" y="951"/>
                  </a:lnTo>
                  <a:lnTo>
                    <a:pt x="73902" y="3795"/>
                  </a:lnTo>
                  <a:lnTo>
                    <a:pt x="60734" y="7902"/>
                  </a:lnTo>
                  <a:lnTo>
                    <a:pt x="47533" y="12851"/>
                  </a:lnTo>
                  <a:lnTo>
                    <a:pt x="36522" y="19466"/>
                  </a:lnTo>
                  <a:lnTo>
                    <a:pt x="26971" y="27192"/>
                  </a:lnTo>
                  <a:lnTo>
                    <a:pt x="18393" y="35658"/>
                  </a:lnTo>
                  <a:lnTo>
                    <a:pt x="11569" y="44618"/>
                  </a:lnTo>
                  <a:lnTo>
                    <a:pt x="5914" y="53907"/>
                  </a:lnTo>
                  <a:lnTo>
                    <a:pt x="1039" y="63417"/>
                  </a:lnTo>
                  <a:lnTo>
                    <a:pt x="0" y="73072"/>
                  </a:lnTo>
                  <a:lnTo>
                    <a:pt x="1518" y="82824"/>
                  </a:lnTo>
                  <a:lnTo>
                    <a:pt x="4740" y="92642"/>
                  </a:lnTo>
                  <a:lnTo>
                    <a:pt x="11309" y="99187"/>
                  </a:lnTo>
                  <a:lnTo>
                    <a:pt x="20110" y="103551"/>
                  </a:lnTo>
                  <a:lnTo>
                    <a:pt x="30399" y="106460"/>
                  </a:lnTo>
                  <a:lnTo>
                    <a:pt x="40574" y="106188"/>
                  </a:lnTo>
                  <a:lnTo>
                    <a:pt x="50673" y="103797"/>
                  </a:lnTo>
                  <a:lnTo>
                    <a:pt x="60722" y="99992"/>
                  </a:lnTo>
                  <a:lnTo>
                    <a:pt x="69632" y="94139"/>
                  </a:lnTo>
                  <a:lnTo>
                    <a:pt x="77782" y="86922"/>
                  </a:lnTo>
                  <a:lnTo>
                    <a:pt x="85426" y="78794"/>
                  </a:lnTo>
                  <a:lnTo>
                    <a:pt x="91628" y="70060"/>
                  </a:lnTo>
                  <a:lnTo>
                    <a:pt x="96867" y="60921"/>
                  </a:lnTo>
                  <a:lnTo>
                    <a:pt x="101466" y="51512"/>
                  </a:lnTo>
                  <a:lnTo>
                    <a:pt x="104531" y="40819"/>
                  </a:lnTo>
                  <a:lnTo>
                    <a:pt x="106575" y="29269"/>
                  </a:lnTo>
                  <a:lnTo>
                    <a:pt x="107938" y="17147"/>
                  </a:lnTo>
                  <a:lnTo>
                    <a:pt x="108846" y="13487"/>
                  </a:lnTo>
                  <a:lnTo>
                    <a:pt x="109451" y="15469"/>
                  </a:lnTo>
                  <a:lnTo>
                    <a:pt x="109855" y="21211"/>
                  </a:lnTo>
                  <a:lnTo>
                    <a:pt x="110124" y="29460"/>
                  </a:lnTo>
                  <a:lnTo>
                    <a:pt x="110423" y="50417"/>
                  </a:lnTo>
                  <a:lnTo>
                    <a:pt x="111608" y="61089"/>
                  </a:lnTo>
                  <a:lnTo>
                    <a:pt x="113504" y="71520"/>
                  </a:lnTo>
                  <a:lnTo>
                    <a:pt x="140506" y="11227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3193237" y="4327284"/>
              <a:ext cx="119374" cy="139270"/>
            </a:xfrm>
            <a:custGeom>
              <a:avLst/>
              <a:gdLst/>
              <a:ahLst/>
              <a:cxnLst/>
              <a:rect l="0" t="0" r="0" b="0"/>
              <a:pathLst>
                <a:path w="119374" h="139270">
                  <a:moveTo>
                    <a:pt x="119373" y="0"/>
                  </a:moveTo>
                  <a:lnTo>
                    <a:pt x="92969" y="0"/>
                  </a:lnTo>
                  <a:lnTo>
                    <a:pt x="81875" y="1106"/>
                  </a:lnTo>
                  <a:lnTo>
                    <a:pt x="71163" y="2948"/>
                  </a:lnTo>
                  <a:lnTo>
                    <a:pt x="60706" y="5281"/>
                  </a:lnTo>
                  <a:lnTo>
                    <a:pt x="51524" y="9047"/>
                  </a:lnTo>
                  <a:lnTo>
                    <a:pt x="43192" y="13769"/>
                  </a:lnTo>
                  <a:lnTo>
                    <a:pt x="35426" y="19127"/>
                  </a:lnTo>
                  <a:lnTo>
                    <a:pt x="31355" y="26015"/>
                  </a:lnTo>
                  <a:lnTo>
                    <a:pt x="29746" y="33923"/>
                  </a:lnTo>
                  <a:lnTo>
                    <a:pt x="29778" y="42511"/>
                  </a:lnTo>
                  <a:lnTo>
                    <a:pt x="33116" y="50447"/>
                  </a:lnTo>
                  <a:lnTo>
                    <a:pt x="38657" y="57948"/>
                  </a:lnTo>
                  <a:lnTo>
                    <a:pt x="45667" y="65160"/>
                  </a:lnTo>
                  <a:lnTo>
                    <a:pt x="54762" y="71073"/>
                  </a:lnTo>
                  <a:lnTo>
                    <a:pt x="65246" y="76120"/>
                  </a:lnTo>
                  <a:lnTo>
                    <a:pt x="76656" y="80590"/>
                  </a:lnTo>
                  <a:lnTo>
                    <a:pt x="87580" y="85781"/>
                  </a:lnTo>
                  <a:lnTo>
                    <a:pt x="98177" y="91452"/>
                  </a:lnTo>
                  <a:lnTo>
                    <a:pt x="108559" y="97443"/>
                  </a:lnTo>
                  <a:lnTo>
                    <a:pt x="113269" y="104753"/>
                  </a:lnTo>
                  <a:lnTo>
                    <a:pt x="114199" y="112943"/>
                  </a:lnTo>
                  <a:lnTo>
                    <a:pt x="112608" y="121718"/>
                  </a:lnTo>
                  <a:lnTo>
                    <a:pt x="106020" y="127569"/>
                  </a:lnTo>
                  <a:lnTo>
                    <a:pt x="96102" y="131469"/>
                  </a:lnTo>
                  <a:lnTo>
                    <a:pt x="83964" y="134069"/>
                  </a:lnTo>
                  <a:lnTo>
                    <a:pt x="71450" y="135802"/>
                  </a:lnTo>
                  <a:lnTo>
                    <a:pt x="58686" y="136958"/>
                  </a:lnTo>
                  <a:lnTo>
                    <a:pt x="0" y="1392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3393133" y="4307389"/>
              <a:ext cx="28904" cy="189008"/>
            </a:xfrm>
            <a:custGeom>
              <a:avLst/>
              <a:gdLst/>
              <a:ahLst/>
              <a:cxnLst/>
              <a:rect l="0" t="0" r="0" b="0"/>
              <a:pathLst>
                <a:path w="28904" h="189008">
                  <a:moveTo>
                    <a:pt x="28903" y="0"/>
                  </a:moveTo>
                  <a:lnTo>
                    <a:pt x="23622" y="15842"/>
                  </a:lnTo>
                  <a:lnTo>
                    <a:pt x="19856" y="24931"/>
                  </a:lnTo>
                  <a:lnTo>
                    <a:pt x="15134" y="35411"/>
                  </a:lnTo>
                  <a:lnTo>
                    <a:pt x="9776" y="46818"/>
                  </a:lnTo>
                  <a:lnTo>
                    <a:pt x="6204" y="58845"/>
                  </a:lnTo>
                  <a:lnTo>
                    <a:pt x="3823" y="71284"/>
                  </a:lnTo>
                  <a:lnTo>
                    <a:pt x="2235" y="83998"/>
                  </a:lnTo>
                  <a:lnTo>
                    <a:pt x="1177" y="98000"/>
                  </a:lnTo>
                  <a:lnTo>
                    <a:pt x="471" y="112862"/>
                  </a:lnTo>
                  <a:lnTo>
                    <a:pt x="0" y="128296"/>
                  </a:lnTo>
                  <a:lnTo>
                    <a:pt x="792" y="141901"/>
                  </a:lnTo>
                  <a:lnTo>
                    <a:pt x="2425" y="154287"/>
                  </a:lnTo>
                  <a:lnTo>
                    <a:pt x="9008" y="18900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3332506" y="4377023"/>
              <a:ext cx="169113" cy="19897"/>
            </a:xfrm>
            <a:custGeom>
              <a:avLst/>
              <a:gdLst/>
              <a:ahLst/>
              <a:cxnLst/>
              <a:rect l="0" t="0" r="0" b="0"/>
              <a:pathLst>
                <a:path w="169113" h="19897">
                  <a:moveTo>
                    <a:pt x="0" y="19896"/>
                  </a:moveTo>
                  <a:lnTo>
                    <a:pt x="10562" y="9334"/>
                  </a:lnTo>
                  <a:lnTo>
                    <a:pt x="18094" y="6223"/>
                  </a:lnTo>
                  <a:lnTo>
                    <a:pt x="27537" y="4148"/>
                  </a:lnTo>
                  <a:lnTo>
                    <a:pt x="38254" y="2765"/>
                  </a:lnTo>
                  <a:lnTo>
                    <a:pt x="50925" y="1844"/>
                  </a:lnTo>
                  <a:lnTo>
                    <a:pt x="64899" y="1229"/>
                  </a:lnTo>
                  <a:lnTo>
                    <a:pt x="94057" y="546"/>
                  </a:lnTo>
                  <a:lnTo>
                    <a:pt x="169112"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3620992" y="4197963"/>
              <a:ext cx="19896" cy="69636"/>
            </a:xfrm>
            <a:custGeom>
              <a:avLst/>
              <a:gdLst/>
              <a:ahLst/>
              <a:cxnLst/>
              <a:rect l="0" t="0" r="0" b="0"/>
              <a:pathLst>
                <a:path w="19896" h="69636">
                  <a:moveTo>
                    <a:pt x="19895" y="0"/>
                  </a:moveTo>
                  <a:lnTo>
                    <a:pt x="14614" y="21124"/>
                  </a:lnTo>
                  <a:lnTo>
                    <a:pt x="11954" y="30662"/>
                  </a:lnTo>
                  <a:lnTo>
                    <a:pt x="0" y="6963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3680678" y="4207911"/>
              <a:ext cx="1" cy="19897"/>
            </a:xfrm>
            <a:custGeom>
              <a:avLst/>
              <a:gdLst/>
              <a:ahLst/>
              <a:cxnLst/>
              <a:rect l="0" t="0" r="0" b="0"/>
              <a:pathLst>
                <a:path w="1" h="19897">
                  <a:moveTo>
                    <a:pt x="0" y="0"/>
                  </a:moveTo>
                  <a:lnTo>
                    <a:pt x="0" y="1989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p:cNvGrpSpPr/>
          <p:nvPr/>
        </p:nvGrpSpPr>
        <p:grpSpPr>
          <a:xfrm>
            <a:off x="7828903" y="1611540"/>
            <a:ext cx="1190855" cy="338226"/>
            <a:chOff x="7828903" y="1611540"/>
            <a:chExt cx="1190855" cy="338226"/>
          </a:xfrm>
        </p:grpSpPr>
        <p:sp>
          <p:nvSpPr>
            <p:cNvPr id="99" name="Freeform 98"/>
            <p:cNvSpPr/>
            <p:nvPr/>
          </p:nvSpPr>
          <p:spPr>
            <a:xfrm>
              <a:off x="8226814" y="1691122"/>
              <a:ext cx="29845" cy="248696"/>
            </a:xfrm>
            <a:custGeom>
              <a:avLst/>
              <a:gdLst/>
              <a:ahLst/>
              <a:cxnLst/>
              <a:rect l="0" t="0" r="0" b="0"/>
              <a:pathLst>
                <a:path w="29845" h="248696">
                  <a:moveTo>
                    <a:pt x="29844" y="0"/>
                  </a:moveTo>
                  <a:lnTo>
                    <a:pt x="24562" y="21124"/>
                  </a:lnTo>
                  <a:lnTo>
                    <a:pt x="23007" y="31768"/>
                  </a:lnTo>
                  <a:lnTo>
                    <a:pt x="21970" y="43285"/>
                  </a:lnTo>
                  <a:lnTo>
                    <a:pt x="21278" y="55384"/>
                  </a:lnTo>
                  <a:lnTo>
                    <a:pt x="19712" y="66766"/>
                  </a:lnTo>
                  <a:lnTo>
                    <a:pt x="17563" y="77670"/>
                  </a:lnTo>
                  <a:lnTo>
                    <a:pt x="15024" y="88255"/>
                  </a:lnTo>
                  <a:lnTo>
                    <a:pt x="13332" y="101944"/>
                  </a:lnTo>
                  <a:lnTo>
                    <a:pt x="12204" y="117702"/>
                  </a:lnTo>
                  <a:lnTo>
                    <a:pt x="11452" y="134839"/>
                  </a:lnTo>
                  <a:lnTo>
                    <a:pt x="9846" y="150685"/>
                  </a:lnTo>
                  <a:lnTo>
                    <a:pt x="7669" y="165670"/>
                  </a:lnTo>
                  <a:lnTo>
                    <a:pt x="5113" y="180081"/>
                  </a:lnTo>
                  <a:lnTo>
                    <a:pt x="3409" y="194110"/>
                  </a:lnTo>
                  <a:lnTo>
                    <a:pt x="2273" y="207883"/>
                  </a:lnTo>
                  <a:lnTo>
                    <a:pt x="0" y="24869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8392776" y="1611540"/>
              <a:ext cx="80324" cy="307713"/>
            </a:xfrm>
            <a:custGeom>
              <a:avLst/>
              <a:gdLst/>
              <a:ahLst/>
              <a:cxnLst/>
              <a:rect l="0" t="0" r="0" b="0"/>
              <a:pathLst>
                <a:path w="80324" h="307713">
                  <a:moveTo>
                    <a:pt x="52889" y="9948"/>
                  </a:moveTo>
                  <a:lnTo>
                    <a:pt x="37047" y="20510"/>
                  </a:lnTo>
                  <a:lnTo>
                    <a:pt x="30169" y="29148"/>
                  </a:lnTo>
                  <a:lnTo>
                    <a:pt x="23374" y="40433"/>
                  </a:lnTo>
                  <a:lnTo>
                    <a:pt x="16633" y="53482"/>
                  </a:lnTo>
                  <a:lnTo>
                    <a:pt x="11034" y="66604"/>
                  </a:lnTo>
                  <a:lnTo>
                    <a:pt x="6195" y="79772"/>
                  </a:lnTo>
                  <a:lnTo>
                    <a:pt x="1865" y="92973"/>
                  </a:lnTo>
                  <a:lnTo>
                    <a:pt x="83" y="106194"/>
                  </a:lnTo>
                  <a:lnTo>
                    <a:pt x="0" y="119430"/>
                  </a:lnTo>
                  <a:lnTo>
                    <a:pt x="1051" y="132675"/>
                  </a:lnTo>
                  <a:lnTo>
                    <a:pt x="5067" y="144821"/>
                  </a:lnTo>
                  <a:lnTo>
                    <a:pt x="11060" y="156234"/>
                  </a:lnTo>
                  <a:lnTo>
                    <a:pt x="18371" y="167158"/>
                  </a:lnTo>
                  <a:lnTo>
                    <a:pt x="26562" y="177757"/>
                  </a:lnTo>
                  <a:lnTo>
                    <a:pt x="35338" y="188140"/>
                  </a:lnTo>
                  <a:lnTo>
                    <a:pt x="44504" y="198377"/>
                  </a:lnTo>
                  <a:lnTo>
                    <a:pt x="52826" y="208518"/>
                  </a:lnTo>
                  <a:lnTo>
                    <a:pt x="60583" y="218594"/>
                  </a:lnTo>
                  <a:lnTo>
                    <a:pt x="67967" y="228628"/>
                  </a:lnTo>
                  <a:lnTo>
                    <a:pt x="71784" y="240843"/>
                  </a:lnTo>
                  <a:lnTo>
                    <a:pt x="73222" y="254513"/>
                  </a:lnTo>
                  <a:lnTo>
                    <a:pt x="73077" y="269153"/>
                  </a:lnTo>
                  <a:lnTo>
                    <a:pt x="69664" y="281124"/>
                  </a:lnTo>
                  <a:lnTo>
                    <a:pt x="64072" y="291315"/>
                  </a:lnTo>
                  <a:lnTo>
                    <a:pt x="57029" y="300320"/>
                  </a:lnTo>
                  <a:lnTo>
                    <a:pt x="47912" y="305218"/>
                  </a:lnTo>
                  <a:lnTo>
                    <a:pt x="37413" y="307377"/>
                  </a:lnTo>
                  <a:lnTo>
                    <a:pt x="25992" y="307712"/>
                  </a:lnTo>
                  <a:lnTo>
                    <a:pt x="17273" y="304619"/>
                  </a:lnTo>
                  <a:lnTo>
                    <a:pt x="10355" y="299241"/>
                  </a:lnTo>
                  <a:lnTo>
                    <a:pt x="4638" y="292340"/>
                  </a:lnTo>
                  <a:lnTo>
                    <a:pt x="1931" y="282213"/>
                  </a:lnTo>
                  <a:lnTo>
                    <a:pt x="1232" y="269935"/>
                  </a:lnTo>
                  <a:lnTo>
                    <a:pt x="1872" y="256223"/>
                  </a:lnTo>
                  <a:lnTo>
                    <a:pt x="3403" y="243766"/>
                  </a:lnTo>
                  <a:lnTo>
                    <a:pt x="5529" y="232145"/>
                  </a:lnTo>
                  <a:lnTo>
                    <a:pt x="8053" y="221082"/>
                  </a:lnTo>
                  <a:lnTo>
                    <a:pt x="10840" y="210390"/>
                  </a:lnTo>
                  <a:lnTo>
                    <a:pt x="13803" y="199947"/>
                  </a:lnTo>
                  <a:lnTo>
                    <a:pt x="16884" y="189669"/>
                  </a:lnTo>
                  <a:lnTo>
                    <a:pt x="21149" y="179501"/>
                  </a:lnTo>
                  <a:lnTo>
                    <a:pt x="26203" y="169406"/>
                  </a:lnTo>
                  <a:lnTo>
                    <a:pt x="31782" y="159360"/>
                  </a:lnTo>
                  <a:lnTo>
                    <a:pt x="36607" y="149347"/>
                  </a:lnTo>
                  <a:lnTo>
                    <a:pt x="40930" y="139356"/>
                  </a:lnTo>
                  <a:lnTo>
                    <a:pt x="44916" y="129379"/>
                  </a:lnTo>
                  <a:lnTo>
                    <a:pt x="49785" y="120517"/>
                  </a:lnTo>
                  <a:lnTo>
                    <a:pt x="55240" y="112399"/>
                  </a:lnTo>
                  <a:lnTo>
                    <a:pt x="61089" y="104776"/>
                  </a:lnTo>
                  <a:lnTo>
                    <a:pt x="66092" y="96378"/>
                  </a:lnTo>
                  <a:lnTo>
                    <a:pt x="70534" y="87464"/>
                  </a:lnTo>
                  <a:lnTo>
                    <a:pt x="74600" y="78205"/>
                  </a:lnTo>
                  <a:lnTo>
                    <a:pt x="77311" y="67611"/>
                  </a:lnTo>
                  <a:lnTo>
                    <a:pt x="79118" y="56127"/>
                  </a:lnTo>
                  <a:lnTo>
                    <a:pt x="80323" y="44050"/>
                  </a:lnTo>
                  <a:lnTo>
                    <a:pt x="78916" y="33788"/>
                  </a:lnTo>
                  <a:lnTo>
                    <a:pt x="75766" y="24736"/>
                  </a:lnTo>
                  <a:lnTo>
                    <a:pt x="6283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8574987" y="1701538"/>
              <a:ext cx="183153" cy="244235"/>
            </a:xfrm>
            <a:custGeom>
              <a:avLst/>
              <a:gdLst/>
              <a:ahLst/>
              <a:cxnLst/>
              <a:rect l="0" t="0" r="0" b="0"/>
              <a:pathLst>
                <a:path w="183153" h="244235">
                  <a:moveTo>
                    <a:pt x="69634" y="59219"/>
                  </a:moveTo>
                  <a:lnTo>
                    <a:pt x="55788" y="100757"/>
                  </a:lnTo>
                  <a:lnTo>
                    <a:pt x="52666" y="111227"/>
                  </a:lnTo>
                  <a:lnTo>
                    <a:pt x="42992" y="145983"/>
                  </a:lnTo>
                  <a:lnTo>
                    <a:pt x="36424" y="167415"/>
                  </a:lnTo>
                  <a:lnTo>
                    <a:pt x="35336" y="179983"/>
                  </a:lnTo>
                  <a:lnTo>
                    <a:pt x="35715" y="193888"/>
                  </a:lnTo>
                  <a:lnTo>
                    <a:pt x="37074" y="208685"/>
                  </a:lnTo>
                  <a:lnTo>
                    <a:pt x="41295" y="220760"/>
                  </a:lnTo>
                  <a:lnTo>
                    <a:pt x="47426" y="231021"/>
                  </a:lnTo>
                  <a:lnTo>
                    <a:pt x="54828" y="240072"/>
                  </a:lnTo>
                  <a:lnTo>
                    <a:pt x="65291" y="243895"/>
                  </a:lnTo>
                  <a:lnTo>
                    <a:pt x="77791" y="244234"/>
                  </a:lnTo>
                  <a:lnTo>
                    <a:pt x="91652" y="242249"/>
                  </a:lnTo>
                  <a:lnTo>
                    <a:pt x="103103" y="238715"/>
                  </a:lnTo>
                  <a:lnTo>
                    <a:pt x="112947" y="234148"/>
                  </a:lnTo>
                  <a:lnTo>
                    <a:pt x="121721" y="228893"/>
                  </a:lnTo>
                  <a:lnTo>
                    <a:pt x="128676" y="222074"/>
                  </a:lnTo>
                  <a:lnTo>
                    <a:pt x="134417" y="214212"/>
                  </a:lnTo>
                  <a:lnTo>
                    <a:pt x="139350" y="205655"/>
                  </a:lnTo>
                  <a:lnTo>
                    <a:pt x="144850" y="196634"/>
                  </a:lnTo>
                  <a:lnTo>
                    <a:pt x="156855" y="177768"/>
                  </a:lnTo>
                  <a:lnTo>
                    <a:pt x="162046" y="168095"/>
                  </a:lnTo>
                  <a:lnTo>
                    <a:pt x="166611" y="158330"/>
                  </a:lnTo>
                  <a:lnTo>
                    <a:pt x="170761" y="148505"/>
                  </a:lnTo>
                  <a:lnTo>
                    <a:pt x="174633" y="135322"/>
                  </a:lnTo>
                  <a:lnTo>
                    <a:pt x="178319" y="119902"/>
                  </a:lnTo>
                  <a:lnTo>
                    <a:pt x="181882" y="102990"/>
                  </a:lnTo>
                  <a:lnTo>
                    <a:pt x="183152" y="88400"/>
                  </a:lnTo>
                  <a:lnTo>
                    <a:pt x="182893" y="75357"/>
                  </a:lnTo>
                  <a:lnTo>
                    <a:pt x="181615" y="63345"/>
                  </a:lnTo>
                  <a:lnTo>
                    <a:pt x="178553" y="50917"/>
                  </a:lnTo>
                  <a:lnTo>
                    <a:pt x="174300" y="38210"/>
                  </a:lnTo>
                  <a:lnTo>
                    <a:pt x="169255" y="25317"/>
                  </a:lnTo>
                  <a:lnTo>
                    <a:pt x="161470" y="15617"/>
                  </a:lnTo>
                  <a:lnTo>
                    <a:pt x="151859" y="8045"/>
                  </a:lnTo>
                  <a:lnTo>
                    <a:pt x="141030" y="1891"/>
                  </a:lnTo>
                  <a:lnTo>
                    <a:pt x="129390" y="0"/>
                  </a:lnTo>
                  <a:lnTo>
                    <a:pt x="117208" y="949"/>
                  </a:lnTo>
                  <a:lnTo>
                    <a:pt x="104666" y="3792"/>
                  </a:lnTo>
                  <a:lnTo>
                    <a:pt x="92989" y="7899"/>
                  </a:lnTo>
                  <a:lnTo>
                    <a:pt x="81888" y="12847"/>
                  </a:lnTo>
                  <a:lnTo>
                    <a:pt x="71172" y="18357"/>
                  </a:lnTo>
                  <a:lnTo>
                    <a:pt x="61816" y="24240"/>
                  </a:lnTo>
                  <a:lnTo>
                    <a:pt x="53370" y="30373"/>
                  </a:lnTo>
                  <a:lnTo>
                    <a:pt x="45527" y="36672"/>
                  </a:lnTo>
                  <a:lnTo>
                    <a:pt x="39194" y="44188"/>
                  </a:lnTo>
                  <a:lnTo>
                    <a:pt x="33867" y="52514"/>
                  </a:lnTo>
                  <a:lnTo>
                    <a:pt x="29209" y="61381"/>
                  </a:lnTo>
                  <a:lnTo>
                    <a:pt x="23894" y="72819"/>
                  </a:lnTo>
                  <a:lnTo>
                    <a:pt x="0" y="12885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8859253" y="1705311"/>
              <a:ext cx="160505" cy="204335"/>
            </a:xfrm>
            <a:custGeom>
              <a:avLst/>
              <a:gdLst/>
              <a:ahLst/>
              <a:cxnLst/>
              <a:rect l="0" t="0" r="0" b="0"/>
              <a:pathLst>
                <a:path w="160505" h="204335">
                  <a:moveTo>
                    <a:pt x="44010" y="15655"/>
                  </a:moveTo>
                  <a:lnTo>
                    <a:pt x="16319" y="71038"/>
                  </a:lnTo>
                  <a:lnTo>
                    <a:pt x="12286" y="83526"/>
                  </a:lnTo>
                  <a:lnTo>
                    <a:pt x="9597" y="96272"/>
                  </a:lnTo>
                  <a:lnTo>
                    <a:pt x="7804" y="109191"/>
                  </a:lnTo>
                  <a:lnTo>
                    <a:pt x="5504" y="121119"/>
                  </a:lnTo>
                  <a:lnTo>
                    <a:pt x="2865" y="132387"/>
                  </a:lnTo>
                  <a:lnTo>
                    <a:pt x="0" y="143215"/>
                  </a:lnTo>
                  <a:lnTo>
                    <a:pt x="301" y="154855"/>
                  </a:lnTo>
                  <a:lnTo>
                    <a:pt x="2713" y="167036"/>
                  </a:lnTo>
                  <a:lnTo>
                    <a:pt x="6530" y="179578"/>
                  </a:lnTo>
                  <a:lnTo>
                    <a:pt x="13497" y="189045"/>
                  </a:lnTo>
                  <a:lnTo>
                    <a:pt x="22563" y="196462"/>
                  </a:lnTo>
                  <a:lnTo>
                    <a:pt x="33028" y="202511"/>
                  </a:lnTo>
                  <a:lnTo>
                    <a:pt x="44426" y="204334"/>
                  </a:lnTo>
                  <a:lnTo>
                    <a:pt x="56446" y="203338"/>
                  </a:lnTo>
                  <a:lnTo>
                    <a:pt x="68881" y="200463"/>
                  </a:lnTo>
                  <a:lnTo>
                    <a:pt x="81591" y="195231"/>
                  </a:lnTo>
                  <a:lnTo>
                    <a:pt x="94486" y="188427"/>
                  </a:lnTo>
                  <a:lnTo>
                    <a:pt x="107504" y="180575"/>
                  </a:lnTo>
                  <a:lnTo>
                    <a:pt x="118393" y="172025"/>
                  </a:lnTo>
                  <a:lnTo>
                    <a:pt x="127864" y="163008"/>
                  </a:lnTo>
                  <a:lnTo>
                    <a:pt x="136388" y="153682"/>
                  </a:lnTo>
                  <a:lnTo>
                    <a:pt x="143176" y="141937"/>
                  </a:lnTo>
                  <a:lnTo>
                    <a:pt x="148807" y="128581"/>
                  </a:lnTo>
                  <a:lnTo>
                    <a:pt x="153665" y="114150"/>
                  </a:lnTo>
                  <a:lnTo>
                    <a:pt x="156905" y="100109"/>
                  </a:lnTo>
                  <a:lnTo>
                    <a:pt x="159064" y="86326"/>
                  </a:lnTo>
                  <a:lnTo>
                    <a:pt x="160504" y="72717"/>
                  </a:lnTo>
                  <a:lnTo>
                    <a:pt x="160359" y="60328"/>
                  </a:lnTo>
                  <a:lnTo>
                    <a:pt x="159157" y="48753"/>
                  </a:lnTo>
                  <a:lnTo>
                    <a:pt x="157250" y="37720"/>
                  </a:lnTo>
                  <a:lnTo>
                    <a:pt x="151558" y="28154"/>
                  </a:lnTo>
                  <a:lnTo>
                    <a:pt x="143341" y="19567"/>
                  </a:lnTo>
                  <a:lnTo>
                    <a:pt x="133443" y="11631"/>
                  </a:lnTo>
                  <a:lnTo>
                    <a:pt x="121316" y="6340"/>
                  </a:lnTo>
                  <a:lnTo>
                    <a:pt x="107706" y="2813"/>
                  </a:lnTo>
                  <a:lnTo>
                    <a:pt x="93105" y="462"/>
                  </a:lnTo>
                  <a:lnTo>
                    <a:pt x="80057" y="0"/>
                  </a:lnTo>
                  <a:lnTo>
                    <a:pt x="68041" y="797"/>
                  </a:lnTo>
                  <a:lnTo>
                    <a:pt x="34063" y="570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7828903" y="1641383"/>
              <a:ext cx="163314" cy="228800"/>
            </a:xfrm>
            <a:custGeom>
              <a:avLst/>
              <a:gdLst/>
              <a:ahLst/>
              <a:cxnLst/>
              <a:rect l="0" t="0" r="0" b="0"/>
              <a:pathLst>
                <a:path w="163314" h="228800">
                  <a:moveTo>
                    <a:pt x="0" y="0"/>
                  </a:moveTo>
                  <a:lnTo>
                    <a:pt x="10562" y="10562"/>
                  </a:lnTo>
                  <a:lnTo>
                    <a:pt x="18094" y="16989"/>
                  </a:lnTo>
                  <a:lnTo>
                    <a:pt x="38254" y="32973"/>
                  </a:lnTo>
                  <a:lnTo>
                    <a:pt x="49819" y="40773"/>
                  </a:lnTo>
                  <a:lnTo>
                    <a:pt x="61951" y="48183"/>
                  </a:lnTo>
                  <a:lnTo>
                    <a:pt x="74460" y="55333"/>
                  </a:lnTo>
                  <a:lnTo>
                    <a:pt x="86116" y="62311"/>
                  </a:lnTo>
                  <a:lnTo>
                    <a:pt x="107908" y="75959"/>
                  </a:lnTo>
                  <a:lnTo>
                    <a:pt x="117256" y="82694"/>
                  </a:lnTo>
                  <a:lnTo>
                    <a:pt x="125699" y="89394"/>
                  </a:lnTo>
                  <a:lnTo>
                    <a:pt x="133538" y="96071"/>
                  </a:lnTo>
                  <a:lnTo>
                    <a:pt x="142080" y="102733"/>
                  </a:lnTo>
                  <a:lnTo>
                    <a:pt x="151091" y="109385"/>
                  </a:lnTo>
                  <a:lnTo>
                    <a:pt x="160414" y="116031"/>
                  </a:lnTo>
                  <a:lnTo>
                    <a:pt x="163313" y="123777"/>
                  </a:lnTo>
                  <a:lnTo>
                    <a:pt x="161930" y="132257"/>
                  </a:lnTo>
                  <a:lnTo>
                    <a:pt x="157693" y="141226"/>
                  </a:lnTo>
                  <a:lnTo>
                    <a:pt x="150446" y="149416"/>
                  </a:lnTo>
                  <a:lnTo>
                    <a:pt x="141194" y="157087"/>
                  </a:lnTo>
                  <a:lnTo>
                    <a:pt x="130604" y="164412"/>
                  </a:lnTo>
                  <a:lnTo>
                    <a:pt x="119124" y="171505"/>
                  </a:lnTo>
                  <a:lnTo>
                    <a:pt x="107049" y="178445"/>
                  </a:lnTo>
                  <a:lnTo>
                    <a:pt x="94577" y="185282"/>
                  </a:lnTo>
                  <a:lnTo>
                    <a:pt x="82947" y="192051"/>
                  </a:lnTo>
                  <a:lnTo>
                    <a:pt x="71878" y="198774"/>
                  </a:lnTo>
                  <a:lnTo>
                    <a:pt x="29843" y="22879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7848799" y="1940226"/>
              <a:ext cx="179060" cy="9540"/>
            </a:xfrm>
            <a:custGeom>
              <a:avLst/>
              <a:gdLst/>
              <a:ahLst/>
              <a:cxnLst/>
              <a:rect l="0" t="0" r="0" b="0"/>
              <a:pathLst>
                <a:path w="179060" h="9540">
                  <a:moveTo>
                    <a:pt x="0" y="9539"/>
                  </a:moveTo>
                  <a:lnTo>
                    <a:pt x="15842" y="4258"/>
                  </a:lnTo>
                  <a:lnTo>
                    <a:pt x="26036" y="2702"/>
                  </a:lnTo>
                  <a:lnTo>
                    <a:pt x="38358" y="1665"/>
                  </a:lnTo>
                  <a:lnTo>
                    <a:pt x="52100" y="973"/>
                  </a:lnTo>
                  <a:lnTo>
                    <a:pt x="82105" y="205"/>
                  </a:lnTo>
                  <a:lnTo>
                    <a:pt x="97843" y="0"/>
                  </a:lnTo>
                  <a:lnTo>
                    <a:pt x="112756" y="969"/>
                  </a:lnTo>
                  <a:lnTo>
                    <a:pt x="179059" y="953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6" name="Freeform 105"/>
          <p:cNvSpPr/>
          <p:nvPr/>
        </p:nvSpPr>
        <p:spPr>
          <a:xfrm>
            <a:off x="925143" y="4277545"/>
            <a:ext cx="2845067" cy="149085"/>
          </a:xfrm>
          <a:custGeom>
            <a:avLst/>
            <a:gdLst/>
            <a:ahLst/>
            <a:cxnLst/>
            <a:rect l="0" t="0" r="0" b="0"/>
            <a:pathLst>
              <a:path w="2845067" h="149085">
                <a:moveTo>
                  <a:pt x="2845066" y="0"/>
                </a:moveTo>
                <a:lnTo>
                  <a:pt x="2774913" y="23384"/>
                </a:lnTo>
                <a:lnTo>
                  <a:pt x="2740153" y="27930"/>
                </a:lnTo>
                <a:lnTo>
                  <a:pt x="2711855" y="31941"/>
                </a:lnTo>
                <a:lnTo>
                  <a:pt x="2678646" y="36302"/>
                </a:lnTo>
                <a:lnTo>
                  <a:pt x="2619766" y="39863"/>
                </a:lnTo>
                <a:lnTo>
                  <a:pt x="2603125" y="42050"/>
                </a:lnTo>
                <a:lnTo>
                  <a:pt x="2572845" y="46322"/>
                </a:lnTo>
                <a:lnTo>
                  <a:pt x="2529836" y="49832"/>
                </a:lnTo>
                <a:lnTo>
                  <a:pt x="2514434" y="52012"/>
                </a:lnTo>
                <a:lnTo>
                  <a:pt x="2481478" y="56276"/>
                </a:lnTo>
                <a:lnTo>
                  <a:pt x="2409230" y="59013"/>
                </a:lnTo>
                <a:lnTo>
                  <a:pt x="2355230" y="62435"/>
                </a:lnTo>
                <a:lnTo>
                  <a:pt x="2315664" y="66435"/>
                </a:lnTo>
                <a:lnTo>
                  <a:pt x="2227220" y="69003"/>
                </a:lnTo>
                <a:lnTo>
                  <a:pt x="2135243" y="69510"/>
                </a:lnTo>
                <a:lnTo>
                  <a:pt x="2088939" y="72527"/>
                </a:lnTo>
                <a:lnTo>
                  <a:pt x="2042569" y="76446"/>
                </a:lnTo>
                <a:lnTo>
                  <a:pt x="1971859" y="78653"/>
                </a:lnTo>
                <a:lnTo>
                  <a:pt x="1679159" y="79572"/>
                </a:lnTo>
                <a:lnTo>
                  <a:pt x="1620592" y="82525"/>
                </a:lnTo>
                <a:lnTo>
                  <a:pt x="1560298" y="86417"/>
                </a:lnTo>
                <a:lnTo>
                  <a:pt x="1496657" y="88147"/>
                </a:lnTo>
                <a:lnTo>
                  <a:pt x="1308221" y="89409"/>
                </a:lnTo>
                <a:lnTo>
                  <a:pt x="1242775" y="92424"/>
                </a:lnTo>
                <a:lnTo>
                  <a:pt x="1176844" y="96343"/>
                </a:lnTo>
                <a:lnTo>
                  <a:pt x="1110698" y="98085"/>
                </a:lnTo>
                <a:lnTo>
                  <a:pt x="1006036" y="99065"/>
                </a:lnTo>
                <a:lnTo>
                  <a:pt x="937148" y="102242"/>
                </a:lnTo>
                <a:lnTo>
                  <a:pt x="833276" y="110245"/>
                </a:lnTo>
                <a:lnTo>
                  <a:pt x="694532" y="122851"/>
                </a:lnTo>
                <a:lnTo>
                  <a:pt x="627378" y="126446"/>
                </a:lnTo>
                <a:lnTo>
                  <a:pt x="560689" y="129149"/>
                </a:lnTo>
                <a:lnTo>
                  <a:pt x="462107" y="135780"/>
                </a:lnTo>
                <a:lnTo>
                  <a:pt x="399915" y="137718"/>
                </a:lnTo>
                <a:lnTo>
                  <a:pt x="339115" y="141527"/>
                </a:lnTo>
                <a:lnTo>
                  <a:pt x="281144" y="145799"/>
                </a:lnTo>
                <a:lnTo>
                  <a:pt x="206114" y="148204"/>
                </a:lnTo>
                <a:lnTo>
                  <a:pt x="110983" y="149084"/>
                </a:lnTo>
                <a:lnTo>
                  <a:pt x="81748" y="146210"/>
                </a:lnTo>
                <a:lnTo>
                  <a:pt x="67762" y="143897"/>
                </a:lnTo>
                <a:lnTo>
                  <a:pt x="54017" y="141249"/>
                </a:lnTo>
                <a:lnTo>
                  <a:pt x="40433" y="138379"/>
                </a:lnTo>
                <a:lnTo>
                  <a:pt x="0" y="11937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427754" y="2039295"/>
            <a:ext cx="3312612" cy="179061"/>
          </a:xfrm>
          <a:custGeom>
            <a:avLst/>
            <a:gdLst/>
            <a:ahLst/>
            <a:cxnLst/>
            <a:rect l="0" t="0" r="0" b="0"/>
            <a:pathLst>
              <a:path w="3312612" h="179061">
                <a:moveTo>
                  <a:pt x="0" y="9947"/>
                </a:moveTo>
                <a:lnTo>
                  <a:pt x="82628" y="8842"/>
                </a:lnTo>
                <a:lnTo>
                  <a:pt x="106358" y="4667"/>
                </a:lnTo>
                <a:lnTo>
                  <a:pt x="208384" y="409"/>
                </a:lnTo>
                <a:lnTo>
                  <a:pt x="572769" y="0"/>
                </a:lnTo>
                <a:lnTo>
                  <a:pt x="630132" y="5280"/>
                </a:lnTo>
                <a:lnTo>
                  <a:pt x="714910" y="9026"/>
                </a:lnTo>
                <a:lnTo>
                  <a:pt x="968274" y="9937"/>
                </a:lnTo>
                <a:lnTo>
                  <a:pt x="1037892" y="15225"/>
                </a:lnTo>
                <a:lnTo>
                  <a:pt x="1138674" y="20078"/>
                </a:lnTo>
                <a:lnTo>
                  <a:pt x="1191001" y="24766"/>
                </a:lnTo>
                <a:lnTo>
                  <a:pt x="1318206" y="32122"/>
                </a:lnTo>
                <a:lnTo>
                  <a:pt x="1373955" y="37488"/>
                </a:lnTo>
                <a:lnTo>
                  <a:pt x="1428207" y="43557"/>
                </a:lnTo>
                <a:lnTo>
                  <a:pt x="1508463" y="47907"/>
                </a:lnTo>
                <a:lnTo>
                  <a:pt x="1564623" y="51872"/>
                </a:lnTo>
                <a:lnTo>
                  <a:pt x="1649220" y="57371"/>
                </a:lnTo>
                <a:lnTo>
                  <a:pt x="1733236" y="61948"/>
                </a:lnTo>
                <a:lnTo>
                  <a:pt x="1821132" y="67357"/>
                </a:lnTo>
                <a:lnTo>
                  <a:pt x="1910178" y="71907"/>
                </a:lnTo>
                <a:lnTo>
                  <a:pt x="1999565" y="77308"/>
                </a:lnTo>
                <a:lnTo>
                  <a:pt x="2089052" y="81855"/>
                </a:lnTo>
                <a:lnTo>
                  <a:pt x="2213692" y="93295"/>
                </a:lnTo>
                <a:lnTo>
                  <a:pt x="2306504" y="102926"/>
                </a:lnTo>
                <a:lnTo>
                  <a:pt x="2337913" y="107303"/>
                </a:lnTo>
                <a:lnTo>
                  <a:pt x="2433822" y="122920"/>
                </a:lnTo>
                <a:lnTo>
                  <a:pt x="2495389" y="131266"/>
                </a:lnTo>
                <a:lnTo>
                  <a:pt x="2585978" y="142178"/>
                </a:lnTo>
                <a:lnTo>
                  <a:pt x="2670540" y="147131"/>
                </a:lnTo>
                <a:lnTo>
                  <a:pt x="2727707" y="151237"/>
                </a:lnTo>
                <a:lnTo>
                  <a:pt x="2809924" y="156815"/>
                </a:lnTo>
                <a:lnTo>
                  <a:pt x="2886234" y="161416"/>
                </a:lnTo>
                <a:lnTo>
                  <a:pt x="2958952" y="166831"/>
                </a:lnTo>
                <a:lnTo>
                  <a:pt x="3025447" y="171384"/>
                </a:lnTo>
                <a:lnTo>
                  <a:pt x="3091204" y="176785"/>
                </a:lnTo>
                <a:lnTo>
                  <a:pt x="3183854" y="178760"/>
                </a:lnTo>
                <a:lnTo>
                  <a:pt x="3312611" y="17906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4" name="Group 113"/>
          <p:cNvGrpSpPr/>
          <p:nvPr/>
        </p:nvGrpSpPr>
        <p:grpSpPr>
          <a:xfrm>
            <a:off x="6485952" y="1671227"/>
            <a:ext cx="1060572" cy="198956"/>
            <a:chOff x="6485952" y="1671227"/>
            <a:chExt cx="1060572" cy="198956"/>
          </a:xfrm>
        </p:grpSpPr>
        <p:sp>
          <p:nvSpPr>
            <p:cNvPr id="108" name="Freeform 107"/>
            <p:cNvSpPr/>
            <p:nvPr/>
          </p:nvSpPr>
          <p:spPr>
            <a:xfrm>
              <a:off x="6535691" y="1671227"/>
              <a:ext cx="29845" cy="159165"/>
            </a:xfrm>
            <a:custGeom>
              <a:avLst/>
              <a:gdLst/>
              <a:ahLst/>
              <a:cxnLst/>
              <a:rect l="0" t="0" r="0" b="0"/>
              <a:pathLst>
                <a:path w="29845" h="159165">
                  <a:moveTo>
                    <a:pt x="29844" y="0"/>
                  </a:moveTo>
                  <a:lnTo>
                    <a:pt x="29844" y="26404"/>
                  </a:lnTo>
                  <a:lnTo>
                    <a:pt x="28739" y="37498"/>
                  </a:lnTo>
                  <a:lnTo>
                    <a:pt x="26896" y="48210"/>
                  </a:lnTo>
                  <a:lnTo>
                    <a:pt x="24563" y="58667"/>
                  </a:lnTo>
                  <a:lnTo>
                    <a:pt x="21902" y="68955"/>
                  </a:lnTo>
                  <a:lnTo>
                    <a:pt x="19023" y="79129"/>
                  </a:lnTo>
                  <a:lnTo>
                    <a:pt x="12876" y="99276"/>
                  </a:lnTo>
                  <a:lnTo>
                    <a:pt x="9690" y="109291"/>
                  </a:lnTo>
                  <a:lnTo>
                    <a:pt x="0" y="15916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6485952" y="1750809"/>
              <a:ext cx="179062" cy="9949"/>
            </a:xfrm>
            <a:custGeom>
              <a:avLst/>
              <a:gdLst/>
              <a:ahLst/>
              <a:cxnLst/>
              <a:rect l="0" t="0" r="0" b="0"/>
              <a:pathLst>
                <a:path w="179062" h="9949">
                  <a:moveTo>
                    <a:pt x="0" y="9948"/>
                  </a:moveTo>
                  <a:lnTo>
                    <a:pt x="26405" y="4667"/>
                  </a:lnTo>
                  <a:lnTo>
                    <a:pt x="39710" y="3111"/>
                  </a:lnTo>
                  <a:lnTo>
                    <a:pt x="54106" y="2074"/>
                  </a:lnTo>
                  <a:lnTo>
                    <a:pt x="69230" y="1383"/>
                  </a:lnTo>
                  <a:lnTo>
                    <a:pt x="100773" y="615"/>
                  </a:lnTo>
                  <a:lnTo>
                    <a:pt x="179061"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6823585" y="1681174"/>
              <a:ext cx="129569" cy="189009"/>
            </a:xfrm>
            <a:custGeom>
              <a:avLst/>
              <a:gdLst/>
              <a:ahLst/>
              <a:cxnLst/>
              <a:rect l="0" t="0" r="0" b="0"/>
              <a:pathLst>
                <a:path w="129569" h="189009">
                  <a:moveTo>
                    <a:pt x="20487" y="0"/>
                  </a:moveTo>
                  <a:lnTo>
                    <a:pt x="15206" y="15843"/>
                  </a:lnTo>
                  <a:lnTo>
                    <a:pt x="11441" y="23826"/>
                  </a:lnTo>
                  <a:lnTo>
                    <a:pt x="6719" y="32464"/>
                  </a:lnTo>
                  <a:lnTo>
                    <a:pt x="1361" y="41538"/>
                  </a:lnTo>
                  <a:lnTo>
                    <a:pt x="0" y="49798"/>
                  </a:lnTo>
                  <a:lnTo>
                    <a:pt x="1303" y="57516"/>
                  </a:lnTo>
                  <a:lnTo>
                    <a:pt x="4381" y="64872"/>
                  </a:lnTo>
                  <a:lnTo>
                    <a:pt x="9750" y="71986"/>
                  </a:lnTo>
                  <a:lnTo>
                    <a:pt x="16645" y="78939"/>
                  </a:lnTo>
                  <a:lnTo>
                    <a:pt x="24558" y="85786"/>
                  </a:lnTo>
                  <a:lnTo>
                    <a:pt x="34254" y="91455"/>
                  </a:lnTo>
                  <a:lnTo>
                    <a:pt x="45139" y="96340"/>
                  </a:lnTo>
                  <a:lnTo>
                    <a:pt x="56818" y="100702"/>
                  </a:lnTo>
                  <a:lnTo>
                    <a:pt x="69025" y="104716"/>
                  </a:lnTo>
                  <a:lnTo>
                    <a:pt x="81584" y="108496"/>
                  </a:lnTo>
                  <a:lnTo>
                    <a:pt x="94378" y="112122"/>
                  </a:lnTo>
                  <a:lnTo>
                    <a:pt x="105118" y="116750"/>
                  </a:lnTo>
                  <a:lnTo>
                    <a:pt x="114488" y="122046"/>
                  </a:lnTo>
                  <a:lnTo>
                    <a:pt x="122946" y="127787"/>
                  </a:lnTo>
                  <a:lnTo>
                    <a:pt x="127479" y="136036"/>
                  </a:lnTo>
                  <a:lnTo>
                    <a:pt x="129396" y="145956"/>
                  </a:lnTo>
                  <a:lnTo>
                    <a:pt x="129568" y="156991"/>
                  </a:lnTo>
                  <a:lnTo>
                    <a:pt x="125262" y="165453"/>
                  </a:lnTo>
                  <a:lnTo>
                    <a:pt x="117970" y="172199"/>
                  </a:lnTo>
                  <a:lnTo>
                    <a:pt x="108687" y="177802"/>
                  </a:lnTo>
                  <a:lnTo>
                    <a:pt x="96972" y="181538"/>
                  </a:lnTo>
                  <a:lnTo>
                    <a:pt x="83636" y="184028"/>
                  </a:lnTo>
                  <a:lnTo>
                    <a:pt x="10540" y="1890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a:off x="6863968" y="1681174"/>
              <a:ext cx="238748" cy="9949"/>
            </a:xfrm>
            <a:custGeom>
              <a:avLst/>
              <a:gdLst/>
              <a:ahLst/>
              <a:cxnLst/>
              <a:rect l="0" t="0" r="0" b="0"/>
              <a:pathLst>
                <a:path w="238748" h="9949">
                  <a:moveTo>
                    <a:pt x="0" y="0"/>
                  </a:moveTo>
                  <a:lnTo>
                    <a:pt x="174617" y="0"/>
                  </a:lnTo>
                  <a:lnTo>
                    <a:pt x="189361" y="1106"/>
                  </a:lnTo>
                  <a:lnTo>
                    <a:pt x="202507" y="2948"/>
                  </a:lnTo>
                  <a:lnTo>
                    <a:pt x="238747" y="99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7116248" y="1691122"/>
              <a:ext cx="191525" cy="155246"/>
            </a:xfrm>
            <a:custGeom>
              <a:avLst/>
              <a:gdLst/>
              <a:ahLst/>
              <a:cxnLst/>
              <a:rect l="0" t="0" r="0" b="0"/>
              <a:pathLst>
                <a:path w="191525" h="155246">
                  <a:moveTo>
                    <a:pt x="36206" y="9948"/>
                  </a:moveTo>
                  <a:lnTo>
                    <a:pt x="25644" y="31072"/>
                  </a:lnTo>
                  <a:lnTo>
                    <a:pt x="20322" y="40610"/>
                  </a:lnTo>
                  <a:lnTo>
                    <a:pt x="14564" y="50285"/>
                  </a:lnTo>
                  <a:lnTo>
                    <a:pt x="8514" y="60051"/>
                  </a:lnTo>
                  <a:lnTo>
                    <a:pt x="4481" y="70983"/>
                  </a:lnTo>
                  <a:lnTo>
                    <a:pt x="1792" y="82692"/>
                  </a:lnTo>
                  <a:lnTo>
                    <a:pt x="0" y="94919"/>
                  </a:lnTo>
                  <a:lnTo>
                    <a:pt x="1016" y="105281"/>
                  </a:lnTo>
                  <a:lnTo>
                    <a:pt x="3903" y="114400"/>
                  </a:lnTo>
                  <a:lnTo>
                    <a:pt x="8039" y="122690"/>
                  </a:lnTo>
                  <a:lnTo>
                    <a:pt x="14112" y="130427"/>
                  </a:lnTo>
                  <a:lnTo>
                    <a:pt x="21477" y="137796"/>
                  </a:lnTo>
                  <a:lnTo>
                    <a:pt x="29702" y="144919"/>
                  </a:lnTo>
                  <a:lnTo>
                    <a:pt x="40713" y="149667"/>
                  </a:lnTo>
                  <a:lnTo>
                    <a:pt x="53580" y="152833"/>
                  </a:lnTo>
                  <a:lnTo>
                    <a:pt x="67684" y="154944"/>
                  </a:lnTo>
                  <a:lnTo>
                    <a:pt x="82614" y="155245"/>
                  </a:lnTo>
                  <a:lnTo>
                    <a:pt x="98093" y="154341"/>
                  </a:lnTo>
                  <a:lnTo>
                    <a:pt x="113939" y="152633"/>
                  </a:lnTo>
                  <a:lnTo>
                    <a:pt x="128925" y="149284"/>
                  </a:lnTo>
                  <a:lnTo>
                    <a:pt x="143336" y="144840"/>
                  </a:lnTo>
                  <a:lnTo>
                    <a:pt x="157365" y="139667"/>
                  </a:lnTo>
                  <a:lnTo>
                    <a:pt x="167822" y="132903"/>
                  </a:lnTo>
                  <a:lnTo>
                    <a:pt x="175899" y="125077"/>
                  </a:lnTo>
                  <a:lnTo>
                    <a:pt x="182390" y="116544"/>
                  </a:lnTo>
                  <a:lnTo>
                    <a:pt x="186717" y="106434"/>
                  </a:lnTo>
                  <a:lnTo>
                    <a:pt x="189601" y="95273"/>
                  </a:lnTo>
                  <a:lnTo>
                    <a:pt x="191524" y="83411"/>
                  </a:lnTo>
                  <a:lnTo>
                    <a:pt x="190595" y="73292"/>
                  </a:lnTo>
                  <a:lnTo>
                    <a:pt x="187766" y="64336"/>
                  </a:lnTo>
                  <a:lnTo>
                    <a:pt x="183669" y="56155"/>
                  </a:lnTo>
                  <a:lnTo>
                    <a:pt x="176516" y="47384"/>
                  </a:lnTo>
                  <a:lnTo>
                    <a:pt x="167327" y="38222"/>
                  </a:lnTo>
                  <a:lnTo>
                    <a:pt x="156780" y="28797"/>
                  </a:lnTo>
                  <a:lnTo>
                    <a:pt x="146431" y="21409"/>
                  </a:lnTo>
                  <a:lnTo>
                    <a:pt x="136217" y="15378"/>
                  </a:lnTo>
                  <a:lnTo>
                    <a:pt x="8594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7367042" y="1694903"/>
              <a:ext cx="179482" cy="157520"/>
            </a:xfrm>
            <a:custGeom>
              <a:avLst/>
              <a:gdLst/>
              <a:ahLst/>
              <a:cxnLst/>
              <a:rect l="0" t="0" r="0" b="0"/>
              <a:pathLst>
                <a:path w="179482" h="157520">
                  <a:moveTo>
                    <a:pt x="34107" y="6167"/>
                  </a:moveTo>
                  <a:lnTo>
                    <a:pt x="23544" y="16729"/>
                  </a:lnTo>
                  <a:lnTo>
                    <a:pt x="19328" y="23156"/>
                  </a:lnTo>
                  <a:lnTo>
                    <a:pt x="15412" y="30757"/>
                  </a:lnTo>
                  <a:lnTo>
                    <a:pt x="11695" y="39140"/>
                  </a:lnTo>
                  <a:lnTo>
                    <a:pt x="8113" y="48044"/>
                  </a:lnTo>
                  <a:lnTo>
                    <a:pt x="1184" y="66781"/>
                  </a:lnTo>
                  <a:lnTo>
                    <a:pt x="0" y="77525"/>
                  </a:lnTo>
                  <a:lnTo>
                    <a:pt x="316" y="89109"/>
                  </a:lnTo>
                  <a:lnTo>
                    <a:pt x="1632" y="101253"/>
                  </a:lnTo>
                  <a:lnTo>
                    <a:pt x="5825" y="112664"/>
                  </a:lnTo>
                  <a:lnTo>
                    <a:pt x="11936" y="123588"/>
                  </a:lnTo>
                  <a:lnTo>
                    <a:pt x="19326" y="134187"/>
                  </a:lnTo>
                  <a:lnTo>
                    <a:pt x="29780" y="142358"/>
                  </a:lnTo>
                  <a:lnTo>
                    <a:pt x="42275" y="148910"/>
                  </a:lnTo>
                  <a:lnTo>
                    <a:pt x="56132" y="154384"/>
                  </a:lnTo>
                  <a:lnTo>
                    <a:pt x="70896" y="156928"/>
                  </a:lnTo>
                  <a:lnTo>
                    <a:pt x="86266" y="157519"/>
                  </a:lnTo>
                  <a:lnTo>
                    <a:pt x="102039" y="156807"/>
                  </a:lnTo>
                  <a:lnTo>
                    <a:pt x="116975" y="153017"/>
                  </a:lnTo>
                  <a:lnTo>
                    <a:pt x="131354" y="147174"/>
                  </a:lnTo>
                  <a:lnTo>
                    <a:pt x="145361" y="139963"/>
                  </a:lnTo>
                  <a:lnTo>
                    <a:pt x="155805" y="131839"/>
                  </a:lnTo>
                  <a:lnTo>
                    <a:pt x="163872" y="123108"/>
                  </a:lnTo>
                  <a:lnTo>
                    <a:pt x="170356" y="113971"/>
                  </a:lnTo>
                  <a:lnTo>
                    <a:pt x="174679" y="103458"/>
                  </a:lnTo>
                  <a:lnTo>
                    <a:pt x="177561" y="92029"/>
                  </a:lnTo>
                  <a:lnTo>
                    <a:pt x="179481" y="79988"/>
                  </a:lnTo>
                  <a:lnTo>
                    <a:pt x="178551" y="69750"/>
                  </a:lnTo>
                  <a:lnTo>
                    <a:pt x="175720" y="60714"/>
                  </a:lnTo>
                  <a:lnTo>
                    <a:pt x="171623" y="52480"/>
                  </a:lnTo>
                  <a:lnTo>
                    <a:pt x="166681" y="44779"/>
                  </a:lnTo>
                  <a:lnTo>
                    <a:pt x="161175" y="37435"/>
                  </a:lnTo>
                  <a:lnTo>
                    <a:pt x="155294" y="30328"/>
                  </a:lnTo>
                  <a:lnTo>
                    <a:pt x="146952" y="23380"/>
                  </a:lnTo>
                  <a:lnTo>
                    <a:pt x="136969" y="16537"/>
                  </a:lnTo>
                  <a:lnTo>
                    <a:pt x="125893" y="9764"/>
                  </a:lnTo>
                  <a:lnTo>
                    <a:pt x="112982" y="5249"/>
                  </a:lnTo>
                  <a:lnTo>
                    <a:pt x="98849" y="2239"/>
                  </a:lnTo>
                  <a:lnTo>
                    <a:pt x="83900" y="233"/>
                  </a:lnTo>
                  <a:lnTo>
                    <a:pt x="70618" y="0"/>
                  </a:lnTo>
                  <a:lnTo>
                    <a:pt x="58448" y="950"/>
                  </a:lnTo>
                  <a:lnTo>
                    <a:pt x="24159" y="616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5" name="Freeform 114"/>
          <p:cNvSpPr/>
          <p:nvPr/>
        </p:nvSpPr>
        <p:spPr>
          <a:xfrm>
            <a:off x="417806" y="2636198"/>
            <a:ext cx="3740367" cy="69599"/>
          </a:xfrm>
          <a:custGeom>
            <a:avLst/>
            <a:gdLst/>
            <a:ahLst/>
            <a:cxnLst/>
            <a:rect l="0" t="0" r="0" b="0"/>
            <a:pathLst>
              <a:path w="3740367" h="69599">
                <a:moveTo>
                  <a:pt x="3740366" y="69598"/>
                </a:moveTo>
                <a:lnTo>
                  <a:pt x="3659026" y="68493"/>
                </a:lnTo>
                <a:lnTo>
                  <a:pt x="3606580" y="64317"/>
                </a:lnTo>
                <a:lnTo>
                  <a:pt x="3579330" y="62761"/>
                </a:lnTo>
                <a:lnTo>
                  <a:pt x="3525473" y="61033"/>
                </a:lnTo>
                <a:lnTo>
                  <a:pt x="3392278" y="59832"/>
                </a:lnTo>
                <a:lnTo>
                  <a:pt x="3339176" y="58626"/>
                </a:lnTo>
                <a:lnTo>
                  <a:pt x="3312636" y="56757"/>
                </a:lnTo>
                <a:lnTo>
                  <a:pt x="3286100" y="54405"/>
                </a:lnTo>
                <a:lnTo>
                  <a:pt x="3259567" y="52838"/>
                </a:lnTo>
                <a:lnTo>
                  <a:pt x="3206507" y="51096"/>
                </a:lnTo>
                <a:lnTo>
                  <a:pt x="3121640" y="50115"/>
                </a:lnTo>
                <a:lnTo>
                  <a:pt x="3093556" y="48872"/>
                </a:lnTo>
                <a:lnTo>
                  <a:pt x="3065992" y="46938"/>
                </a:lnTo>
                <a:lnTo>
                  <a:pt x="3038773" y="44544"/>
                </a:lnTo>
                <a:lnTo>
                  <a:pt x="3010679" y="42947"/>
                </a:lnTo>
                <a:lnTo>
                  <a:pt x="2952936" y="41174"/>
                </a:lnTo>
                <a:lnTo>
                  <a:pt x="2809996" y="39941"/>
                </a:lnTo>
                <a:lnTo>
                  <a:pt x="2746581" y="38732"/>
                </a:lnTo>
                <a:lnTo>
                  <a:pt x="2714196" y="36862"/>
                </a:lnTo>
                <a:lnTo>
                  <a:pt x="2681553" y="34511"/>
                </a:lnTo>
                <a:lnTo>
                  <a:pt x="2649843" y="32943"/>
                </a:lnTo>
                <a:lnTo>
                  <a:pt x="2588083" y="31201"/>
                </a:lnTo>
                <a:lnTo>
                  <a:pt x="2393663" y="29929"/>
                </a:lnTo>
                <a:lnTo>
                  <a:pt x="2360649" y="30994"/>
                </a:lnTo>
                <a:lnTo>
                  <a:pt x="2327587" y="32809"/>
                </a:lnTo>
                <a:lnTo>
                  <a:pt x="2294492" y="35124"/>
                </a:lnTo>
                <a:lnTo>
                  <a:pt x="2262482" y="36667"/>
                </a:lnTo>
                <a:lnTo>
                  <a:pt x="2167690" y="38840"/>
                </a:lnTo>
                <a:lnTo>
                  <a:pt x="1896998" y="39719"/>
                </a:lnTo>
                <a:lnTo>
                  <a:pt x="1863743" y="38625"/>
                </a:lnTo>
                <a:lnTo>
                  <a:pt x="1830520" y="36791"/>
                </a:lnTo>
                <a:lnTo>
                  <a:pt x="1797318" y="34463"/>
                </a:lnTo>
                <a:lnTo>
                  <a:pt x="1764130" y="32911"/>
                </a:lnTo>
                <a:lnTo>
                  <a:pt x="1697780" y="31186"/>
                </a:lnTo>
                <a:lnTo>
                  <a:pt x="1598285" y="30215"/>
                </a:lnTo>
                <a:lnTo>
                  <a:pt x="1566228" y="28974"/>
                </a:lnTo>
                <a:lnTo>
                  <a:pt x="1534909" y="27041"/>
                </a:lnTo>
                <a:lnTo>
                  <a:pt x="1504083" y="24647"/>
                </a:lnTo>
                <a:lnTo>
                  <a:pt x="1472478" y="23051"/>
                </a:lnTo>
                <a:lnTo>
                  <a:pt x="1407887" y="21278"/>
                </a:lnTo>
                <a:lnTo>
                  <a:pt x="1376294" y="19699"/>
                </a:lnTo>
                <a:lnTo>
                  <a:pt x="1285406" y="13303"/>
                </a:lnTo>
                <a:lnTo>
                  <a:pt x="1229319" y="11419"/>
                </a:lnTo>
                <a:lnTo>
                  <a:pt x="1121263" y="10209"/>
                </a:lnTo>
                <a:lnTo>
                  <a:pt x="1040238" y="8894"/>
                </a:lnTo>
                <a:lnTo>
                  <a:pt x="1011821" y="7023"/>
                </a:lnTo>
                <a:lnTo>
                  <a:pt x="982929" y="4670"/>
                </a:lnTo>
                <a:lnTo>
                  <a:pt x="954825" y="3101"/>
                </a:lnTo>
                <a:lnTo>
                  <a:pt x="900018" y="1358"/>
                </a:lnTo>
                <a:lnTo>
                  <a:pt x="766164" y="147"/>
                </a:lnTo>
                <a:lnTo>
                  <a:pt x="659906" y="0"/>
                </a:lnTo>
                <a:lnTo>
                  <a:pt x="633367" y="1093"/>
                </a:lnTo>
                <a:lnTo>
                  <a:pt x="606831" y="2927"/>
                </a:lnTo>
                <a:lnTo>
                  <a:pt x="580298" y="5255"/>
                </a:lnTo>
                <a:lnTo>
                  <a:pt x="553767" y="6807"/>
                </a:lnTo>
                <a:lnTo>
                  <a:pt x="500709" y="8532"/>
                </a:lnTo>
                <a:lnTo>
                  <a:pt x="421124" y="9502"/>
                </a:lnTo>
                <a:lnTo>
                  <a:pt x="395702" y="10744"/>
                </a:lnTo>
                <a:lnTo>
                  <a:pt x="371016" y="12677"/>
                </a:lnTo>
                <a:lnTo>
                  <a:pt x="322955" y="17772"/>
                </a:lnTo>
                <a:lnTo>
                  <a:pt x="275805" y="23721"/>
                </a:lnTo>
                <a:lnTo>
                  <a:pt x="252399" y="25750"/>
                </a:lnTo>
                <a:lnTo>
                  <a:pt x="229058" y="27102"/>
                </a:lnTo>
                <a:lnTo>
                  <a:pt x="205760" y="28004"/>
                </a:lnTo>
                <a:lnTo>
                  <a:pt x="182491" y="29710"/>
                </a:lnTo>
                <a:lnTo>
                  <a:pt x="159241" y="31953"/>
                </a:lnTo>
                <a:lnTo>
                  <a:pt x="136004" y="34553"/>
                </a:lnTo>
                <a:lnTo>
                  <a:pt x="114987" y="37392"/>
                </a:lnTo>
                <a:lnTo>
                  <a:pt x="76896" y="43494"/>
                </a:lnTo>
                <a:lnTo>
                  <a:pt x="60106" y="45564"/>
                </a:lnTo>
                <a:lnTo>
                  <a:pt x="44492" y="46943"/>
                </a:lnTo>
                <a:lnTo>
                  <a:pt x="0" y="4970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0" name="Group 119"/>
          <p:cNvGrpSpPr/>
          <p:nvPr/>
        </p:nvGrpSpPr>
        <p:grpSpPr>
          <a:xfrm>
            <a:off x="5590652" y="1631436"/>
            <a:ext cx="666503" cy="328277"/>
            <a:chOff x="5590652" y="1631436"/>
            <a:chExt cx="666503" cy="328277"/>
          </a:xfrm>
        </p:grpSpPr>
        <p:sp>
          <p:nvSpPr>
            <p:cNvPr id="116" name="Freeform 115"/>
            <p:cNvSpPr/>
            <p:nvPr/>
          </p:nvSpPr>
          <p:spPr>
            <a:xfrm>
              <a:off x="5590652" y="1661279"/>
              <a:ext cx="9949" cy="238748"/>
            </a:xfrm>
            <a:custGeom>
              <a:avLst/>
              <a:gdLst/>
              <a:ahLst/>
              <a:cxnLst/>
              <a:rect l="0" t="0" r="0" b="0"/>
              <a:pathLst>
                <a:path w="9949" h="238748">
                  <a:moveTo>
                    <a:pt x="0" y="0"/>
                  </a:moveTo>
                  <a:lnTo>
                    <a:pt x="5282" y="15843"/>
                  </a:lnTo>
                  <a:lnTo>
                    <a:pt x="6837" y="27141"/>
                  </a:lnTo>
                  <a:lnTo>
                    <a:pt x="7874" y="41306"/>
                  </a:lnTo>
                  <a:lnTo>
                    <a:pt x="8566" y="57381"/>
                  </a:lnTo>
                  <a:lnTo>
                    <a:pt x="9334" y="89979"/>
                  </a:lnTo>
                  <a:lnTo>
                    <a:pt x="9948" y="23874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a:off x="5705216" y="1671227"/>
              <a:ext cx="243557" cy="98964"/>
            </a:xfrm>
            <a:custGeom>
              <a:avLst/>
              <a:gdLst/>
              <a:ahLst/>
              <a:cxnLst/>
              <a:rect l="0" t="0" r="0" b="0"/>
              <a:pathLst>
                <a:path w="243557" h="98964">
                  <a:moveTo>
                    <a:pt x="14758" y="0"/>
                  </a:moveTo>
                  <a:lnTo>
                    <a:pt x="9477" y="21123"/>
                  </a:lnTo>
                  <a:lnTo>
                    <a:pt x="6816" y="30662"/>
                  </a:lnTo>
                  <a:lnTo>
                    <a:pt x="912" y="50102"/>
                  </a:lnTo>
                  <a:lnTo>
                    <a:pt x="0" y="59929"/>
                  </a:lnTo>
                  <a:lnTo>
                    <a:pt x="498" y="69796"/>
                  </a:lnTo>
                  <a:lnTo>
                    <a:pt x="1936" y="79690"/>
                  </a:lnTo>
                  <a:lnTo>
                    <a:pt x="7315" y="86286"/>
                  </a:lnTo>
                  <a:lnTo>
                    <a:pt x="15322" y="90683"/>
                  </a:lnTo>
                  <a:lnTo>
                    <a:pt x="25082" y="93614"/>
                  </a:lnTo>
                  <a:lnTo>
                    <a:pt x="38220" y="95569"/>
                  </a:lnTo>
                  <a:lnTo>
                    <a:pt x="53611" y="96872"/>
                  </a:lnTo>
                  <a:lnTo>
                    <a:pt x="70503" y="97740"/>
                  </a:lnTo>
                  <a:lnTo>
                    <a:pt x="106957" y="98705"/>
                  </a:lnTo>
                  <a:lnTo>
                    <a:pt x="125963" y="98963"/>
                  </a:lnTo>
                  <a:lnTo>
                    <a:pt x="144160" y="98029"/>
                  </a:lnTo>
                  <a:lnTo>
                    <a:pt x="161818" y="96301"/>
                  </a:lnTo>
                  <a:lnTo>
                    <a:pt x="243556" y="8953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5889086" y="1631436"/>
              <a:ext cx="19896" cy="328277"/>
            </a:xfrm>
            <a:custGeom>
              <a:avLst/>
              <a:gdLst/>
              <a:ahLst/>
              <a:cxnLst/>
              <a:rect l="0" t="0" r="0" b="0"/>
              <a:pathLst>
                <a:path w="19896" h="328277">
                  <a:moveTo>
                    <a:pt x="0" y="0"/>
                  </a:moveTo>
                  <a:lnTo>
                    <a:pt x="0" y="209271"/>
                  </a:lnTo>
                  <a:lnTo>
                    <a:pt x="1105" y="224623"/>
                  </a:lnTo>
                  <a:lnTo>
                    <a:pt x="2947" y="240384"/>
                  </a:lnTo>
                  <a:lnTo>
                    <a:pt x="5281" y="256417"/>
                  </a:lnTo>
                  <a:lnTo>
                    <a:pt x="7942" y="271528"/>
                  </a:lnTo>
                  <a:lnTo>
                    <a:pt x="10822" y="286023"/>
                  </a:lnTo>
                  <a:lnTo>
                    <a:pt x="19895" y="32827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6097989" y="1754959"/>
              <a:ext cx="159166" cy="146297"/>
            </a:xfrm>
            <a:custGeom>
              <a:avLst/>
              <a:gdLst/>
              <a:ahLst/>
              <a:cxnLst/>
              <a:rect l="0" t="0" r="0" b="0"/>
              <a:pathLst>
                <a:path w="159166" h="146297">
                  <a:moveTo>
                    <a:pt x="0" y="15745"/>
                  </a:moveTo>
                  <a:lnTo>
                    <a:pt x="0" y="42150"/>
                  </a:lnTo>
                  <a:lnTo>
                    <a:pt x="1106" y="53244"/>
                  </a:lnTo>
                  <a:lnTo>
                    <a:pt x="2948" y="63956"/>
                  </a:lnTo>
                  <a:lnTo>
                    <a:pt x="7942" y="85806"/>
                  </a:lnTo>
                  <a:lnTo>
                    <a:pt x="13846" y="110255"/>
                  </a:lnTo>
                  <a:lnTo>
                    <a:pt x="14758" y="121858"/>
                  </a:lnTo>
                  <a:lnTo>
                    <a:pt x="14260" y="132911"/>
                  </a:lnTo>
                  <a:lnTo>
                    <a:pt x="12822" y="143595"/>
                  </a:lnTo>
                  <a:lnTo>
                    <a:pt x="12970" y="146296"/>
                  </a:lnTo>
                  <a:lnTo>
                    <a:pt x="14173" y="143676"/>
                  </a:lnTo>
                  <a:lnTo>
                    <a:pt x="16081" y="137507"/>
                  </a:lnTo>
                  <a:lnTo>
                    <a:pt x="18458" y="127869"/>
                  </a:lnTo>
                  <a:lnTo>
                    <a:pt x="24046" y="102422"/>
                  </a:lnTo>
                  <a:lnTo>
                    <a:pt x="27084" y="90109"/>
                  </a:lnTo>
                  <a:lnTo>
                    <a:pt x="30215" y="78585"/>
                  </a:lnTo>
                  <a:lnTo>
                    <a:pt x="33407" y="67586"/>
                  </a:lnTo>
                  <a:lnTo>
                    <a:pt x="37746" y="56938"/>
                  </a:lnTo>
                  <a:lnTo>
                    <a:pt x="42848" y="46523"/>
                  </a:lnTo>
                  <a:lnTo>
                    <a:pt x="48461" y="36264"/>
                  </a:lnTo>
                  <a:lnTo>
                    <a:pt x="55519" y="27214"/>
                  </a:lnTo>
                  <a:lnTo>
                    <a:pt x="63540" y="18970"/>
                  </a:lnTo>
                  <a:lnTo>
                    <a:pt x="72204" y="11263"/>
                  </a:lnTo>
                  <a:lnTo>
                    <a:pt x="82400" y="6125"/>
                  </a:lnTo>
                  <a:lnTo>
                    <a:pt x="93619" y="2700"/>
                  </a:lnTo>
                  <a:lnTo>
                    <a:pt x="105520" y="417"/>
                  </a:lnTo>
                  <a:lnTo>
                    <a:pt x="116770" y="0"/>
                  </a:lnTo>
                  <a:lnTo>
                    <a:pt x="127586" y="827"/>
                  </a:lnTo>
                  <a:lnTo>
                    <a:pt x="159165" y="579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p:cNvGrpSpPr/>
          <p:nvPr/>
        </p:nvGrpSpPr>
        <p:grpSpPr>
          <a:xfrm>
            <a:off x="427754" y="3253197"/>
            <a:ext cx="3859740" cy="735864"/>
            <a:chOff x="427754" y="3253197"/>
            <a:chExt cx="3859740" cy="735864"/>
          </a:xfrm>
        </p:grpSpPr>
        <p:sp>
          <p:nvSpPr>
            <p:cNvPr id="121" name="Freeform 120"/>
            <p:cNvSpPr/>
            <p:nvPr/>
          </p:nvSpPr>
          <p:spPr>
            <a:xfrm>
              <a:off x="646605" y="3253197"/>
              <a:ext cx="3620994" cy="344294"/>
            </a:xfrm>
            <a:custGeom>
              <a:avLst/>
              <a:gdLst/>
              <a:ahLst/>
              <a:cxnLst/>
              <a:rect l="0" t="0" r="0" b="0"/>
              <a:pathLst>
                <a:path w="3620994" h="344294">
                  <a:moveTo>
                    <a:pt x="0" y="9675"/>
                  </a:moveTo>
                  <a:lnTo>
                    <a:pt x="60001" y="1801"/>
                  </a:lnTo>
                  <a:lnTo>
                    <a:pt x="167148" y="0"/>
                  </a:lnTo>
                  <a:lnTo>
                    <a:pt x="264804" y="2728"/>
                  </a:lnTo>
                  <a:lnTo>
                    <a:pt x="349998" y="7616"/>
                  </a:lnTo>
                  <a:lnTo>
                    <a:pt x="441191" y="12012"/>
                  </a:lnTo>
                  <a:lnTo>
                    <a:pt x="505572" y="18451"/>
                  </a:lnTo>
                  <a:lnTo>
                    <a:pt x="605064" y="33399"/>
                  </a:lnTo>
                  <a:lnTo>
                    <a:pt x="712160" y="46424"/>
                  </a:lnTo>
                  <a:lnTo>
                    <a:pt x="1172728" y="115826"/>
                  </a:lnTo>
                  <a:lnTo>
                    <a:pt x="1261401" y="126119"/>
                  </a:lnTo>
                  <a:lnTo>
                    <a:pt x="1349814" y="135483"/>
                  </a:lnTo>
                  <a:lnTo>
                    <a:pt x="1486587" y="152079"/>
                  </a:lnTo>
                  <a:lnTo>
                    <a:pt x="1625116" y="165592"/>
                  </a:lnTo>
                  <a:lnTo>
                    <a:pt x="1764166" y="182001"/>
                  </a:lnTo>
                  <a:lnTo>
                    <a:pt x="1946836" y="198007"/>
                  </a:lnTo>
                  <a:lnTo>
                    <a:pt x="2259908" y="221854"/>
                  </a:lnTo>
                  <a:lnTo>
                    <a:pt x="2346986" y="231456"/>
                  </a:lnTo>
                  <a:lnTo>
                    <a:pt x="2433584" y="241986"/>
                  </a:lnTo>
                  <a:lnTo>
                    <a:pt x="2563121" y="255234"/>
                  </a:lnTo>
                  <a:lnTo>
                    <a:pt x="2692506" y="271564"/>
                  </a:lnTo>
                  <a:lnTo>
                    <a:pt x="2820741" y="284999"/>
                  </a:lnTo>
                  <a:lnTo>
                    <a:pt x="2902784" y="296363"/>
                  </a:lnTo>
                  <a:lnTo>
                    <a:pt x="3054481" y="320567"/>
                  </a:lnTo>
                  <a:lnTo>
                    <a:pt x="3124200" y="329488"/>
                  </a:lnTo>
                  <a:lnTo>
                    <a:pt x="3220310" y="335444"/>
                  </a:lnTo>
                  <a:lnTo>
                    <a:pt x="3339697" y="344293"/>
                  </a:lnTo>
                  <a:lnTo>
                    <a:pt x="3437130" y="344240"/>
                  </a:lnTo>
                  <a:lnTo>
                    <a:pt x="3535047" y="338779"/>
                  </a:lnTo>
                  <a:lnTo>
                    <a:pt x="3620993" y="33795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a:off x="427754" y="3780740"/>
              <a:ext cx="3859740" cy="208321"/>
            </a:xfrm>
            <a:custGeom>
              <a:avLst/>
              <a:gdLst/>
              <a:ahLst/>
              <a:cxnLst/>
              <a:rect l="0" t="0" r="0" b="0"/>
              <a:pathLst>
                <a:path w="3859740" h="208321">
                  <a:moveTo>
                    <a:pt x="3859739" y="208320"/>
                  </a:moveTo>
                  <a:lnTo>
                    <a:pt x="3641112" y="208320"/>
                  </a:lnTo>
                  <a:lnTo>
                    <a:pt x="3581268" y="203038"/>
                  </a:lnTo>
                  <a:lnTo>
                    <a:pt x="3559139" y="199272"/>
                  </a:lnTo>
                  <a:lnTo>
                    <a:pt x="3535545" y="194551"/>
                  </a:lnTo>
                  <a:lnTo>
                    <a:pt x="3510973" y="189192"/>
                  </a:lnTo>
                  <a:lnTo>
                    <a:pt x="3485748" y="184515"/>
                  </a:lnTo>
                  <a:lnTo>
                    <a:pt x="3406895" y="171546"/>
                  </a:lnTo>
                  <a:lnTo>
                    <a:pt x="3350094" y="160290"/>
                  </a:lnTo>
                  <a:lnTo>
                    <a:pt x="3321020" y="155299"/>
                  </a:lnTo>
                  <a:lnTo>
                    <a:pt x="3262188" y="146806"/>
                  </a:lnTo>
                  <a:lnTo>
                    <a:pt x="3232573" y="141888"/>
                  </a:lnTo>
                  <a:lnTo>
                    <a:pt x="2975137" y="92129"/>
                  </a:lnTo>
                  <a:lnTo>
                    <a:pt x="2939517" y="86646"/>
                  </a:lnTo>
                  <a:lnTo>
                    <a:pt x="2792041" y="66959"/>
                  </a:lnTo>
                  <a:lnTo>
                    <a:pt x="2753345" y="61025"/>
                  </a:lnTo>
                  <a:lnTo>
                    <a:pt x="2714284" y="55963"/>
                  </a:lnTo>
                  <a:lnTo>
                    <a:pt x="2635513" y="47391"/>
                  </a:lnTo>
                  <a:lnTo>
                    <a:pt x="2511316" y="36351"/>
                  </a:lnTo>
                  <a:lnTo>
                    <a:pt x="2092531" y="6060"/>
                  </a:lnTo>
                  <a:lnTo>
                    <a:pt x="1996637" y="2369"/>
                  </a:lnTo>
                  <a:lnTo>
                    <a:pt x="1805263" y="0"/>
                  </a:lnTo>
                  <a:lnTo>
                    <a:pt x="1708693" y="2623"/>
                  </a:lnTo>
                  <a:lnTo>
                    <a:pt x="1611612" y="6368"/>
                  </a:lnTo>
                  <a:lnTo>
                    <a:pt x="1516884" y="8033"/>
                  </a:lnTo>
                  <a:lnTo>
                    <a:pt x="1469959" y="10687"/>
                  </a:lnTo>
                  <a:lnTo>
                    <a:pt x="1423202" y="14667"/>
                  </a:lnTo>
                  <a:lnTo>
                    <a:pt x="1328879" y="23879"/>
                  </a:lnTo>
                  <a:lnTo>
                    <a:pt x="1231692" y="31658"/>
                  </a:lnTo>
                  <a:lnTo>
                    <a:pt x="1183669" y="36385"/>
                  </a:lnTo>
                  <a:lnTo>
                    <a:pt x="1089046" y="47532"/>
                  </a:lnTo>
                  <a:lnTo>
                    <a:pt x="809211" y="85779"/>
                  </a:lnTo>
                  <a:lnTo>
                    <a:pt x="598630" y="118809"/>
                  </a:lnTo>
                  <a:lnTo>
                    <a:pt x="558251" y="125435"/>
                  </a:lnTo>
                  <a:lnTo>
                    <a:pt x="519174" y="130957"/>
                  </a:lnTo>
                  <a:lnTo>
                    <a:pt x="443332" y="140040"/>
                  </a:lnTo>
                  <a:lnTo>
                    <a:pt x="407191" y="145115"/>
                  </a:lnTo>
                  <a:lnTo>
                    <a:pt x="304622" y="161714"/>
                  </a:lnTo>
                  <a:lnTo>
                    <a:pt x="241497" y="170290"/>
                  </a:lnTo>
                  <a:lnTo>
                    <a:pt x="211842" y="175229"/>
                  </a:lnTo>
                  <a:lnTo>
                    <a:pt x="183230" y="180733"/>
                  </a:lnTo>
                  <a:lnTo>
                    <a:pt x="130069" y="191638"/>
                  </a:lnTo>
                  <a:lnTo>
                    <a:pt x="84336" y="200168"/>
                  </a:lnTo>
                  <a:lnTo>
                    <a:pt x="47799" y="204696"/>
                  </a:lnTo>
                  <a:lnTo>
                    <a:pt x="0" y="20832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1" name="Group 140"/>
          <p:cNvGrpSpPr/>
          <p:nvPr/>
        </p:nvGrpSpPr>
        <p:grpSpPr>
          <a:xfrm>
            <a:off x="5123107" y="2069138"/>
            <a:ext cx="4197964" cy="1034570"/>
            <a:chOff x="5123107" y="2069138"/>
            <a:chExt cx="4197964" cy="1034570"/>
          </a:xfrm>
        </p:grpSpPr>
        <p:sp>
          <p:nvSpPr>
            <p:cNvPr id="124" name="Freeform 123"/>
            <p:cNvSpPr/>
            <p:nvPr/>
          </p:nvSpPr>
          <p:spPr>
            <a:xfrm>
              <a:off x="6545639" y="2148720"/>
              <a:ext cx="149218" cy="19897"/>
            </a:xfrm>
            <a:custGeom>
              <a:avLst/>
              <a:gdLst/>
              <a:ahLst/>
              <a:cxnLst/>
              <a:rect l="0" t="0" r="0" b="0"/>
              <a:pathLst>
                <a:path w="149218" h="19897">
                  <a:moveTo>
                    <a:pt x="0" y="19896"/>
                  </a:moveTo>
                  <a:lnTo>
                    <a:pt x="15843" y="14615"/>
                  </a:lnTo>
                  <a:lnTo>
                    <a:pt x="24931" y="13059"/>
                  </a:lnTo>
                  <a:lnTo>
                    <a:pt x="35412" y="12022"/>
                  </a:lnTo>
                  <a:lnTo>
                    <a:pt x="46819" y="11331"/>
                  </a:lnTo>
                  <a:lnTo>
                    <a:pt x="57740" y="9764"/>
                  </a:lnTo>
                  <a:lnTo>
                    <a:pt x="68337" y="7615"/>
                  </a:lnTo>
                  <a:lnTo>
                    <a:pt x="78717" y="5077"/>
                  </a:lnTo>
                  <a:lnTo>
                    <a:pt x="91164" y="3384"/>
                  </a:lnTo>
                  <a:lnTo>
                    <a:pt x="104989" y="2256"/>
                  </a:lnTo>
                  <a:lnTo>
                    <a:pt x="14921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Freeform 124"/>
            <p:cNvSpPr/>
            <p:nvPr/>
          </p:nvSpPr>
          <p:spPr>
            <a:xfrm>
              <a:off x="6844072" y="2089033"/>
              <a:ext cx="151881" cy="231691"/>
            </a:xfrm>
            <a:custGeom>
              <a:avLst/>
              <a:gdLst/>
              <a:ahLst/>
              <a:cxnLst/>
              <a:rect l="0" t="0" r="0" b="0"/>
              <a:pathLst>
                <a:path w="151881" h="231691">
                  <a:moveTo>
                    <a:pt x="39792" y="0"/>
                  </a:moveTo>
                  <a:lnTo>
                    <a:pt x="34511" y="21124"/>
                  </a:lnTo>
                  <a:lnTo>
                    <a:pt x="30745" y="30663"/>
                  </a:lnTo>
                  <a:lnTo>
                    <a:pt x="26023" y="40337"/>
                  </a:lnTo>
                  <a:lnTo>
                    <a:pt x="20665" y="50103"/>
                  </a:lnTo>
                  <a:lnTo>
                    <a:pt x="20408" y="58825"/>
                  </a:lnTo>
                  <a:lnTo>
                    <a:pt x="23554" y="66849"/>
                  </a:lnTo>
                  <a:lnTo>
                    <a:pt x="28966" y="74410"/>
                  </a:lnTo>
                  <a:lnTo>
                    <a:pt x="38101" y="80555"/>
                  </a:lnTo>
                  <a:lnTo>
                    <a:pt x="49718" y="85758"/>
                  </a:lnTo>
                  <a:lnTo>
                    <a:pt x="62989" y="90331"/>
                  </a:lnTo>
                  <a:lnTo>
                    <a:pt x="76257" y="95591"/>
                  </a:lnTo>
                  <a:lnTo>
                    <a:pt x="89524" y="101308"/>
                  </a:lnTo>
                  <a:lnTo>
                    <a:pt x="102790" y="107330"/>
                  </a:lnTo>
                  <a:lnTo>
                    <a:pt x="113845" y="113555"/>
                  </a:lnTo>
                  <a:lnTo>
                    <a:pt x="123425" y="119916"/>
                  </a:lnTo>
                  <a:lnTo>
                    <a:pt x="132023" y="126367"/>
                  </a:lnTo>
                  <a:lnTo>
                    <a:pt x="138859" y="135089"/>
                  </a:lnTo>
                  <a:lnTo>
                    <a:pt x="144523" y="145325"/>
                  </a:lnTo>
                  <a:lnTo>
                    <a:pt x="149404" y="156570"/>
                  </a:lnTo>
                  <a:lnTo>
                    <a:pt x="151552" y="167383"/>
                  </a:lnTo>
                  <a:lnTo>
                    <a:pt x="151880" y="177907"/>
                  </a:lnTo>
                  <a:lnTo>
                    <a:pt x="150992" y="188240"/>
                  </a:lnTo>
                  <a:lnTo>
                    <a:pt x="145979" y="197338"/>
                  </a:lnTo>
                  <a:lnTo>
                    <a:pt x="138216" y="205615"/>
                  </a:lnTo>
                  <a:lnTo>
                    <a:pt x="128620" y="213343"/>
                  </a:lnTo>
                  <a:lnTo>
                    <a:pt x="117800" y="219600"/>
                  </a:lnTo>
                  <a:lnTo>
                    <a:pt x="106167" y="224877"/>
                  </a:lnTo>
                  <a:lnTo>
                    <a:pt x="93989" y="229501"/>
                  </a:lnTo>
                  <a:lnTo>
                    <a:pt x="80344" y="231478"/>
                  </a:lnTo>
                  <a:lnTo>
                    <a:pt x="65722" y="231690"/>
                  </a:lnTo>
                  <a:lnTo>
                    <a:pt x="0" y="22879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Freeform 125"/>
            <p:cNvSpPr/>
            <p:nvPr/>
          </p:nvSpPr>
          <p:spPr>
            <a:xfrm>
              <a:off x="6883864" y="2069138"/>
              <a:ext cx="198956" cy="39792"/>
            </a:xfrm>
            <a:custGeom>
              <a:avLst/>
              <a:gdLst/>
              <a:ahLst/>
              <a:cxnLst/>
              <a:rect l="0" t="0" r="0" b="0"/>
              <a:pathLst>
                <a:path w="198956" h="39792">
                  <a:moveTo>
                    <a:pt x="0" y="39791"/>
                  </a:moveTo>
                  <a:lnTo>
                    <a:pt x="41538" y="25945"/>
                  </a:lnTo>
                  <a:lnTo>
                    <a:pt x="53114" y="22823"/>
                  </a:lnTo>
                  <a:lnTo>
                    <a:pt x="66358" y="19637"/>
                  </a:lnTo>
                  <a:lnTo>
                    <a:pt x="80714" y="16407"/>
                  </a:lnTo>
                  <a:lnTo>
                    <a:pt x="96916" y="14254"/>
                  </a:lnTo>
                  <a:lnTo>
                    <a:pt x="114349" y="12819"/>
                  </a:lnTo>
                  <a:lnTo>
                    <a:pt x="132603" y="11862"/>
                  </a:lnTo>
                  <a:lnTo>
                    <a:pt x="148089" y="10118"/>
                  </a:lnTo>
                  <a:lnTo>
                    <a:pt x="161729" y="7851"/>
                  </a:lnTo>
                  <a:lnTo>
                    <a:pt x="19895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6"/>
            <p:cNvSpPr/>
            <p:nvPr/>
          </p:nvSpPr>
          <p:spPr>
            <a:xfrm>
              <a:off x="7154489" y="2079086"/>
              <a:ext cx="203891" cy="229718"/>
            </a:xfrm>
            <a:custGeom>
              <a:avLst/>
              <a:gdLst/>
              <a:ahLst/>
              <a:cxnLst/>
              <a:rect l="0" t="0" r="0" b="0"/>
              <a:pathLst>
                <a:path w="203891" h="229718">
                  <a:moveTo>
                    <a:pt x="37756" y="49739"/>
                  </a:moveTo>
                  <a:lnTo>
                    <a:pt x="27194" y="65581"/>
                  </a:lnTo>
                  <a:lnTo>
                    <a:pt x="22977" y="73564"/>
                  </a:lnTo>
                  <a:lnTo>
                    <a:pt x="19061" y="82202"/>
                  </a:lnTo>
                  <a:lnTo>
                    <a:pt x="15345" y="91276"/>
                  </a:lnTo>
                  <a:lnTo>
                    <a:pt x="11762" y="102853"/>
                  </a:lnTo>
                  <a:lnTo>
                    <a:pt x="8269" y="116097"/>
                  </a:lnTo>
                  <a:lnTo>
                    <a:pt x="4834" y="130452"/>
                  </a:lnTo>
                  <a:lnTo>
                    <a:pt x="2544" y="145550"/>
                  </a:lnTo>
                  <a:lnTo>
                    <a:pt x="1018" y="161141"/>
                  </a:lnTo>
                  <a:lnTo>
                    <a:pt x="0" y="177062"/>
                  </a:lnTo>
                  <a:lnTo>
                    <a:pt x="1533" y="189886"/>
                  </a:lnTo>
                  <a:lnTo>
                    <a:pt x="4764" y="200646"/>
                  </a:lnTo>
                  <a:lnTo>
                    <a:pt x="9130" y="210030"/>
                  </a:lnTo>
                  <a:lnTo>
                    <a:pt x="15356" y="217392"/>
                  </a:lnTo>
                  <a:lnTo>
                    <a:pt x="22823" y="223405"/>
                  </a:lnTo>
                  <a:lnTo>
                    <a:pt x="31117" y="228519"/>
                  </a:lnTo>
                  <a:lnTo>
                    <a:pt x="42173" y="229717"/>
                  </a:lnTo>
                  <a:lnTo>
                    <a:pt x="55070" y="228306"/>
                  </a:lnTo>
                  <a:lnTo>
                    <a:pt x="69194" y="225154"/>
                  </a:lnTo>
                  <a:lnTo>
                    <a:pt x="81926" y="221948"/>
                  </a:lnTo>
                  <a:lnTo>
                    <a:pt x="93730" y="218705"/>
                  </a:lnTo>
                  <a:lnTo>
                    <a:pt x="104915" y="215438"/>
                  </a:lnTo>
                  <a:lnTo>
                    <a:pt x="114583" y="211049"/>
                  </a:lnTo>
                  <a:lnTo>
                    <a:pt x="123239" y="205912"/>
                  </a:lnTo>
                  <a:lnTo>
                    <a:pt x="131220" y="200277"/>
                  </a:lnTo>
                  <a:lnTo>
                    <a:pt x="138751" y="193205"/>
                  </a:lnTo>
                  <a:lnTo>
                    <a:pt x="145983" y="185174"/>
                  </a:lnTo>
                  <a:lnTo>
                    <a:pt x="153014" y="176504"/>
                  </a:lnTo>
                  <a:lnTo>
                    <a:pt x="161018" y="168514"/>
                  </a:lnTo>
                  <a:lnTo>
                    <a:pt x="169670" y="160976"/>
                  </a:lnTo>
                  <a:lnTo>
                    <a:pt x="178754" y="153740"/>
                  </a:lnTo>
                  <a:lnTo>
                    <a:pt x="185914" y="145600"/>
                  </a:lnTo>
                  <a:lnTo>
                    <a:pt x="191794" y="136858"/>
                  </a:lnTo>
                  <a:lnTo>
                    <a:pt x="196818" y="127714"/>
                  </a:lnTo>
                  <a:lnTo>
                    <a:pt x="200169" y="116091"/>
                  </a:lnTo>
                  <a:lnTo>
                    <a:pt x="202402" y="102816"/>
                  </a:lnTo>
                  <a:lnTo>
                    <a:pt x="203890" y="88440"/>
                  </a:lnTo>
                  <a:lnTo>
                    <a:pt x="202672" y="75539"/>
                  </a:lnTo>
                  <a:lnTo>
                    <a:pt x="199650" y="63623"/>
                  </a:lnTo>
                  <a:lnTo>
                    <a:pt x="195424" y="52363"/>
                  </a:lnTo>
                  <a:lnTo>
                    <a:pt x="187080" y="42646"/>
                  </a:lnTo>
                  <a:lnTo>
                    <a:pt x="175992" y="33957"/>
                  </a:lnTo>
                  <a:lnTo>
                    <a:pt x="163072" y="25954"/>
                  </a:lnTo>
                  <a:lnTo>
                    <a:pt x="151144" y="19513"/>
                  </a:lnTo>
                  <a:lnTo>
                    <a:pt x="139875" y="14114"/>
                  </a:lnTo>
                  <a:lnTo>
                    <a:pt x="129047" y="9409"/>
                  </a:lnTo>
                  <a:lnTo>
                    <a:pt x="117407" y="6273"/>
                  </a:lnTo>
                  <a:lnTo>
                    <a:pt x="105226" y="4182"/>
                  </a:lnTo>
                  <a:lnTo>
                    <a:pt x="6759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a:off x="7391201" y="2112891"/>
              <a:ext cx="176877" cy="186206"/>
            </a:xfrm>
            <a:custGeom>
              <a:avLst/>
              <a:gdLst/>
              <a:ahLst/>
              <a:cxnLst/>
              <a:rect l="0" t="0" r="0" b="0"/>
              <a:pathLst>
                <a:path w="176877" h="186206">
                  <a:moveTo>
                    <a:pt x="19895" y="45777"/>
                  </a:moveTo>
                  <a:lnTo>
                    <a:pt x="9334" y="66901"/>
                  </a:lnTo>
                  <a:lnTo>
                    <a:pt x="6222" y="79755"/>
                  </a:lnTo>
                  <a:lnTo>
                    <a:pt x="4148" y="94956"/>
                  </a:lnTo>
                  <a:lnTo>
                    <a:pt x="2765" y="111723"/>
                  </a:lnTo>
                  <a:lnTo>
                    <a:pt x="4054" y="127321"/>
                  </a:lnTo>
                  <a:lnTo>
                    <a:pt x="7124" y="142142"/>
                  </a:lnTo>
                  <a:lnTo>
                    <a:pt x="11381" y="156443"/>
                  </a:lnTo>
                  <a:lnTo>
                    <a:pt x="17535" y="167083"/>
                  </a:lnTo>
                  <a:lnTo>
                    <a:pt x="24954" y="175281"/>
                  </a:lnTo>
                  <a:lnTo>
                    <a:pt x="33215" y="181852"/>
                  </a:lnTo>
                  <a:lnTo>
                    <a:pt x="44250" y="185127"/>
                  </a:lnTo>
                  <a:lnTo>
                    <a:pt x="57133" y="186205"/>
                  </a:lnTo>
                  <a:lnTo>
                    <a:pt x="71248" y="185819"/>
                  </a:lnTo>
                  <a:lnTo>
                    <a:pt x="86185" y="181140"/>
                  </a:lnTo>
                  <a:lnTo>
                    <a:pt x="101669" y="173599"/>
                  </a:lnTo>
                  <a:lnTo>
                    <a:pt x="117518" y="164151"/>
                  </a:lnTo>
                  <a:lnTo>
                    <a:pt x="130295" y="155642"/>
                  </a:lnTo>
                  <a:lnTo>
                    <a:pt x="141024" y="147758"/>
                  </a:lnTo>
                  <a:lnTo>
                    <a:pt x="150386" y="140292"/>
                  </a:lnTo>
                  <a:lnTo>
                    <a:pt x="158839" y="129788"/>
                  </a:lnTo>
                  <a:lnTo>
                    <a:pt x="166684" y="117258"/>
                  </a:lnTo>
                  <a:lnTo>
                    <a:pt x="174126" y="103379"/>
                  </a:lnTo>
                  <a:lnTo>
                    <a:pt x="176876" y="89705"/>
                  </a:lnTo>
                  <a:lnTo>
                    <a:pt x="176499" y="76168"/>
                  </a:lnTo>
                  <a:lnTo>
                    <a:pt x="174037" y="62721"/>
                  </a:lnTo>
                  <a:lnTo>
                    <a:pt x="170184" y="51547"/>
                  </a:lnTo>
                  <a:lnTo>
                    <a:pt x="165406" y="41886"/>
                  </a:lnTo>
                  <a:lnTo>
                    <a:pt x="160010" y="33235"/>
                  </a:lnTo>
                  <a:lnTo>
                    <a:pt x="154202" y="25257"/>
                  </a:lnTo>
                  <a:lnTo>
                    <a:pt x="148118" y="17728"/>
                  </a:lnTo>
                  <a:lnTo>
                    <a:pt x="141853" y="10498"/>
                  </a:lnTo>
                  <a:lnTo>
                    <a:pt x="131043" y="5678"/>
                  </a:lnTo>
                  <a:lnTo>
                    <a:pt x="117205" y="2465"/>
                  </a:lnTo>
                  <a:lnTo>
                    <a:pt x="101348" y="323"/>
                  </a:lnTo>
                  <a:lnTo>
                    <a:pt x="87461" y="0"/>
                  </a:lnTo>
                  <a:lnTo>
                    <a:pt x="74887" y="890"/>
                  </a:lnTo>
                  <a:lnTo>
                    <a:pt x="63188" y="2588"/>
                  </a:lnTo>
                  <a:lnTo>
                    <a:pt x="50967" y="4826"/>
                  </a:lnTo>
                  <a:lnTo>
                    <a:pt x="38400" y="7423"/>
                  </a:lnTo>
                  <a:lnTo>
                    <a:pt x="0" y="1593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8167127" y="2178563"/>
              <a:ext cx="109427" cy="9949"/>
            </a:xfrm>
            <a:custGeom>
              <a:avLst/>
              <a:gdLst/>
              <a:ahLst/>
              <a:cxnLst/>
              <a:rect l="0" t="0" r="0" b="0"/>
              <a:pathLst>
                <a:path w="109427" h="9949">
                  <a:moveTo>
                    <a:pt x="0" y="9948"/>
                  </a:moveTo>
                  <a:lnTo>
                    <a:pt x="21124" y="9948"/>
                  </a:lnTo>
                  <a:lnTo>
                    <a:pt x="30662" y="8843"/>
                  </a:lnTo>
                  <a:lnTo>
                    <a:pt x="40337" y="7001"/>
                  </a:lnTo>
                  <a:lnTo>
                    <a:pt x="50103" y="4667"/>
                  </a:lnTo>
                  <a:lnTo>
                    <a:pt x="61035" y="3112"/>
                  </a:lnTo>
                  <a:lnTo>
                    <a:pt x="72745" y="2075"/>
                  </a:lnTo>
                  <a:lnTo>
                    <a:pt x="109426"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a:off x="8408845" y="2158668"/>
              <a:ext cx="144370" cy="192546"/>
            </a:xfrm>
            <a:custGeom>
              <a:avLst/>
              <a:gdLst/>
              <a:ahLst/>
              <a:cxnLst/>
              <a:rect l="0" t="0" r="0" b="0"/>
              <a:pathLst>
                <a:path w="144370" h="192546">
                  <a:moveTo>
                    <a:pt x="46769" y="0"/>
                  </a:moveTo>
                  <a:lnTo>
                    <a:pt x="0" y="70152"/>
                  </a:lnTo>
                  <a:lnTo>
                    <a:pt x="1221" y="75506"/>
                  </a:lnTo>
                  <a:lnTo>
                    <a:pt x="7561" y="77970"/>
                  </a:lnTo>
                  <a:lnTo>
                    <a:pt x="17314" y="78507"/>
                  </a:lnTo>
                  <a:lnTo>
                    <a:pt x="42889" y="79105"/>
                  </a:lnTo>
                  <a:lnTo>
                    <a:pt x="99057" y="79488"/>
                  </a:lnTo>
                  <a:lnTo>
                    <a:pt x="111471" y="81730"/>
                  </a:lnTo>
                  <a:lnTo>
                    <a:pt x="123062" y="85435"/>
                  </a:lnTo>
                  <a:lnTo>
                    <a:pt x="134106" y="90116"/>
                  </a:lnTo>
                  <a:lnTo>
                    <a:pt x="140364" y="98763"/>
                  </a:lnTo>
                  <a:lnTo>
                    <a:pt x="143429" y="110054"/>
                  </a:lnTo>
                  <a:lnTo>
                    <a:pt x="144369" y="123109"/>
                  </a:lnTo>
                  <a:lnTo>
                    <a:pt x="142784" y="135127"/>
                  </a:lnTo>
                  <a:lnTo>
                    <a:pt x="139516" y="146456"/>
                  </a:lnTo>
                  <a:lnTo>
                    <a:pt x="135128" y="157324"/>
                  </a:lnTo>
                  <a:lnTo>
                    <a:pt x="127781" y="165675"/>
                  </a:lnTo>
                  <a:lnTo>
                    <a:pt x="118462" y="172347"/>
                  </a:lnTo>
                  <a:lnTo>
                    <a:pt x="107828" y="177901"/>
                  </a:lnTo>
                  <a:lnTo>
                    <a:pt x="96317" y="182708"/>
                  </a:lnTo>
                  <a:lnTo>
                    <a:pt x="84222" y="187019"/>
                  </a:lnTo>
                  <a:lnTo>
                    <a:pt x="71738" y="190998"/>
                  </a:lnTo>
                  <a:lnTo>
                    <a:pt x="60099" y="192545"/>
                  </a:lnTo>
                  <a:lnTo>
                    <a:pt x="49023" y="192471"/>
                  </a:lnTo>
                  <a:lnTo>
                    <a:pt x="16925" y="1890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8465561" y="2168616"/>
              <a:ext cx="149218" cy="1"/>
            </a:xfrm>
            <a:custGeom>
              <a:avLst/>
              <a:gdLst/>
              <a:ahLst/>
              <a:cxnLst/>
              <a:rect l="0" t="0" r="0" b="0"/>
              <a:pathLst>
                <a:path w="149218" h="1">
                  <a:moveTo>
                    <a:pt x="0" y="0"/>
                  </a:moveTo>
                  <a:lnTo>
                    <a:pt x="14921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8701229" y="2193855"/>
              <a:ext cx="163927" cy="138869"/>
            </a:xfrm>
            <a:custGeom>
              <a:avLst/>
              <a:gdLst/>
              <a:ahLst/>
              <a:cxnLst/>
              <a:rect l="0" t="0" r="0" b="0"/>
              <a:pathLst>
                <a:path w="163927" h="138869">
                  <a:moveTo>
                    <a:pt x="32922" y="24500"/>
                  </a:moveTo>
                  <a:lnTo>
                    <a:pt x="22360" y="40342"/>
                  </a:lnTo>
                  <a:lnTo>
                    <a:pt x="18144" y="48325"/>
                  </a:lnTo>
                  <a:lnTo>
                    <a:pt x="14228" y="56963"/>
                  </a:lnTo>
                  <a:lnTo>
                    <a:pt x="10511" y="66037"/>
                  </a:lnTo>
                  <a:lnTo>
                    <a:pt x="6928" y="75403"/>
                  </a:lnTo>
                  <a:lnTo>
                    <a:pt x="0" y="94652"/>
                  </a:lnTo>
                  <a:lnTo>
                    <a:pt x="1026" y="104427"/>
                  </a:lnTo>
                  <a:lnTo>
                    <a:pt x="5027" y="114260"/>
                  </a:lnTo>
                  <a:lnTo>
                    <a:pt x="11009" y="124131"/>
                  </a:lnTo>
                  <a:lnTo>
                    <a:pt x="19419" y="130712"/>
                  </a:lnTo>
                  <a:lnTo>
                    <a:pt x="29447" y="135099"/>
                  </a:lnTo>
                  <a:lnTo>
                    <a:pt x="40553" y="138023"/>
                  </a:lnTo>
                  <a:lnTo>
                    <a:pt x="51273" y="138868"/>
                  </a:lnTo>
                  <a:lnTo>
                    <a:pt x="61736" y="138326"/>
                  </a:lnTo>
                  <a:lnTo>
                    <a:pt x="72026" y="136859"/>
                  </a:lnTo>
                  <a:lnTo>
                    <a:pt x="82203" y="134776"/>
                  </a:lnTo>
                  <a:lnTo>
                    <a:pt x="92304" y="132282"/>
                  </a:lnTo>
                  <a:lnTo>
                    <a:pt x="102353" y="129514"/>
                  </a:lnTo>
                  <a:lnTo>
                    <a:pt x="113474" y="125458"/>
                  </a:lnTo>
                  <a:lnTo>
                    <a:pt x="125309" y="120543"/>
                  </a:lnTo>
                  <a:lnTo>
                    <a:pt x="137620" y="115056"/>
                  </a:lnTo>
                  <a:lnTo>
                    <a:pt x="146934" y="106977"/>
                  </a:lnTo>
                  <a:lnTo>
                    <a:pt x="154247" y="97169"/>
                  </a:lnTo>
                  <a:lnTo>
                    <a:pt x="160228" y="86210"/>
                  </a:lnTo>
                  <a:lnTo>
                    <a:pt x="163111" y="74482"/>
                  </a:lnTo>
                  <a:lnTo>
                    <a:pt x="163926" y="62243"/>
                  </a:lnTo>
                  <a:lnTo>
                    <a:pt x="163365" y="49662"/>
                  </a:lnTo>
                  <a:lnTo>
                    <a:pt x="159675" y="37958"/>
                  </a:lnTo>
                  <a:lnTo>
                    <a:pt x="153900" y="26840"/>
                  </a:lnTo>
                  <a:lnTo>
                    <a:pt x="146734" y="16112"/>
                  </a:lnTo>
                  <a:lnTo>
                    <a:pt x="135324" y="8960"/>
                  </a:lnTo>
                  <a:lnTo>
                    <a:pt x="121085" y="4192"/>
                  </a:lnTo>
                  <a:lnTo>
                    <a:pt x="104962" y="1014"/>
                  </a:lnTo>
                  <a:lnTo>
                    <a:pt x="88686" y="0"/>
                  </a:lnTo>
                  <a:lnTo>
                    <a:pt x="72309" y="429"/>
                  </a:lnTo>
                  <a:lnTo>
                    <a:pt x="22974" y="460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a:off x="8919271" y="2199054"/>
              <a:ext cx="170703" cy="120972"/>
            </a:xfrm>
            <a:custGeom>
              <a:avLst/>
              <a:gdLst/>
              <a:ahLst/>
              <a:cxnLst/>
              <a:rect l="0" t="0" r="0" b="0"/>
              <a:pathLst>
                <a:path w="170703" h="120972">
                  <a:moveTo>
                    <a:pt x="23783" y="19301"/>
                  </a:moveTo>
                  <a:lnTo>
                    <a:pt x="13221" y="35143"/>
                  </a:lnTo>
                  <a:lnTo>
                    <a:pt x="9005" y="44231"/>
                  </a:lnTo>
                  <a:lnTo>
                    <a:pt x="5088" y="54711"/>
                  </a:lnTo>
                  <a:lnTo>
                    <a:pt x="1372" y="66119"/>
                  </a:lnTo>
                  <a:lnTo>
                    <a:pt x="0" y="77040"/>
                  </a:lnTo>
                  <a:lnTo>
                    <a:pt x="191" y="87637"/>
                  </a:lnTo>
                  <a:lnTo>
                    <a:pt x="1424" y="98017"/>
                  </a:lnTo>
                  <a:lnTo>
                    <a:pt x="5560" y="106043"/>
                  </a:lnTo>
                  <a:lnTo>
                    <a:pt x="11635" y="112499"/>
                  </a:lnTo>
                  <a:lnTo>
                    <a:pt x="19001" y="117908"/>
                  </a:lnTo>
                  <a:lnTo>
                    <a:pt x="30543" y="120409"/>
                  </a:lnTo>
                  <a:lnTo>
                    <a:pt x="44869" y="120971"/>
                  </a:lnTo>
                  <a:lnTo>
                    <a:pt x="61052" y="120240"/>
                  </a:lnTo>
                  <a:lnTo>
                    <a:pt x="75156" y="118647"/>
                  </a:lnTo>
                  <a:lnTo>
                    <a:pt x="87876" y="116481"/>
                  </a:lnTo>
                  <a:lnTo>
                    <a:pt x="99670" y="113930"/>
                  </a:lnTo>
                  <a:lnTo>
                    <a:pt x="109745" y="110020"/>
                  </a:lnTo>
                  <a:lnTo>
                    <a:pt x="118671" y="105202"/>
                  </a:lnTo>
                  <a:lnTo>
                    <a:pt x="126833" y="99780"/>
                  </a:lnTo>
                  <a:lnTo>
                    <a:pt x="147692" y="84912"/>
                  </a:lnTo>
                  <a:lnTo>
                    <a:pt x="159444" y="76306"/>
                  </a:lnTo>
                  <a:lnTo>
                    <a:pt x="166173" y="65041"/>
                  </a:lnTo>
                  <a:lnTo>
                    <a:pt x="169554" y="52005"/>
                  </a:lnTo>
                  <a:lnTo>
                    <a:pt x="170702" y="37788"/>
                  </a:lnTo>
                  <a:lnTo>
                    <a:pt x="167047" y="26099"/>
                  </a:lnTo>
                  <a:lnTo>
                    <a:pt x="160189" y="16096"/>
                  </a:lnTo>
                  <a:lnTo>
                    <a:pt x="151196" y="7216"/>
                  </a:lnTo>
                  <a:lnTo>
                    <a:pt x="141885" y="2402"/>
                  </a:lnTo>
                  <a:lnTo>
                    <a:pt x="132360" y="297"/>
                  </a:lnTo>
                  <a:lnTo>
                    <a:pt x="122696" y="0"/>
                  </a:lnTo>
                  <a:lnTo>
                    <a:pt x="109621" y="907"/>
                  </a:lnTo>
                  <a:lnTo>
                    <a:pt x="94271" y="2617"/>
                  </a:lnTo>
                  <a:lnTo>
                    <a:pt x="77407" y="4862"/>
                  </a:lnTo>
                  <a:lnTo>
                    <a:pt x="62848" y="8570"/>
                  </a:lnTo>
                  <a:lnTo>
                    <a:pt x="49828" y="13252"/>
                  </a:lnTo>
                  <a:lnTo>
                    <a:pt x="13836" y="292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a:off x="5123107" y="2566527"/>
              <a:ext cx="4197964" cy="59688"/>
            </a:xfrm>
            <a:custGeom>
              <a:avLst/>
              <a:gdLst/>
              <a:ahLst/>
              <a:cxnLst/>
              <a:rect l="0" t="0" r="0" b="0"/>
              <a:pathLst>
                <a:path w="4197964" h="59688">
                  <a:moveTo>
                    <a:pt x="4197963" y="49739"/>
                  </a:moveTo>
                  <a:lnTo>
                    <a:pt x="4157149" y="48634"/>
                  </a:lnTo>
                  <a:lnTo>
                    <a:pt x="4140910" y="46791"/>
                  </a:lnTo>
                  <a:lnTo>
                    <a:pt x="4123452" y="44458"/>
                  </a:lnTo>
                  <a:lnTo>
                    <a:pt x="4106287" y="41797"/>
                  </a:lnTo>
                  <a:lnTo>
                    <a:pt x="4072478" y="35893"/>
                  </a:lnTo>
                  <a:lnTo>
                    <a:pt x="4055725" y="33876"/>
                  </a:lnTo>
                  <a:lnTo>
                    <a:pt x="4039029" y="32532"/>
                  </a:lnTo>
                  <a:lnTo>
                    <a:pt x="4022373" y="31636"/>
                  </a:lnTo>
                  <a:lnTo>
                    <a:pt x="4004637" y="29933"/>
                  </a:lnTo>
                  <a:lnTo>
                    <a:pt x="3986181" y="27692"/>
                  </a:lnTo>
                  <a:lnTo>
                    <a:pt x="3967245" y="25093"/>
                  </a:lnTo>
                  <a:lnTo>
                    <a:pt x="3947989" y="23361"/>
                  </a:lnTo>
                  <a:lnTo>
                    <a:pt x="3928520" y="22206"/>
                  </a:lnTo>
                  <a:lnTo>
                    <a:pt x="3844341" y="20352"/>
                  </a:lnTo>
                  <a:lnTo>
                    <a:pt x="3752102" y="18880"/>
                  </a:lnTo>
                  <a:lnTo>
                    <a:pt x="3727189" y="17008"/>
                  </a:lnTo>
                  <a:lnTo>
                    <a:pt x="3701738" y="14655"/>
                  </a:lnTo>
                  <a:lnTo>
                    <a:pt x="3677033" y="13086"/>
                  </a:lnTo>
                  <a:lnTo>
                    <a:pt x="3628951" y="11342"/>
                  </a:lnTo>
                  <a:lnTo>
                    <a:pt x="3553102" y="10361"/>
                  </a:lnTo>
                  <a:lnTo>
                    <a:pt x="3527099" y="9118"/>
                  </a:lnTo>
                  <a:lnTo>
                    <a:pt x="3500920" y="7184"/>
                  </a:lnTo>
                  <a:lnTo>
                    <a:pt x="3474625" y="4789"/>
                  </a:lnTo>
                  <a:lnTo>
                    <a:pt x="3447148" y="3193"/>
                  </a:lnTo>
                  <a:lnTo>
                    <a:pt x="3390090" y="1419"/>
                  </a:lnTo>
                  <a:lnTo>
                    <a:pt x="3212948" y="125"/>
                  </a:lnTo>
                  <a:lnTo>
                    <a:pt x="1679206" y="0"/>
                  </a:lnTo>
                  <a:lnTo>
                    <a:pt x="1641177" y="1105"/>
                  </a:lnTo>
                  <a:lnTo>
                    <a:pt x="1529563" y="6837"/>
                  </a:lnTo>
                  <a:lnTo>
                    <a:pt x="1456101" y="8565"/>
                  </a:lnTo>
                  <a:lnTo>
                    <a:pt x="1346387" y="9538"/>
                  </a:lnTo>
                  <a:lnTo>
                    <a:pt x="1309872" y="10780"/>
                  </a:lnTo>
                  <a:lnTo>
                    <a:pt x="1200389" y="16703"/>
                  </a:lnTo>
                  <a:lnTo>
                    <a:pt x="1127425" y="18477"/>
                  </a:lnTo>
                  <a:lnTo>
                    <a:pt x="1023273" y="19475"/>
                  </a:lnTo>
                  <a:lnTo>
                    <a:pt x="988352" y="20721"/>
                  </a:lnTo>
                  <a:lnTo>
                    <a:pt x="882220" y="26649"/>
                  </a:lnTo>
                  <a:lnTo>
                    <a:pt x="813957" y="28424"/>
                  </a:lnTo>
                  <a:lnTo>
                    <a:pt x="618864" y="29719"/>
                  </a:lnTo>
                  <a:lnTo>
                    <a:pt x="588320" y="30866"/>
                  </a:lnTo>
                  <a:lnTo>
                    <a:pt x="558009" y="32735"/>
                  </a:lnTo>
                  <a:lnTo>
                    <a:pt x="527855" y="35087"/>
                  </a:lnTo>
                  <a:lnTo>
                    <a:pt x="497804" y="36655"/>
                  </a:lnTo>
                  <a:lnTo>
                    <a:pt x="437886" y="38397"/>
                  </a:lnTo>
                  <a:lnTo>
                    <a:pt x="353507" y="39378"/>
                  </a:lnTo>
                  <a:lnTo>
                    <a:pt x="326307" y="40621"/>
                  </a:lnTo>
                  <a:lnTo>
                    <a:pt x="299331" y="42555"/>
                  </a:lnTo>
                  <a:lnTo>
                    <a:pt x="272504" y="44950"/>
                  </a:lnTo>
                  <a:lnTo>
                    <a:pt x="246883" y="46546"/>
                  </a:lnTo>
                  <a:lnTo>
                    <a:pt x="197782" y="48320"/>
                  </a:lnTo>
                  <a:lnTo>
                    <a:pt x="67120" y="49614"/>
                  </a:lnTo>
                  <a:lnTo>
                    <a:pt x="51379" y="50761"/>
                  </a:lnTo>
                  <a:lnTo>
                    <a:pt x="37568" y="52631"/>
                  </a:lnTo>
                  <a:lnTo>
                    <a:pt x="0" y="5968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Freeform 134"/>
            <p:cNvSpPr/>
            <p:nvPr/>
          </p:nvSpPr>
          <p:spPr>
            <a:xfrm>
              <a:off x="6555587" y="2775430"/>
              <a:ext cx="19897" cy="328278"/>
            </a:xfrm>
            <a:custGeom>
              <a:avLst/>
              <a:gdLst/>
              <a:ahLst/>
              <a:cxnLst/>
              <a:rect l="0" t="0" r="0" b="0"/>
              <a:pathLst>
                <a:path w="19897" h="328278">
                  <a:moveTo>
                    <a:pt x="0" y="0"/>
                  </a:moveTo>
                  <a:lnTo>
                    <a:pt x="5281" y="21124"/>
                  </a:lnTo>
                  <a:lnTo>
                    <a:pt x="6837" y="32873"/>
                  </a:lnTo>
                  <a:lnTo>
                    <a:pt x="7874" y="46232"/>
                  </a:lnTo>
                  <a:lnTo>
                    <a:pt x="8565" y="60665"/>
                  </a:lnTo>
                  <a:lnTo>
                    <a:pt x="9333" y="97334"/>
                  </a:lnTo>
                  <a:lnTo>
                    <a:pt x="9913" y="233341"/>
                  </a:lnTo>
                  <a:lnTo>
                    <a:pt x="11030" y="249512"/>
                  </a:lnTo>
                  <a:lnTo>
                    <a:pt x="19896" y="32827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Freeform 135"/>
            <p:cNvSpPr/>
            <p:nvPr/>
          </p:nvSpPr>
          <p:spPr>
            <a:xfrm>
              <a:off x="6724699" y="2805274"/>
              <a:ext cx="218853" cy="89307"/>
            </a:xfrm>
            <a:custGeom>
              <a:avLst/>
              <a:gdLst/>
              <a:ahLst/>
              <a:cxnLst/>
              <a:rect l="0" t="0" r="0" b="0"/>
              <a:pathLst>
                <a:path w="218853" h="89307">
                  <a:moveTo>
                    <a:pt x="0" y="0"/>
                  </a:moveTo>
                  <a:lnTo>
                    <a:pt x="5281" y="21123"/>
                  </a:lnTo>
                  <a:lnTo>
                    <a:pt x="5732" y="31767"/>
                  </a:lnTo>
                  <a:lnTo>
                    <a:pt x="4927" y="43284"/>
                  </a:lnTo>
                  <a:lnTo>
                    <a:pt x="3284" y="55383"/>
                  </a:lnTo>
                  <a:lnTo>
                    <a:pt x="5506" y="65660"/>
                  </a:lnTo>
                  <a:lnTo>
                    <a:pt x="10303" y="74722"/>
                  </a:lnTo>
                  <a:lnTo>
                    <a:pt x="16816" y="82974"/>
                  </a:lnTo>
                  <a:lnTo>
                    <a:pt x="26685" y="87370"/>
                  </a:lnTo>
                  <a:lnTo>
                    <a:pt x="38792" y="89195"/>
                  </a:lnTo>
                  <a:lnTo>
                    <a:pt x="52388" y="89306"/>
                  </a:lnTo>
                  <a:lnTo>
                    <a:pt x="66980" y="88276"/>
                  </a:lnTo>
                  <a:lnTo>
                    <a:pt x="82234" y="86483"/>
                  </a:lnTo>
                  <a:lnTo>
                    <a:pt x="97930" y="84182"/>
                  </a:lnTo>
                  <a:lnTo>
                    <a:pt x="112815" y="82649"/>
                  </a:lnTo>
                  <a:lnTo>
                    <a:pt x="127159" y="81627"/>
                  </a:lnTo>
                  <a:lnTo>
                    <a:pt x="141143" y="80945"/>
                  </a:lnTo>
                  <a:lnTo>
                    <a:pt x="168472" y="80188"/>
                  </a:lnTo>
                  <a:lnTo>
                    <a:pt x="218852" y="795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Freeform 136"/>
            <p:cNvSpPr/>
            <p:nvPr/>
          </p:nvSpPr>
          <p:spPr>
            <a:xfrm>
              <a:off x="6903759" y="2755535"/>
              <a:ext cx="19897" cy="348173"/>
            </a:xfrm>
            <a:custGeom>
              <a:avLst/>
              <a:gdLst/>
              <a:ahLst/>
              <a:cxnLst/>
              <a:rect l="0" t="0" r="0" b="0"/>
              <a:pathLst>
                <a:path w="19897" h="348173">
                  <a:moveTo>
                    <a:pt x="0" y="0"/>
                  </a:moveTo>
                  <a:lnTo>
                    <a:pt x="0" y="219833"/>
                  </a:lnTo>
                  <a:lnTo>
                    <a:pt x="1106" y="236086"/>
                  </a:lnTo>
                  <a:lnTo>
                    <a:pt x="2948" y="250236"/>
                  </a:lnTo>
                  <a:lnTo>
                    <a:pt x="5282" y="262986"/>
                  </a:lnTo>
                  <a:lnTo>
                    <a:pt x="7942" y="275907"/>
                  </a:lnTo>
                  <a:lnTo>
                    <a:pt x="10822" y="288942"/>
                  </a:lnTo>
                  <a:lnTo>
                    <a:pt x="19896" y="34817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Freeform 137"/>
            <p:cNvSpPr/>
            <p:nvPr/>
          </p:nvSpPr>
          <p:spPr>
            <a:xfrm>
              <a:off x="7072872" y="2930697"/>
              <a:ext cx="169113" cy="163554"/>
            </a:xfrm>
            <a:custGeom>
              <a:avLst/>
              <a:gdLst/>
              <a:ahLst/>
              <a:cxnLst/>
              <a:rect l="0" t="0" r="0" b="0"/>
              <a:pathLst>
                <a:path w="169113" h="163554">
                  <a:moveTo>
                    <a:pt x="0" y="13846"/>
                  </a:moveTo>
                  <a:lnTo>
                    <a:pt x="5281" y="34969"/>
                  </a:lnTo>
                  <a:lnTo>
                    <a:pt x="7941" y="47824"/>
                  </a:lnTo>
                  <a:lnTo>
                    <a:pt x="16968" y="95390"/>
                  </a:lnTo>
                  <a:lnTo>
                    <a:pt x="23383" y="124512"/>
                  </a:lnTo>
                  <a:lnTo>
                    <a:pt x="26642" y="137362"/>
                  </a:lnTo>
                  <a:lnTo>
                    <a:pt x="29920" y="149245"/>
                  </a:lnTo>
                  <a:lnTo>
                    <a:pt x="33210" y="160483"/>
                  </a:lnTo>
                  <a:lnTo>
                    <a:pt x="34298" y="163553"/>
                  </a:lnTo>
                  <a:lnTo>
                    <a:pt x="33919" y="161179"/>
                  </a:lnTo>
                  <a:lnTo>
                    <a:pt x="32560" y="155175"/>
                  </a:lnTo>
                  <a:lnTo>
                    <a:pt x="31654" y="145646"/>
                  </a:lnTo>
                  <a:lnTo>
                    <a:pt x="31050" y="133766"/>
                  </a:lnTo>
                  <a:lnTo>
                    <a:pt x="30648" y="120320"/>
                  </a:lnTo>
                  <a:lnTo>
                    <a:pt x="31485" y="106935"/>
                  </a:lnTo>
                  <a:lnTo>
                    <a:pt x="33148" y="93590"/>
                  </a:lnTo>
                  <a:lnTo>
                    <a:pt x="35363" y="80272"/>
                  </a:lnTo>
                  <a:lnTo>
                    <a:pt x="39049" y="69183"/>
                  </a:lnTo>
                  <a:lnTo>
                    <a:pt x="43718" y="59580"/>
                  </a:lnTo>
                  <a:lnTo>
                    <a:pt x="49041" y="50967"/>
                  </a:lnTo>
                  <a:lnTo>
                    <a:pt x="54800" y="43014"/>
                  </a:lnTo>
                  <a:lnTo>
                    <a:pt x="60850" y="35502"/>
                  </a:lnTo>
                  <a:lnTo>
                    <a:pt x="67094" y="28283"/>
                  </a:lnTo>
                  <a:lnTo>
                    <a:pt x="74573" y="21260"/>
                  </a:lnTo>
                  <a:lnTo>
                    <a:pt x="82874" y="14367"/>
                  </a:lnTo>
                  <a:lnTo>
                    <a:pt x="91724" y="7562"/>
                  </a:lnTo>
                  <a:lnTo>
                    <a:pt x="102046" y="3024"/>
                  </a:lnTo>
                  <a:lnTo>
                    <a:pt x="113348" y="0"/>
                  </a:lnTo>
                  <a:lnTo>
                    <a:pt x="169112" y="389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Freeform 138"/>
            <p:cNvSpPr/>
            <p:nvPr/>
          </p:nvSpPr>
          <p:spPr>
            <a:xfrm>
              <a:off x="7530469" y="2795326"/>
              <a:ext cx="200398" cy="149218"/>
            </a:xfrm>
            <a:custGeom>
              <a:avLst/>
              <a:gdLst/>
              <a:ahLst/>
              <a:cxnLst/>
              <a:rect l="0" t="0" r="0" b="0"/>
              <a:pathLst>
                <a:path w="200398" h="149218">
                  <a:moveTo>
                    <a:pt x="0" y="0"/>
                  </a:moveTo>
                  <a:lnTo>
                    <a:pt x="21124" y="5281"/>
                  </a:lnTo>
                  <a:lnTo>
                    <a:pt x="31767" y="6836"/>
                  </a:lnTo>
                  <a:lnTo>
                    <a:pt x="43285" y="7874"/>
                  </a:lnTo>
                  <a:lnTo>
                    <a:pt x="55385" y="8565"/>
                  </a:lnTo>
                  <a:lnTo>
                    <a:pt x="68977" y="10131"/>
                  </a:lnTo>
                  <a:lnTo>
                    <a:pt x="83566" y="12281"/>
                  </a:lnTo>
                  <a:lnTo>
                    <a:pt x="114513" y="17616"/>
                  </a:lnTo>
                  <a:lnTo>
                    <a:pt x="146688" y="23672"/>
                  </a:lnTo>
                  <a:lnTo>
                    <a:pt x="161901" y="27940"/>
                  </a:lnTo>
                  <a:lnTo>
                    <a:pt x="176463" y="32996"/>
                  </a:lnTo>
                  <a:lnTo>
                    <a:pt x="190593" y="38577"/>
                  </a:lnTo>
                  <a:lnTo>
                    <a:pt x="197802" y="46719"/>
                  </a:lnTo>
                  <a:lnTo>
                    <a:pt x="200397" y="56568"/>
                  </a:lnTo>
                  <a:lnTo>
                    <a:pt x="199917" y="67555"/>
                  </a:lnTo>
                  <a:lnTo>
                    <a:pt x="196281" y="77091"/>
                  </a:lnTo>
                  <a:lnTo>
                    <a:pt x="190541" y="85658"/>
                  </a:lnTo>
                  <a:lnTo>
                    <a:pt x="183398" y="93581"/>
                  </a:lnTo>
                  <a:lnTo>
                    <a:pt x="174215" y="101073"/>
                  </a:lnTo>
                  <a:lnTo>
                    <a:pt x="163672" y="108278"/>
                  </a:lnTo>
                  <a:lnTo>
                    <a:pt x="152222" y="115293"/>
                  </a:lnTo>
                  <a:lnTo>
                    <a:pt x="140168" y="121074"/>
                  </a:lnTo>
                  <a:lnTo>
                    <a:pt x="127710" y="126034"/>
                  </a:lnTo>
                  <a:lnTo>
                    <a:pt x="59687" y="14921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Freeform 139"/>
            <p:cNvSpPr/>
            <p:nvPr/>
          </p:nvSpPr>
          <p:spPr>
            <a:xfrm>
              <a:off x="7510574" y="3064326"/>
              <a:ext cx="238748" cy="9539"/>
            </a:xfrm>
            <a:custGeom>
              <a:avLst/>
              <a:gdLst/>
              <a:ahLst/>
              <a:cxnLst/>
              <a:rect l="0" t="0" r="0" b="0"/>
              <a:pathLst>
                <a:path w="238748" h="9539">
                  <a:moveTo>
                    <a:pt x="0" y="9538"/>
                  </a:moveTo>
                  <a:lnTo>
                    <a:pt x="21124" y="9538"/>
                  </a:lnTo>
                  <a:lnTo>
                    <a:pt x="31767" y="8433"/>
                  </a:lnTo>
                  <a:lnTo>
                    <a:pt x="43285" y="6590"/>
                  </a:lnTo>
                  <a:lnTo>
                    <a:pt x="55384" y="4257"/>
                  </a:lnTo>
                  <a:lnTo>
                    <a:pt x="68977" y="2701"/>
                  </a:lnTo>
                  <a:lnTo>
                    <a:pt x="83565" y="1664"/>
                  </a:lnTo>
                  <a:lnTo>
                    <a:pt x="98817" y="973"/>
                  </a:lnTo>
                  <a:lnTo>
                    <a:pt x="130501" y="204"/>
                  </a:lnTo>
                  <a:lnTo>
                    <a:pt x="146688" y="0"/>
                  </a:lnTo>
                  <a:lnTo>
                    <a:pt x="163004" y="968"/>
                  </a:lnTo>
                  <a:lnTo>
                    <a:pt x="238747" y="953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6" name="Group 145"/>
          <p:cNvGrpSpPr/>
          <p:nvPr/>
        </p:nvGrpSpPr>
        <p:grpSpPr>
          <a:xfrm>
            <a:off x="8117389" y="2825169"/>
            <a:ext cx="1007811" cy="308382"/>
            <a:chOff x="8117389" y="2825169"/>
            <a:chExt cx="1007811" cy="308382"/>
          </a:xfrm>
        </p:grpSpPr>
        <p:sp>
          <p:nvSpPr>
            <p:cNvPr id="142" name="Freeform 141"/>
            <p:cNvSpPr/>
            <p:nvPr/>
          </p:nvSpPr>
          <p:spPr>
            <a:xfrm>
              <a:off x="8117389" y="2825169"/>
              <a:ext cx="79583" cy="308382"/>
            </a:xfrm>
            <a:custGeom>
              <a:avLst/>
              <a:gdLst/>
              <a:ahLst/>
              <a:cxnLst/>
              <a:rect l="0" t="0" r="0" b="0"/>
              <a:pathLst>
                <a:path w="79583" h="308382">
                  <a:moveTo>
                    <a:pt x="79582" y="0"/>
                  </a:moveTo>
                  <a:lnTo>
                    <a:pt x="74301" y="21124"/>
                  </a:lnTo>
                  <a:lnTo>
                    <a:pt x="68761" y="46232"/>
                  </a:lnTo>
                  <a:lnTo>
                    <a:pt x="65736" y="60665"/>
                  </a:lnTo>
                  <a:lnTo>
                    <a:pt x="62614" y="78024"/>
                  </a:lnTo>
                  <a:lnTo>
                    <a:pt x="56198" y="117944"/>
                  </a:lnTo>
                  <a:lnTo>
                    <a:pt x="52940" y="135000"/>
                  </a:lnTo>
                  <a:lnTo>
                    <a:pt x="49662" y="149687"/>
                  </a:lnTo>
                  <a:lnTo>
                    <a:pt x="46372" y="162794"/>
                  </a:lnTo>
                  <a:lnTo>
                    <a:pt x="41968" y="175953"/>
                  </a:lnTo>
                  <a:lnTo>
                    <a:pt x="36821" y="189147"/>
                  </a:lnTo>
                  <a:lnTo>
                    <a:pt x="19015" y="231788"/>
                  </a:lnTo>
                  <a:lnTo>
                    <a:pt x="0" y="30838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Freeform 142"/>
            <p:cNvSpPr/>
            <p:nvPr/>
          </p:nvSpPr>
          <p:spPr>
            <a:xfrm>
              <a:off x="8306396" y="2827371"/>
              <a:ext cx="169237" cy="288224"/>
            </a:xfrm>
            <a:custGeom>
              <a:avLst/>
              <a:gdLst/>
              <a:ahLst/>
              <a:cxnLst/>
              <a:rect l="0" t="0" r="0" b="0"/>
              <a:pathLst>
                <a:path w="169237" h="288224">
                  <a:moveTo>
                    <a:pt x="29844" y="27642"/>
                  </a:moveTo>
                  <a:lnTo>
                    <a:pt x="40406" y="17080"/>
                  </a:lnTo>
                  <a:lnTo>
                    <a:pt x="47938" y="12863"/>
                  </a:lnTo>
                  <a:lnTo>
                    <a:pt x="57381" y="8947"/>
                  </a:lnTo>
                  <a:lnTo>
                    <a:pt x="68098" y="5231"/>
                  </a:lnTo>
                  <a:lnTo>
                    <a:pt x="80768" y="2753"/>
                  </a:lnTo>
                  <a:lnTo>
                    <a:pt x="94743" y="1102"/>
                  </a:lnTo>
                  <a:lnTo>
                    <a:pt x="109585" y="0"/>
                  </a:lnTo>
                  <a:lnTo>
                    <a:pt x="122795" y="372"/>
                  </a:lnTo>
                  <a:lnTo>
                    <a:pt x="134918" y="1725"/>
                  </a:lnTo>
                  <a:lnTo>
                    <a:pt x="146316" y="3732"/>
                  </a:lnTo>
                  <a:lnTo>
                    <a:pt x="155020" y="8386"/>
                  </a:lnTo>
                  <a:lnTo>
                    <a:pt x="161928" y="14804"/>
                  </a:lnTo>
                  <a:lnTo>
                    <a:pt x="167640" y="22400"/>
                  </a:lnTo>
                  <a:lnTo>
                    <a:pt x="169236" y="31884"/>
                  </a:lnTo>
                  <a:lnTo>
                    <a:pt x="168090" y="42628"/>
                  </a:lnTo>
                  <a:lnTo>
                    <a:pt x="165115" y="54212"/>
                  </a:lnTo>
                  <a:lnTo>
                    <a:pt x="159815" y="65251"/>
                  </a:lnTo>
                  <a:lnTo>
                    <a:pt x="152967" y="75926"/>
                  </a:lnTo>
                  <a:lnTo>
                    <a:pt x="145085" y="86359"/>
                  </a:lnTo>
                  <a:lnTo>
                    <a:pt x="137621" y="95524"/>
                  </a:lnTo>
                  <a:lnTo>
                    <a:pt x="130433" y="103845"/>
                  </a:lnTo>
                  <a:lnTo>
                    <a:pt x="123431" y="111603"/>
                  </a:lnTo>
                  <a:lnTo>
                    <a:pt x="115447" y="117881"/>
                  </a:lnTo>
                  <a:lnTo>
                    <a:pt x="106808" y="123171"/>
                  </a:lnTo>
                  <a:lnTo>
                    <a:pt x="97733" y="127803"/>
                  </a:lnTo>
                  <a:lnTo>
                    <a:pt x="93894" y="128680"/>
                  </a:lnTo>
                  <a:lnTo>
                    <a:pt x="93545" y="127055"/>
                  </a:lnTo>
                  <a:lnTo>
                    <a:pt x="95522" y="123760"/>
                  </a:lnTo>
                  <a:lnTo>
                    <a:pt x="102368" y="121564"/>
                  </a:lnTo>
                  <a:lnTo>
                    <a:pt x="112458" y="120100"/>
                  </a:lnTo>
                  <a:lnTo>
                    <a:pt x="124711" y="119124"/>
                  </a:lnTo>
                  <a:lnTo>
                    <a:pt x="135091" y="120684"/>
                  </a:lnTo>
                  <a:lnTo>
                    <a:pt x="144221" y="123934"/>
                  </a:lnTo>
                  <a:lnTo>
                    <a:pt x="152518" y="128312"/>
                  </a:lnTo>
                  <a:lnTo>
                    <a:pt x="158050" y="136757"/>
                  </a:lnTo>
                  <a:lnTo>
                    <a:pt x="161737" y="147914"/>
                  </a:lnTo>
                  <a:lnTo>
                    <a:pt x="164196" y="160878"/>
                  </a:lnTo>
                  <a:lnTo>
                    <a:pt x="162518" y="173942"/>
                  </a:lnTo>
                  <a:lnTo>
                    <a:pt x="158085" y="187073"/>
                  </a:lnTo>
                  <a:lnTo>
                    <a:pt x="151813" y="200248"/>
                  </a:lnTo>
                  <a:lnTo>
                    <a:pt x="145421" y="211241"/>
                  </a:lnTo>
                  <a:lnTo>
                    <a:pt x="138949" y="220781"/>
                  </a:lnTo>
                  <a:lnTo>
                    <a:pt x="132424" y="229352"/>
                  </a:lnTo>
                  <a:lnTo>
                    <a:pt x="124758" y="237276"/>
                  </a:lnTo>
                  <a:lnTo>
                    <a:pt x="116331" y="244770"/>
                  </a:lnTo>
                  <a:lnTo>
                    <a:pt x="107398" y="251976"/>
                  </a:lnTo>
                  <a:lnTo>
                    <a:pt x="99232" y="258991"/>
                  </a:lnTo>
                  <a:lnTo>
                    <a:pt x="91576" y="265878"/>
                  </a:lnTo>
                  <a:lnTo>
                    <a:pt x="84263" y="272680"/>
                  </a:lnTo>
                  <a:lnTo>
                    <a:pt x="74966" y="278320"/>
                  </a:lnTo>
                  <a:lnTo>
                    <a:pt x="64346" y="283185"/>
                  </a:lnTo>
                  <a:lnTo>
                    <a:pt x="52845" y="287534"/>
                  </a:lnTo>
                  <a:lnTo>
                    <a:pt x="41862" y="288223"/>
                  </a:lnTo>
                  <a:lnTo>
                    <a:pt x="31225" y="286471"/>
                  </a:lnTo>
                  <a:lnTo>
                    <a:pt x="0" y="26638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Freeform 143"/>
            <p:cNvSpPr/>
            <p:nvPr/>
          </p:nvSpPr>
          <p:spPr>
            <a:xfrm>
              <a:off x="8555091" y="2873563"/>
              <a:ext cx="216231" cy="231119"/>
            </a:xfrm>
            <a:custGeom>
              <a:avLst/>
              <a:gdLst/>
              <a:ahLst/>
              <a:cxnLst/>
              <a:rect l="0" t="0" r="0" b="0"/>
              <a:pathLst>
                <a:path w="216231" h="231119">
                  <a:moveTo>
                    <a:pt x="49739" y="61032"/>
                  </a:moveTo>
                  <a:lnTo>
                    <a:pt x="39177" y="82156"/>
                  </a:lnTo>
                  <a:lnTo>
                    <a:pt x="34961" y="93905"/>
                  </a:lnTo>
                  <a:lnTo>
                    <a:pt x="31044" y="107264"/>
                  </a:lnTo>
                  <a:lnTo>
                    <a:pt x="27328" y="121696"/>
                  </a:lnTo>
                  <a:lnTo>
                    <a:pt x="23745" y="134634"/>
                  </a:lnTo>
                  <a:lnTo>
                    <a:pt x="16817" y="157852"/>
                  </a:lnTo>
                  <a:lnTo>
                    <a:pt x="15633" y="170896"/>
                  </a:lnTo>
                  <a:lnTo>
                    <a:pt x="15948" y="185119"/>
                  </a:lnTo>
                  <a:lnTo>
                    <a:pt x="17264" y="200127"/>
                  </a:lnTo>
                  <a:lnTo>
                    <a:pt x="21457" y="211238"/>
                  </a:lnTo>
                  <a:lnTo>
                    <a:pt x="27569" y="219751"/>
                  </a:lnTo>
                  <a:lnTo>
                    <a:pt x="34959" y="226531"/>
                  </a:lnTo>
                  <a:lnTo>
                    <a:pt x="44307" y="229946"/>
                  </a:lnTo>
                  <a:lnTo>
                    <a:pt x="54960" y="231118"/>
                  </a:lnTo>
                  <a:lnTo>
                    <a:pt x="66484" y="230793"/>
                  </a:lnTo>
                  <a:lnTo>
                    <a:pt x="79692" y="226155"/>
                  </a:lnTo>
                  <a:lnTo>
                    <a:pt x="94025" y="218643"/>
                  </a:lnTo>
                  <a:lnTo>
                    <a:pt x="134706" y="192840"/>
                  </a:lnTo>
                  <a:lnTo>
                    <a:pt x="146175" y="185379"/>
                  </a:lnTo>
                  <a:lnTo>
                    <a:pt x="156031" y="177089"/>
                  </a:lnTo>
                  <a:lnTo>
                    <a:pt x="164813" y="168247"/>
                  </a:lnTo>
                  <a:lnTo>
                    <a:pt x="172878" y="159036"/>
                  </a:lnTo>
                  <a:lnTo>
                    <a:pt x="187734" y="142907"/>
                  </a:lnTo>
                  <a:lnTo>
                    <a:pt x="194791" y="135511"/>
                  </a:lnTo>
                  <a:lnTo>
                    <a:pt x="200600" y="127264"/>
                  </a:lnTo>
                  <a:lnTo>
                    <a:pt x="205579" y="118450"/>
                  </a:lnTo>
                  <a:lnTo>
                    <a:pt x="210003" y="109259"/>
                  </a:lnTo>
                  <a:lnTo>
                    <a:pt x="212952" y="97604"/>
                  </a:lnTo>
                  <a:lnTo>
                    <a:pt x="214919" y="84308"/>
                  </a:lnTo>
                  <a:lnTo>
                    <a:pt x="216230" y="69917"/>
                  </a:lnTo>
                  <a:lnTo>
                    <a:pt x="214893" y="55902"/>
                  </a:lnTo>
                  <a:lnTo>
                    <a:pt x="211791" y="42138"/>
                  </a:lnTo>
                  <a:lnTo>
                    <a:pt x="207512" y="28540"/>
                  </a:lnTo>
                  <a:lnTo>
                    <a:pt x="200239" y="18370"/>
                  </a:lnTo>
                  <a:lnTo>
                    <a:pt x="190969" y="10484"/>
                  </a:lnTo>
                  <a:lnTo>
                    <a:pt x="180368" y="4122"/>
                  </a:lnTo>
                  <a:lnTo>
                    <a:pt x="169984" y="986"/>
                  </a:lnTo>
                  <a:lnTo>
                    <a:pt x="159746" y="0"/>
                  </a:lnTo>
                  <a:lnTo>
                    <a:pt x="149604" y="448"/>
                  </a:lnTo>
                  <a:lnTo>
                    <a:pt x="137317" y="4063"/>
                  </a:lnTo>
                  <a:lnTo>
                    <a:pt x="123598" y="9789"/>
                  </a:lnTo>
                  <a:lnTo>
                    <a:pt x="108926" y="16922"/>
                  </a:lnTo>
                  <a:lnTo>
                    <a:pt x="95829" y="24993"/>
                  </a:lnTo>
                  <a:lnTo>
                    <a:pt x="83782" y="33690"/>
                  </a:lnTo>
                  <a:lnTo>
                    <a:pt x="72435" y="42804"/>
                  </a:lnTo>
                  <a:lnTo>
                    <a:pt x="62658" y="51091"/>
                  </a:lnTo>
                  <a:lnTo>
                    <a:pt x="53930" y="58826"/>
                  </a:lnTo>
                  <a:lnTo>
                    <a:pt x="45901" y="66193"/>
                  </a:lnTo>
                  <a:lnTo>
                    <a:pt x="38338" y="74421"/>
                  </a:lnTo>
                  <a:lnTo>
                    <a:pt x="31085" y="83221"/>
                  </a:lnTo>
                  <a:lnTo>
                    <a:pt x="24040" y="92404"/>
                  </a:lnTo>
                  <a:lnTo>
                    <a:pt x="18237" y="101842"/>
                  </a:lnTo>
                  <a:lnTo>
                    <a:pt x="13263" y="111450"/>
                  </a:lnTo>
                  <a:lnTo>
                    <a:pt x="0" y="14061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Freeform 144"/>
            <p:cNvSpPr/>
            <p:nvPr/>
          </p:nvSpPr>
          <p:spPr>
            <a:xfrm>
              <a:off x="8886863" y="2880574"/>
              <a:ext cx="238337" cy="214809"/>
            </a:xfrm>
            <a:custGeom>
              <a:avLst/>
              <a:gdLst/>
              <a:ahLst/>
              <a:cxnLst/>
              <a:rect l="0" t="0" r="0" b="0"/>
              <a:pathLst>
                <a:path w="238337" h="214809">
                  <a:moveTo>
                    <a:pt x="36296" y="24177"/>
                  </a:moveTo>
                  <a:lnTo>
                    <a:pt x="8604" y="79561"/>
                  </a:lnTo>
                  <a:lnTo>
                    <a:pt x="4571" y="92049"/>
                  </a:lnTo>
                  <a:lnTo>
                    <a:pt x="1882" y="104795"/>
                  </a:lnTo>
                  <a:lnTo>
                    <a:pt x="90" y="117713"/>
                  </a:lnTo>
                  <a:lnTo>
                    <a:pt x="0" y="129642"/>
                  </a:lnTo>
                  <a:lnTo>
                    <a:pt x="1046" y="140910"/>
                  </a:lnTo>
                  <a:lnTo>
                    <a:pt x="2848" y="151738"/>
                  </a:lnTo>
                  <a:lnTo>
                    <a:pt x="7366" y="163378"/>
                  </a:lnTo>
                  <a:lnTo>
                    <a:pt x="13693" y="175559"/>
                  </a:lnTo>
                  <a:lnTo>
                    <a:pt x="21227" y="188101"/>
                  </a:lnTo>
                  <a:lnTo>
                    <a:pt x="31777" y="197568"/>
                  </a:lnTo>
                  <a:lnTo>
                    <a:pt x="44336" y="204984"/>
                  </a:lnTo>
                  <a:lnTo>
                    <a:pt x="58235" y="211034"/>
                  </a:lnTo>
                  <a:lnTo>
                    <a:pt x="73028" y="213962"/>
                  </a:lnTo>
                  <a:lnTo>
                    <a:pt x="88417" y="214808"/>
                  </a:lnTo>
                  <a:lnTo>
                    <a:pt x="104202" y="214267"/>
                  </a:lnTo>
                  <a:lnTo>
                    <a:pt x="118043" y="211696"/>
                  </a:lnTo>
                  <a:lnTo>
                    <a:pt x="130585" y="207771"/>
                  </a:lnTo>
                  <a:lnTo>
                    <a:pt x="142263" y="202944"/>
                  </a:lnTo>
                  <a:lnTo>
                    <a:pt x="153364" y="197516"/>
                  </a:lnTo>
                  <a:lnTo>
                    <a:pt x="164079" y="191686"/>
                  </a:lnTo>
                  <a:lnTo>
                    <a:pt x="174540" y="185589"/>
                  </a:lnTo>
                  <a:lnTo>
                    <a:pt x="183724" y="179313"/>
                  </a:lnTo>
                  <a:lnTo>
                    <a:pt x="192058" y="172919"/>
                  </a:lnTo>
                  <a:lnTo>
                    <a:pt x="199824" y="166446"/>
                  </a:lnTo>
                  <a:lnTo>
                    <a:pt x="206106" y="158814"/>
                  </a:lnTo>
                  <a:lnTo>
                    <a:pt x="211400" y="150410"/>
                  </a:lnTo>
                  <a:lnTo>
                    <a:pt x="216034" y="141492"/>
                  </a:lnTo>
                  <a:lnTo>
                    <a:pt x="220229" y="132231"/>
                  </a:lnTo>
                  <a:lnTo>
                    <a:pt x="224132" y="122740"/>
                  </a:lnTo>
                  <a:lnTo>
                    <a:pt x="227838" y="113097"/>
                  </a:lnTo>
                  <a:lnTo>
                    <a:pt x="231415" y="101143"/>
                  </a:lnTo>
                  <a:lnTo>
                    <a:pt x="234905" y="87646"/>
                  </a:lnTo>
                  <a:lnTo>
                    <a:pt x="238336" y="73122"/>
                  </a:lnTo>
                  <a:lnTo>
                    <a:pt x="237308" y="59018"/>
                  </a:lnTo>
                  <a:lnTo>
                    <a:pt x="233307" y="45193"/>
                  </a:lnTo>
                  <a:lnTo>
                    <a:pt x="227323" y="31556"/>
                  </a:lnTo>
                  <a:lnTo>
                    <a:pt x="218912" y="21360"/>
                  </a:lnTo>
                  <a:lnTo>
                    <a:pt x="208884" y="13456"/>
                  </a:lnTo>
                  <a:lnTo>
                    <a:pt x="197778" y="7082"/>
                  </a:lnTo>
                  <a:lnTo>
                    <a:pt x="184847" y="2833"/>
                  </a:lnTo>
                  <a:lnTo>
                    <a:pt x="170700" y="0"/>
                  </a:lnTo>
                  <a:lnTo>
                    <a:pt x="105930" y="42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5" name="Group 154"/>
          <p:cNvGrpSpPr/>
          <p:nvPr/>
        </p:nvGrpSpPr>
        <p:grpSpPr>
          <a:xfrm>
            <a:off x="6356632" y="3173342"/>
            <a:ext cx="2974387" cy="537181"/>
            <a:chOff x="6356632" y="3173342"/>
            <a:chExt cx="2974387" cy="537181"/>
          </a:xfrm>
        </p:grpSpPr>
        <p:sp>
          <p:nvSpPr>
            <p:cNvPr id="147" name="Freeform 146"/>
            <p:cNvSpPr/>
            <p:nvPr/>
          </p:nvSpPr>
          <p:spPr>
            <a:xfrm>
              <a:off x="6356632" y="3173342"/>
              <a:ext cx="1014674" cy="19896"/>
            </a:xfrm>
            <a:custGeom>
              <a:avLst/>
              <a:gdLst/>
              <a:ahLst/>
              <a:cxnLst/>
              <a:rect l="0" t="0" r="0" b="0"/>
              <a:pathLst>
                <a:path w="1014674" h="19896">
                  <a:moveTo>
                    <a:pt x="0" y="0"/>
                  </a:moveTo>
                  <a:lnTo>
                    <a:pt x="21124" y="0"/>
                  </a:lnTo>
                  <a:lnTo>
                    <a:pt x="32872" y="1105"/>
                  </a:lnTo>
                  <a:lnTo>
                    <a:pt x="46232" y="2947"/>
                  </a:lnTo>
                  <a:lnTo>
                    <a:pt x="60665" y="5281"/>
                  </a:lnTo>
                  <a:lnTo>
                    <a:pt x="74707" y="6836"/>
                  </a:lnTo>
                  <a:lnTo>
                    <a:pt x="88491" y="7873"/>
                  </a:lnTo>
                  <a:lnTo>
                    <a:pt x="102101" y="8565"/>
                  </a:lnTo>
                  <a:lnTo>
                    <a:pt x="131960" y="9333"/>
                  </a:lnTo>
                  <a:lnTo>
                    <a:pt x="314290" y="9937"/>
                  </a:lnTo>
                  <a:lnTo>
                    <a:pt x="335532" y="11045"/>
                  </a:lnTo>
                  <a:lnTo>
                    <a:pt x="356325" y="12890"/>
                  </a:lnTo>
                  <a:lnTo>
                    <a:pt x="376819" y="15225"/>
                  </a:lnTo>
                  <a:lnTo>
                    <a:pt x="397113" y="16782"/>
                  </a:lnTo>
                  <a:lnTo>
                    <a:pt x="417274" y="17819"/>
                  </a:lnTo>
                  <a:lnTo>
                    <a:pt x="457361" y="18973"/>
                  </a:lnTo>
                  <a:lnTo>
                    <a:pt x="578055" y="19814"/>
                  </a:lnTo>
                  <a:lnTo>
                    <a:pt x="897440" y="19895"/>
                  </a:lnTo>
                  <a:lnTo>
                    <a:pt x="909991" y="18790"/>
                  </a:lnTo>
                  <a:lnTo>
                    <a:pt x="921674" y="16947"/>
                  </a:lnTo>
                  <a:lnTo>
                    <a:pt x="932778" y="14614"/>
                  </a:lnTo>
                  <a:lnTo>
                    <a:pt x="945707" y="13059"/>
                  </a:lnTo>
                  <a:lnTo>
                    <a:pt x="959853" y="12021"/>
                  </a:lnTo>
                  <a:lnTo>
                    <a:pt x="1014673" y="994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Freeform 147"/>
            <p:cNvSpPr/>
            <p:nvPr/>
          </p:nvSpPr>
          <p:spPr>
            <a:xfrm>
              <a:off x="6794334" y="3312610"/>
              <a:ext cx="19896" cy="238748"/>
            </a:xfrm>
            <a:custGeom>
              <a:avLst/>
              <a:gdLst/>
              <a:ahLst/>
              <a:cxnLst/>
              <a:rect l="0" t="0" r="0" b="0"/>
              <a:pathLst>
                <a:path w="19896" h="238748">
                  <a:moveTo>
                    <a:pt x="19895" y="0"/>
                  </a:moveTo>
                  <a:lnTo>
                    <a:pt x="19895" y="21124"/>
                  </a:lnTo>
                  <a:lnTo>
                    <a:pt x="18790" y="31768"/>
                  </a:lnTo>
                  <a:lnTo>
                    <a:pt x="16948" y="43285"/>
                  </a:lnTo>
                  <a:lnTo>
                    <a:pt x="14615" y="55384"/>
                  </a:lnTo>
                  <a:lnTo>
                    <a:pt x="13059" y="70082"/>
                  </a:lnTo>
                  <a:lnTo>
                    <a:pt x="12022" y="86513"/>
                  </a:lnTo>
                  <a:lnTo>
                    <a:pt x="10870" y="121348"/>
                  </a:lnTo>
                  <a:lnTo>
                    <a:pt x="10358" y="155253"/>
                  </a:lnTo>
                  <a:lnTo>
                    <a:pt x="9116" y="169821"/>
                  </a:lnTo>
                  <a:lnTo>
                    <a:pt x="7182" y="182849"/>
                  </a:lnTo>
                  <a:lnTo>
                    <a:pt x="0" y="23874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Freeform 148"/>
            <p:cNvSpPr/>
            <p:nvPr/>
          </p:nvSpPr>
          <p:spPr>
            <a:xfrm>
              <a:off x="6938680" y="3312610"/>
              <a:ext cx="203827" cy="119375"/>
            </a:xfrm>
            <a:custGeom>
              <a:avLst/>
              <a:gdLst/>
              <a:ahLst/>
              <a:cxnLst/>
              <a:rect l="0" t="0" r="0" b="0"/>
              <a:pathLst>
                <a:path w="203827" h="119375">
                  <a:moveTo>
                    <a:pt x="14818" y="0"/>
                  </a:moveTo>
                  <a:lnTo>
                    <a:pt x="9537" y="15843"/>
                  </a:lnTo>
                  <a:lnTo>
                    <a:pt x="7982" y="24932"/>
                  </a:lnTo>
                  <a:lnTo>
                    <a:pt x="6945" y="35411"/>
                  </a:lnTo>
                  <a:lnTo>
                    <a:pt x="6254" y="46819"/>
                  </a:lnTo>
                  <a:lnTo>
                    <a:pt x="4687" y="57740"/>
                  </a:lnTo>
                  <a:lnTo>
                    <a:pt x="2538" y="68337"/>
                  </a:lnTo>
                  <a:lnTo>
                    <a:pt x="0" y="78718"/>
                  </a:lnTo>
                  <a:lnTo>
                    <a:pt x="518" y="87849"/>
                  </a:lnTo>
                  <a:lnTo>
                    <a:pt x="3074" y="96147"/>
                  </a:lnTo>
                  <a:lnTo>
                    <a:pt x="6989" y="103889"/>
                  </a:lnTo>
                  <a:lnTo>
                    <a:pt x="15125" y="109050"/>
                  </a:lnTo>
                  <a:lnTo>
                    <a:pt x="26076" y="112491"/>
                  </a:lnTo>
                  <a:lnTo>
                    <a:pt x="38903" y="114785"/>
                  </a:lnTo>
                  <a:lnTo>
                    <a:pt x="54086" y="116315"/>
                  </a:lnTo>
                  <a:lnTo>
                    <a:pt x="70840" y="117334"/>
                  </a:lnTo>
                  <a:lnTo>
                    <a:pt x="106036" y="118467"/>
                  </a:lnTo>
                  <a:lnTo>
                    <a:pt x="203826" y="11937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Freeform 149"/>
            <p:cNvSpPr/>
            <p:nvPr/>
          </p:nvSpPr>
          <p:spPr>
            <a:xfrm>
              <a:off x="7072872" y="3282767"/>
              <a:ext cx="9948" cy="328278"/>
            </a:xfrm>
            <a:custGeom>
              <a:avLst/>
              <a:gdLst/>
              <a:ahLst/>
              <a:cxnLst/>
              <a:rect l="0" t="0" r="0" b="0"/>
              <a:pathLst>
                <a:path w="9948" h="328278">
                  <a:moveTo>
                    <a:pt x="9947" y="0"/>
                  </a:moveTo>
                  <a:lnTo>
                    <a:pt x="4666" y="26405"/>
                  </a:lnTo>
                  <a:lnTo>
                    <a:pt x="3110" y="38604"/>
                  </a:lnTo>
                  <a:lnTo>
                    <a:pt x="2073" y="51158"/>
                  </a:lnTo>
                  <a:lnTo>
                    <a:pt x="1382" y="63949"/>
                  </a:lnTo>
                  <a:lnTo>
                    <a:pt x="614" y="89951"/>
                  </a:lnTo>
                  <a:lnTo>
                    <a:pt x="53" y="192770"/>
                  </a:lnTo>
                  <a:lnTo>
                    <a:pt x="0" y="32827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Freeform 150"/>
            <p:cNvSpPr/>
            <p:nvPr/>
          </p:nvSpPr>
          <p:spPr>
            <a:xfrm>
              <a:off x="7938329" y="3193237"/>
              <a:ext cx="1392690" cy="59688"/>
            </a:xfrm>
            <a:custGeom>
              <a:avLst/>
              <a:gdLst/>
              <a:ahLst/>
              <a:cxnLst/>
              <a:rect l="0" t="0" r="0" b="0"/>
              <a:pathLst>
                <a:path w="1392690" h="59688">
                  <a:moveTo>
                    <a:pt x="0" y="0"/>
                  </a:moveTo>
                  <a:lnTo>
                    <a:pt x="167101" y="0"/>
                  </a:lnTo>
                  <a:lnTo>
                    <a:pt x="184351" y="1106"/>
                  </a:lnTo>
                  <a:lnTo>
                    <a:pt x="202483" y="2948"/>
                  </a:lnTo>
                  <a:lnTo>
                    <a:pt x="221203" y="5281"/>
                  </a:lnTo>
                  <a:lnTo>
                    <a:pt x="239209" y="6837"/>
                  </a:lnTo>
                  <a:lnTo>
                    <a:pt x="273954" y="8565"/>
                  </a:lnTo>
                  <a:lnTo>
                    <a:pt x="313712" y="9333"/>
                  </a:lnTo>
                  <a:lnTo>
                    <a:pt x="356068" y="10780"/>
                  </a:lnTo>
                  <a:lnTo>
                    <a:pt x="376647" y="12713"/>
                  </a:lnTo>
                  <a:lnTo>
                    <a:pt x="396999" y="15107"/>
                  </a:lnTo>
                  <a:lnTo>
                    <a:pt x="419409" y="16703"/>
                  </a:lnTo>
                  <a:lnTo>
                    <a:pt x="443191" y="17767"/>
                  </a:lnTo>
                  <a:lnTo>
                    <a:pt x="492092" y="18950"/>
                  </a:lnTo>
                  <a:lnTo>
                    <a:pt x="539615" y="19475"/>
                  </a:lnTo>
                  <a:lnTo>
                    <a:pt x="563120" y="20721"/>
                  </a:lnTo>
                  <a:lnTo>
                    <a:pt x="586527" y="22657"/>
                  </a:lnTo>
                  <a:lnTo>
                    <a:pt x="609869" y="25052"/>
                  </a:lnTo>
                  <a:lnTo>
                    <a:pt x="633167" y="26649"/>
                  </a:lnTo>
                  <a:lnTo>
                    <a:pt x="656437" y="27714"/>
                  </a:lnTo>
                  <a:lnTo>
                    <a:pt x="704030" y="28897"/>
                  </a:lnTo>
                  <a:lnTo>
                    <a:pt x="754657" y="29423"/>
                  </a:lnTo>
                  <a:lnTo>
                    <a:pt x="779432" y="30669"/>
                  </a:lnTo>
                  <a:lnTo>
                    <a:pt x="803686" y="32604"/>
                  </a:lnTo>
                  <a:lnTo>
                    <a:pt x="827592" y="35000"/>
                  </a:lnTo>
                  <a:lnTo>
                    <a:pt x="851267" y="36597"/>
                  </a:lnTo>
                  <a:lnTo>
                    <a:pt x="874787" y="37662"/>
                  </a:lnTo>
                  <a:lnTo>
                    <a:pt x="921553" y="38845"/>
                  </a:lnTo>
                  <a:lnTo>
                    <a:pt x="1102228" y="39754"/>
                  </a:lnTo>
                  <a:lnTo>
                    <a:pt x="1121676" y="40872"/>
                  </a:lnTo>
                  <a:lnTo>
                    <a:pt x="1140169" y="42722"/>
                  </a:lnTo>
                  <a:lnTo>
                    <a:pt x="1158024" y="45061"/>
                  </a:lnTo>
                  <a:lnTo>
                    <a:pt x="1175454" y="46621"/>
                  </a:lnTo>
                  <a:lnTo>
                    <a:pt x="1209557" y="48353"/>
                  </a:lnTo>
                  <a:lnTo>
                    <a:pt x="1243136" y="49123"/>
                  </a:lnTo>
                  <a:lnTo>
                    <a:pt x="1304444" y="49617"/>
                  </a:lnTo>
                  <a:lnTo>
                    <a:pt x="1319490" y="50763"/>
                  </a:lnTo>
                  <a:lnTo>
                    <a:pt x="1392689" y="5968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Freeform 151"/>
            <p:cNvSpPr/>
            <p:nvPr/>
          </p:nvSpPr>
          <p:spPr>
            <a:xfrm>
              <a:off x="8453570" y="3352401"/>
              <a:ext cx="41835" cy="268592"/>
            </a:xfrm>
            <a:custGeom>
              <a:avLst/>
              <a:gdLst/>
              <a:ahLst/>
              <a:cxnLst/>
              <a:rect l="0" t="0" r="0" b="0"/>
              <a:pathLst>
                <a:path w="41835" h="268592">
                  <a:moveTo>
                    <a:pt x="41834" y="0"/>
                  </a:moveTo>
                  <a:lnTo>
                    <a:pt x="31272" y="21124"/>
                  </a:lnTo>
                  <a:lnTo>
                    <a:pt x="27056" y="31768"/>
                  </a:lnTo>
                  <a:lnTo>
                    <a:pt x="23139" y="43285"/>
                  </a:lnTo>
                  <a:lnTo>
                    <a:pt x="19423" y="55384"/>
                  </a:lnTo>
                  <a:lnTo>
                    <a:pt x="15840" y="71188"/>
                  </a:lnTo>
                  <a:lnTo>
                    <a:pt x="12347" y="89461"/>
                  </a:lnTo>
                  <a:lnTo>
                    <a:pt x="8912" y="109379"/>
                  </a:lnTo>
                  <a:lnTo>
                    <a:pt x="6622" y="129291"/>
                  </a:lnTo>
                  <a:lnTo>
                    <a:pt x="5097" y="149197"/>
                  </a:lnTo>
                  <a:lnTo>
                    <a:pt x="4079" y="169099"/>
                  </a:lnTo>
                  <a:lnTo>
                    <a:pt x="2296" y="186789"/>
                  </a:lnTo>
                  <a:lnTo>
                    <a:pt x="0" y="203003"/>
                  </a:lnTo>
                  <a:lnTo>
                    <a:pt x="2044" y="26859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Freeform 152"/>
            <p:cNvSpPr/>
            <p:nvPr/>
          </p:nvSpPr>
          <p:spPr>
            <a:xfrm>
              <a:off x="8601341" y="3352401"/>
              <a:ext cx="212394" cy="159166"/>
            </a:xfrm>
            <a:custGeom>
              <a:avLst/>
              <a:gdLst/>
              <a:ahLst/>
              <a:cxnLst/>
              <a:rect l="0" t="0" r="0" b="0"/>
              <a:pathLst>
                <a:path w="212394" h="159166">
                  <a:moveTo>
                    <a:pt x="23385" y="0"/>
                  </a:moveTo>
                  <a:lnTo>
                    <a:pt x="18104" y="21124"/>
                  </a:lnTo>
                  <a:lnTo>
                    <a:pt x="12564" y="46233"/>
                  </a:lnTo>
                  <a:lnTo>
                    <a:pt x="9539" y="60665"/>
                  </a:lnTo>
                  <a:lnTo>
                    <a:pt x="6417" y="73603"/>
                  </a:lnTo>
                  <a:lnTo>
                    <a:pt x="3230" y="85544"/>
                  </a:lnTo>
                  <a:lnTo>
                    <a:pt x="0" y="96821"/>
                  </a:lnTo>
                  <a:lnTo>
                    <a:pt x="1163" y="105444"/>
                  </a:lnTo>
                  <a:lnTo>
                    <a:pt x="5255" y="112298"/>
                  </a:lnTo>
                  <a:lnTo>
                    <a:pt x="11298" y="117972"/>
                  </a:lnTo>
                  <a:lnTo>
                    <a:pt x="20853" y="122861"/>
                  </a:lnTo>
                  <a:lnTo>
                    <a:pt x="32751" y="127225"/>
                  </a:lnTo>
                  <a:lnTo>
                    <a:pt x="46208" y="131240"/>
                  </a:lnTo>
                  <a:lnTo>
                    <a:pt x="72952" y="138649"/>
                  </a:lnTo>
                  <a:lnTo>
                    <a:pt x="86272" y="142171"/>
                  </a:lnTo>
                  <a:lnTo>
                    <a:pt x="102890" y="145625"/>
                  </a:lnTo>
                  <a:lnTo>
                    <a:pt x="121706" y="149033"/>
                  </a:lnTo>
                  <a:lnTo>
                    <a:pt x="212393" y="15916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Freeform 153"/>
            <p:cNvSpPr/>
            <p:nvPr/>
          </p:nvSpPr>
          <p:spPr>
            <a:xfrm>
              <a:off x="8754047" y="3372297"/>
              <a:ext cx="19896" cy="338226"/>
            </a:xfrm>
            <a:custGeom>
              <a:avLst/>
              <a:gdLst/>
              <a:ahLst/>
              <a:cxnLst/>
              <a:rect l="0" t="0" r="0" b="0"/>
              <a:pathLst>
                <a:path w="19896" h="338226">
                  <a:moveTo>
                    <a:pt x="19895" y="0"/>
                  </a:moveTo>
                  <a:lnTo>
                    <a:pt x="14614" y="26405"/>
                  </a:lnTo>
                  <a:lnTo>
                    <a:pt x="6049" y="74511"/>
                  </a:lnTo>
                  <a:lnTo>
                    <a:pt x="4033" y="90570"/>
                  </a:lnTo>
                  <a:lnTo>
                    <a:pt x="2688" y="105698"/>
                  </a:lnTo>
                  <a:lnTo>
                    <a:pt x="1792" y="120204"/>
                  </a:lnTo>
                  <a:lnTo>
                    <a:pt x="796" y="156955"/>
                  </a:lnTo>
                  <a:lnTo>
                    <a:pt x="0" y="33822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9" name="Group 158"/>
          <p:cNvGrpSpPr/>
          <p:nvPr/>
        </p:nvGrpSpPr>
        <p:grpSpPr>
          <a:xfrm>
            <a:off x="4764987" y="3292715"/>
            <a:ext cx="448498" cy="351074"/>
            <a:chOff x="4764987" y="3292715"/>
            <a:chExt cx="448498" cy="351074"/>
          </a:xfrm>
        </p:grpSpPr>
        <p:sp>
          <p:nvSpPr>
            <p:cNvPr id="156" name="Freeform 155"/>
            <p:cNvSpPr/>
            <p:nvPr/>
          </p:nvSpPr>
          <p:spPr>
            <a:xfrm>
              <a:off x="4764987" y="3337080"/>
              <a:ext cx="139270" cy="306709"/>
            </a:xfrm>
            <a:custGeom>
              <a:avLst/>
              <a:gdLst/>
              <a:ahLst/>
              <a:cxnLst/>
              <a:rect l="0" t="0" r="0" b="0"/>
              <a:pathLst>
                <a:path w="139270" h="306709">
                  <a:moveTo>
                    <a:pt x="0" y="75009"/>
                  </a:moveTo>
                  <a:lnTo>
                    <a:pt x="0" y="106694"/>
                  </a:lnTo>
                  <a:lnTo>
                    <a:pt x="1105" y="121555"/>
                  </a:lnTo>
                  <a:lnTo>
                    <a:pt x="2947" y="136988"/>
                  </a:lnTo>
                  <a:lnTo>
                    <a:pt x="5281" y="152803"/>
                  </a:lnTo>
                  <a:lnTo>
                    <a:pt x="6836" y="167768"/>
                  </a:lnTo>
                  <a:lnTo>
                    <a:pt x="7873" y="182166"/>
                  </a:lnTo>
                  <a:lnTo>
                    <a:pt x="8565" y="196186"/>
                  </a:lnTo>
                  <a:lnTo>
                    <a:pt x="9333" y="229448"/>
                  </a:lnTo>
                  <a:lnTo>
                    <a:pt x="9866" y="306501"/>
                  </a:lnTo>
                  <a:lnTo>
                    <a:pt x="9893" y="306708"/>
                  </a:lnTo>
                  <a:lnTo>
                    <a:pt x="9937" y="264712"/>
                  </a:lnTo>
                  <a:lnTo>
                    <a:pt x="8835" y="250111"/>
                  </a:lnTo>
                  <a:lnTo>
                    <a:pt x="6995" y="235956"/>
                  </a:lnTo>
                  <a:lnTo>
                    <a:pt x="4663" y="222098"/>
                  </a:lnTo>
                  <a:lnTo>
                    <a:pt x="3109" y="206227"/>
                  </a:lnTo>
                  <a:lnTo>
                    <a:pt x="2072" y="189015"/>
                  </a:lnTo>
                  <a:lnTo>
                    <a:pt x="1382" y="170908"/>
                  </a:lnTo>
                  <a:lnTo>
                    <a:pt x="2026" y="155521"/>
                  </a:lnTo>
                  <a:lnTo>
                    <a:pt x="3561" y="141947"/>
                  </a:lnTo>
                  <a:lnTo>
                    <a:pt x="8214" y="115812"/>
                  </a:lnTo>
                  <a:lnTo>
                    <a:pt x="13967" y="85775"/>
                  </a:lnTo>
                  <a:lnTo>
                    <a:pt x="20208" y="56950"/>
                  </a:lnTo>
                  <a:lnTo>
                    <a:pt x="23419" y="43074"/>
                  </a:lnTo>
                  <a:lnTo>
                    <a:pt x="27771" y="31613"/>
                  </a:lnTo>
                  <a:lnTo>
                    <a:pt x="32883" y="21761"/>
                  </a:lnTo>
                  <a:lnTo>
                    <a:pt x="38501" y="12983"/>
                  </a:lnTo>
                  <a:lnTo>
                    <a:pt x="46668" y="7130"/>
                  </a:lnTo>
                  <a:lnTo>
                    <a:pt x="56534" y="3229"/>
                  </a:lnTo>
                  <a:lnTo>
                    <a:pt x="67533" y="628"/>
                  </a:lnTo>
                  <a:lnTo>
                    <a:pt x="78181" y="0"/>
                  </a:lnTo>
                  <a:lnTo>
                    <a:pt x="88596" y="686"/>
                  </a:lnTo>
                  <a:lnTo>
                    <a:pt x="98855" y="2248"/>
                  </a:lnTo>
                  <a:lnTo>
                    <a:pt x="107905" y="5501"/>
                  </a:lnTo>
                  <a:lnTo>
                    <a:pt x="116149" y="9880"/>
                  </a:lnTo>
                  <a:lnTo>
                    <a:pt x="139269" y="252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Freeform 156"/>
            <p:cNvSpPr/>
            <p:nvPr/>
          </p:nvSpPr>
          <p:spPr>
            <a:xfrm>
              <a:off x="5053472" y="3292715"/>
              <a:ext cx="160013" cy="189009"/>
            </a:xfrm>
            <a:custGeom>
              <a:avLst/>
              <a:gdLst/>
              <a:ahLst/>
              <a:cxnLst/>
              <a:rect l="0" t="0" r="0" b="0"/>
              <a:pathLst>
                <a:path w="160013" h="189009">
                  <a:moveTo>
                    <a:pt x="0" y="0"/>
                  </a:moveTo>
                  <a:lnTo>
                    <a:pt x="21124" y="5281"/>
                  </a:lnTo>
                  <a:lnTo>
                    <a:pt x="30662" y="9047"/>
                  </a:lnTo>
                  <a:lnTo>
                    <a:pt x="40337" y="13769"/>
                  </a:lnTo>
                  <a:lnTo>
                    <a:pt x="50103" y="19127"/>
                  </a:lnTo>
                  <a:lnTo>
                    <a:pt x="59929" y="23805"/>
                  </a:lnTo>
                  <a:lnTo>
                    <a:pt x="69797" y="28028"/>
                  </a:lnTo>
                  <a:lnTo>
                    <a:pt x="79691" y="31949"/>
                  </a:lnTo>
                  <a:lnTo>
                    <a:pt x="99526" y="39253"/>
                  </a:lnTo>
                  <a:lnTo>
                    <a:pt x="109458" y="42749"/>
                  </a:lnTo>
                  <a:lnTo>
                    <a:pt x="118289" y="47289"/>
                  </a:lnTo>
                  <a:lnTo>
                    <a:pt x="126388" y="52527"/>
                  </a:lnTo>
                  <a:lnTo>
                    <a:pt x="133998" y="58230"/>
                  </a:lnTo>
                  <a:lnTo>
                    <a:pt x="141281" y="64242"/>
                  </a:lnTo>
                  <a:lnTo>
                    <a:pt x="148348" y="70461"/>
                  </a:lnTo>
                  <a:lnTo>
                    <a:pt x="155269" y="76817"/>
                  </a:lnTo>
                  <a:lnTo>
                    <a:pt x="158778" y="85476"/>
                  </a:lnTo>
                  <a:lnTo>
                    <a:pt x="160012" y="95670"/>
                  </a:lnTo>
                  <a:lnTo>
                    <a:pt x="159730" y="106887"/>
                  </a:lnTo>
                  <a:lnTo>
                    <a:pt x="156225" y="115470"/>
                  </a:lnTo>
                  <a:lnTo>
                    <a:pt x="150573" y="122298"/>
                  </a:lnTo>
                  <a:lnTo>
                    <a:pt x="143489" y="127955"/>
                  </a:lnTo>
                  <a:lnTo>
                    <a:pt x="135451" y="133937"/>
                  </a:lnTo>
                  <a:lnTo>
                    <a:pt x="117677" y="146478"/>
                  </a:lnTo>
                  <a:lnTo>
                    <a:pt x="98723" y="159421"/>
                  </a:lnTo>
                  <a:lnTo>
                    <a:pt x="59687" y="1890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Freeform 157"/>
            <p:cNvSpPr/>
            <p:nvPr/>
          </p:nvSpPr>
          <p:spPr>
            <a:xfrm>
              <a:off x="5083316" y="3582584"/>
              <a:ext cx="119374" cy="8566"/>
            </a:xfrm>
            <a:custGeom>
              <a:avLst/>
              <a:gdLst/>
              <a:ahLst/>
              <a:cxnLst/>
              <a:rect l="0" t="0" r="0" b="0"/>
              <a:pathLst>
                <a:path w="119374" h="8566">
                  <a:moveTo>
                    <a:pt x="0" y="8565"/>
                  </a:moveTo>
                  <a:lnTo>
                    <a:pt x="15842" y="3283"/>
                  </a:lnTo>
                  <a:lnTo>
                    <a:pt x="26036" y="1728"/>
                  </a:lnTo>
                  <a:lnTo>
                    <a:pt x="38358" y="691"/>
                  </a:lnTo>
                  <a:lnTo>
                    <a:pt x="52099" y="0"/>
                  </a:lnTo>
                  <a:lnTo>
                    <a:pt x="65681" y="644"/>
                  </a:lnTo>
                  <a:lnTo>
                    <a:pt x="79158" y="2178"/>
                  </a:lnTo>
                  <a:lnTo>
                    <a:pt x="119373" y="856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8" name="Group 167"/>
          <p:cNvGrpSpPr/>
          <p:nvPr/>
        </p:nvGrpSpPr>
        <p:grpSpPr>
          <a:xfrm>
            <a:off x="5222585" y="2984334"/>
            <a:ext cx="1066734" cy="706578"/>
            <a:chOff x="5222585" y="2984334"/>
            <a:chExt cx="1066734" cy="706578"/>
          </a:xfrm>
        </p:grpSpPr>
        <p:sp>
          <p:nvSpPr>
            <p:cNvPr id="160" name="Freeform 159"/>
            <p:cNvSpPr/>
            <p:nvPr/>
          </p:nvSpPr>
          <p:spPr>
            <a:xfrm>
              <a:off x="5367822" y="3281969"/>
              <a:ext cx="158006" cy="368867"/>
            </a:xfrm>
            <a:custGeom>
              <a:avLst/>
              <a:gdLst/>
              <a:ahLst/>
              <a:cxnLst/>
              <a:rect l="0" t="0" r="0" b="0"/>
              <a:pathLst>
                <a:path w="158006" h="368867">
                  <a:moveTo>
                    <a:pt x="143248" y="159963"/>
                  </a:moveTo>
                  <a:lnTo>
                    <a:pt x="157094" y="118425"/>
                  </a:lnTo>
                  <a:lnTo>
                    <a:pt x="158005" y="107954"/>
                  </a:lnTo>
                  <a:lnTo>
                    <a:pt x="157507" y="96552"/>
                  </a:lnTo>
                  <a:lnTo>
                    <a:pt x="156070" y="84530"/>
                  </a:lnTo>
                  <a:lnTo>
                    <a:pt x="154007" y="73199"/>
                  </a:lnTo>
                  <a:lnTo>
                    <a:pt x="151526" y="62329"/>
                  </a:lnTo>
                  <a:lnTo>
                    <a:pt x="148767" y="51767"/>
                  </a:lnTo>
                  <a:lnTo>
                    <a:pt x="144717" y="42514"/>
                  </a:lnTo>
                  <a:lnTo>
                    <a:pt x="139806" y="34135"/>
                  </a:lnTo>
                  <a:lnTo>
                    <a:pt x="134322" y="26339"/>
                  </a:lnTo>
                  <a:lnTo>
                    <a:pt x="127349" y="18931"/>
                  </a:lnTo>
                  <a:lnTo>
                    <a:pt x="119385" y="11781"/>
                  </a:lnTo>
                  <a:lnTo>
                    <a:pt x="110760" y="4804"/>
                  </a:lnTo>
                  <a:lnTo>
                    <a:pt x="100588" y="1258"/>
                  </a:lnTo>
                  <a:lnTo>
                    <a:pt x="89386" y="0"/>
                  </a:lnTo>
                  <a:lnTo>
                    <a:pt x="77497" y="266"/>
                  </a:lnTo>
                  <a:lnTo>
                    <a:pt x="67360" y="2654"/>
                  </a:lnTo>
                  <a:lnTo>
                    <a:pt x="58391" y="6457"/>
                  </a:lnTo>
                  <a:lnTo>
                    <a:pt x="50202" y="11202"/>
                  </a:lnTo>
                  <a:lnTo>
                    <a:pt x="42531" y="16577"/>
                  </a:lnTo>
                  <a:lnTo>
                    <a:pt x="35207" y="22370"/>
                  </a:lnTo>
                  <a:lnTo>
                    <a:pt x="28114" y="28444"/>
                  </a:lnTo>
                  <a:lnTo>
                    <a:pt x="22280" y="35808"/>
                  </a:lnTo>
                  <a:lnTo>
                    <a:pt x="17285" y="44034"/>
                  </a:lnTo>
                  <a:lnTo>
                    <a:pt x="12849" y="52833"/>
                  </a:lnTo>
                  <a:lnTo>
                    <a:pt x="8787" y="62016"/>
                  </a:lnTo>
                  <a:lnTo>
                    <a:pt x="4974" y="71453"/>
                  </a:lnTo>
                  <a:lnTo>
                    <a:pt x="1327" y="81061"/>
                  </a:lnTo>
                  <a:lnTo>
                    <a:pt x="0" y="91887"/>
                  </a:lnTo>
                  <a:lnTo>
                    <a:pt x="221" y="103526"/>
                  </a:lnTo>
                  <a:lnTo>
                    <a:pt x="1474" y="115706"/>
                  </a:lnTo>
                  <a:lnTo>
                    <a:pt x="3414" y="127143"/>
                  </a:lnTo>
                  <a:lnTo>
                    <a:pt x="5813" y="138083"/>
                  </a:lnTo>
                  <a:lnTo>
                    <a:pt x="8518" y="148692"/>
                  </a:lnTo>
                  <a:lnTo>
                    <a:pt x="13637" y="157975"/>
                  </a:lnTo>
                  <a:lnTo>
                    <a:pt x="20365" y="166375"/>
                  </a:lnTo>
                  <a:lnTo>
                    <a:pt x="28167" y="174185"/>
                  </a:lnTo>
                  <a:lnTo>
                    <a:pt x="36684" y="180497"/>
                  </a:lnTo>
                  <a:lnTo>
                    <a:pt x="45678" y="185811"/>
                  </a:lnTo>
                  <a:lnTo>
                    <a:pt x="54990" y="190458"/>
                  </a:lnTo>
                  <a:lnTo>
                    <a:pt x="65619" y="192451"/>
                  </a:lnTo>
                  <a:lnTo>
                    <a:pt x="77127" y="192675"/>
                  </a:lnTo>
                  <a:lnTo>
                    <a:pt x="89219" y="191719"/>
                  </a:lnTo>
                  <a:lnTo>
                    <a:pt x="99492" y="188871"/>
                  </a:lnTo>
                  <a:lnTo>
                    <a:pt x="108551" y="184761"/>
                  </a:lnTo>
                  <a:lnTo>
                    <a:pt x="116800" y="179811"/>
                  </a:lnTo>
                  <a:lnTo>
                    <a:pt x="123405" y="173195"/>
                  </a:lnTo>
                  <a:lnTo>
                    <a:pt x="128914" y="165468"/>
                  </a:lnTo>
                  <a:lnTo>
                    <a:pt x="133692" y="157001"/>
                  </a:lnTo>
                  <a:lnTo>
                    <a:pt x="136878" y="146935"/>
                  </a:lnTo>
                  <a:lnTo>
                    <a:pt x="139001" y="135803"/>
                  </a:lnTo>
                  <a:lnTo>
                    <a:pt x="140417" y="123961"/>
                  </a:lnTo>
                  <a:lnTo>
                    <a:pt x="142466" y="119382"/>
                  </a:lnTo>
                  <a:lnTo>
                    <a:pt x="144937" y="119645"/>
                  </a:lnTo>
                  <a:lnTo>
                    <a:pt x="147690" y="123137"/>
                  </a:lnTo>
                  <a:lnTo>
                    <a:pt x="148420" y="128780"/>
                  </a:lnTo>
                  <a:lnTo>
                    <a:pt x="147802" y="135858"/>
                  </a:lnTo>
                  <a:lnTo>
                    <a:pt x="146284" y="143893"/>
                  </a:lnTo>
                  <a:lnTo>
                    <a:pt x="145272" y="153671"/>
                  </a:lnTo>
                  <a:lnTo>
                    <a:pt x="144597" y="164610"/>
                  </a:lnTo>
                  <a:lnTo>
                    <a:pt x="144148" y="176325"/>
                  </a:lnTo>
                  <a:lnTo>
                    <a:pt x="143515" y="219216"/>
                  </a:lnTo>
                  <a:lnTo>
                    <a:pt x="144531" y="233730"/>
                  </a:lnTo>
                  <a:lnTo>
                    <a:pt x="146314" y="247827"/>
                  </a:lnTo>
                  <a:lnTo>
                    <a:pt x="148608" y="261646"/>
                  </a:lnTo>
                  <a:lnTo>
                    <a:pt x="150137" y="275280"/>
                  </a:lnTo>
                  <a:lnTo>
                    <a:pt x="151157" y="288790"/>
                  </a:lnTo>
                  <a:lnTo>
                    <a:pt x="151836" y="302218"/>
                  </a:lnTo>
                  <a:lnTo>
                    <a:pt x="152592" y="328929"/>
                  </a:lnTo>
                  <a:lnTo>
                    <a:pt x="153196" y="36886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Freeform 160"/>
            <p:cNvSpPr/>
            <p:nvPr/>
          </p:nvSpPr>
          <p:spPr>
            <a:xfrm>
              <a:off x="5609799" y="3351393"/>
              <a:ext cx="149967" cy="309391"/>
            </a:xfrm>
            <a:custGeom>
              <a:avLst/>
              <a:gdLst/>
              <a:ahLst/>
              <a:cxnLst/>
              <a:rect l="0" t="0" r="0" b="0"/>
              <a:pathLst>
                <a:path w="149967" h="309391">
                  <a:moveTo>
                    <a:pt x="30592" y="40800"/>
                  </a:moveTo>
                  <a:lnTo>
                    <a:pt x="25311" y="24957"/>
                  </a:lnTo>
                  <a:lnTo>
                    <a:pt x="25966" y="18080"/>
                  </a:lnTo>
                  <a:lnTo>
                    <a:pt x="28614" y="11284"/>
                  </a:lnTo>
                  <a:lnTo>
                    <a:pt x="32589" y="4543"/>
                  </a:lnTo>
                  <a:lnTo>
                    <a:pt x="38555" y="1154"/>
                  </a:lnTo>
                  <a:lnTo>
                    <a:pt x="45849" y="0"/>
                  </a:lnTo>
                  <a:lnTo>
                    <a:pt x="54027" y="336"/>
                  </a:lnTo>
                  <a:lnTo>
                    <a:pt x="62795" y="2771"/>
                  </a:lnTo>
                  <a:lnTo>
                    <a:pt x="71956" y="6605"/>
                  </a:lnTo>
                  <a:lnTo>
                    <a:pt x="81380" y="11371"/>
                  </a:lnTo>
                  <a:lnTo>
                    <a:pt x="88767" y="17865"/>
                  </a:lnTo>
                  <a:lnTo>
                    <a:pt x="94798" y="25510"/>
                  </a:lnTo>
                  <a:lnTo>
                    <a:pt x="99923" y="33922"/>
                  </a:lnTo>
                  <a:lnTo>
                    <a:pt x="104446" y="42847"/>
                  </a:lnTo>
                  <a:lnTo>
                    <a:pt x="108566" y="52112"/>
                  </a:lnTo>
                  <a:lnTo>
                    <a:pt x="112418" y="61605"/>
                  </a:lnTo>
                  <a:lnTo>
                    <a:pt x="116092" y="72355"/>
                  </a:lnTo>
                  <a:lnTo>
                    <a:pt x="119646" y="83943"/>
                  </a:lnTo>
                  <a:lnTo>
                    <a:pt x="123120" y="96089"/>
                  </a:lnTo>
                  <a:lnTo>
                    <a:pt x="125437" y="108608"/>
                  </a:lnTo>
                  <a:lnTo>
                    <a:pt x="126981" y="121375"/>
                  </a:lnTo>
                  <a:lnTo>
                    <a:pt x="128011" y="134308"/>
                  </a:lnTo>
                  <a:lnTo>
                    <a:pt x="127592" y="147351"/>
                  </a:lnTo>
                  <a:lnTo>
                    <a:pt x="126207" y="160467"/>
                  </a:lnTo>
                  <a:lnTo>
                    <a:pt x="124179" y="173633"/>
                  </a:lnTo>
                  <a:lnTo>
                    <a:pt x="121722" y="185726"/>
                  </a:lnTo>
                  <a:lnTo>
                    <a:pt x="118978" y="197104"/>
                  </a:lnTo>
                  <a:lnTo>
                    <a:pt x="116043" y="208005"/>
                  </a:lnTo>
                  <a:lnTo>
                    <a:pt x="111876" y="219694"/>
                  </a:lnTo>
                  <a:lnTo>
                    <a:pt x="106888" y="231908"/>
                  </a:lnTo>
                  <a:lnTo>
                    <a:pt x="101352" y="244471"/>
                  </a:lnTo>
                  <a:lnTo>
                    <a:pt x="95450" y="256163"/>
                  </a:lnTo>
                  <a:lnTo>
                    <a:pt x="89305" y="267274"/>
                  </a:lnTo>
                  <a:lnTo>
                    <a:pt x="82998" y="277996"/>
                  </a:lnTo>
                  <a:lnTo>
                    <a:pt x="74372" y="285145"/>
                  </a:lnTo>
                  <a:lnTo>
                    <a:pt x="64200" y="289911"/>
                  </a:lnTo>
                  <a:lnTo>
                    <a:pt x="52997" y="293088"/>
                  </a:lnTo>
                  <a:lnTo>
                    <a:pt x="43318" y="292995"/>
                  </a:lnTo>
                  <a:lnTo>
                    <a:pt x="34655" y="290723"/>
                  </a:lnTo>
                  <a:lnTo>
                    <a:pt x="26669" y="286998"/>
                  </a:lnTo>
                  <a:lnTo>
                    <a:pt x="19134" y="282303"/>
                  </a:lnTo>
                  <a:lnTo>
                    <a:pt x="11900" y="276963"/>
                  </a:lnTo>
                  <a:lnTo>
                    <a:pt x="4867" y="271192"/>
                  </a:lnTo>
                  <a:lnTo>
                    <a:pt x="1284" y="264029"/>
                  </a:lnTo>
                  <a:lnTo>
                    <a:pt x="0" y="255938"/>
                  </a:lnTo>
                  <a:lnTo>
                    <a:pt x="250" y="247228"/>
                  </a:lnTo>
                  <a:lnTo>
                    <a:pt x="2627" y="239211"/>
                  </a:lnTo>
                  <a:lnTo>
                    <a:pt x="6422" y="231655"/>
                  </a:lnTo>
                  <a:lnTo>
                    <a:pt x="11163" y="224407"/>
                  </a:lnTo>
                  <a:lnTo>
                    <a:pt x="17639" y="217365"/>
                  </a:lnTo>
                  <a:lnTo>
                    <a:pt x="25273" y="210459"/>
                  </a:lnTo>
                  <a:lnTo>
                    <a:pt x="33678" y="203645"/>
                  </a:lnTo>
                  <a:lnTo>
                    <a:pt x="42597" y="200208"/>
                  </a:lnTo>
                  <a:lnTo>
                    <a:pt x="51859" y="199021"/>
                  </a:lnTo>
                  <a:lnTo>
                    <a:pt x="61350" y="199336"/>
                  </a:lnTo>
                  <a:lnTo>
                    <a:pt x="70993" y="201756"/>
                  </a:lnTo>
                  <a:lnTo>
                    <a:pt x="80738" y="205580"/>
                  </a:lnTo>
                  <a:lnTo>
                    <a:pt x="90550" y="210340"/>
                  </a:lnTo>
                  <a:lnTo>
                    <a:pt x="98197" y="216829"/>
                  </a:lnTo>
                  <a:lnTo>
                    <a:pt x="104400" y="224471"/>
                  </a:lnTo>
                  <a:lnTo>
                    <a:pt x="109641" y="232882"/>
                  </a:lnTo>
                  <a:lnTo>
                    <a:pt x="114240" y="241805"/>
                  </a:lnTo>
                  <a:lnTo>
                    <a:pt x="118411" y="251070"/>
                  </a:lnTo>
                  <a:lnTo>
                    <a:pt x="122298" y="260562"/>
                  </a:lnTo>
                  <a:lnTo>
                    <a:pt x="127099" y="270206"/>
                  </a:lnTo>
                  <a:lnTo>
                    <a:pt x="132510" y="279952"/>
                  </a:lnTo>
                  <a:lnTo>
                    <a:pt x="149966" y="30939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Freeform 161"/>
            <p:cNvSpPr/>
            <p:nvPr/>
          </p:nvSpPr>
          <p:spPr>
            <a:xfrm>
              <a:off x="5834066" y="3620992"/>
              <a:ext cx="34147" cy="31705"/>
            </a:xfrm>
            <a:custGeom>
              <a:avLst/>
              <a:gdLst/>
              <a:ahLst/>
              <a:cxnLst/>
              <a:rect l="0" t="0" r="0" b="0"/>
              <a:pathLst>
                <a:path w="34147" h="31705">
                  <a:moveTo>
                    <a:pt x="5281" y="0"/>
                  </a:moveTo>
                  <a:lnTo>
                    <a:pt x="0" y="15842"/>
                  </a:lnTo>
                  <a:lnTo>
                    <a:pt x="1760" y="21615"/>
                  </a:lnTo>
                  <a:lnTo>
                    <a:pt x="6249" y="26568"/>
                  </a:lnTo>
                  <a:lnTo>
                    <a:pt x="12558" y="30976"/>
                  </a:lnTo>
                  <a:lnTo>
                    <a:pt x="18975" y="31704"/>
                  </a:lnTo>
                  <a:lnTo>
                    <a:pt x="25463" y="29978"/>
                  </a:lnTo>
                  <a:lnTo>
                    <a:pt x="31999" y="26617"/>
                  </a:lnTo>
                  <a:lnTo>
                    <a:pt x="34146" y="21061"/>
                  </a:lnTo>
                  <a:lnTo>
                    <a:pt x="33366" y="14040"/>
                  </a:lnTo>
                  <a:lnTo>
                    <a:pt x="30636" y="6044"/>
                  </a:lnTo>
                  <a:lnTo>
                    <a:pt x="25501" y="1819"/>
                  </a:lnTo>
                  <a:lnTo>
                    <a:pt x="18761" y="107"/>
                  </a:lnTo>
                  <a:lnTo>
                    <a:pt x="10952" y="71"/>
                  </a:lnTo>
                  <a:lnTo>
                    <a:pt x="6851" y="3363"/>
                  </a:lnTo>
                  <a:lnTo>
                    <a:pt x="5222" y="8874"/>
                  </a:lnTo>
                  <a:lnTo>
                    <a:pt x="5242" y="15863"/>
                  </a:lnTo>
                  <a:lnTo>
                    <a:pt x="8571" y="19418"/>
                  </a:lnTo>
                  <a:lnTo>
                    <a:pt x="14106" y="20683"/>
                  </a:lnTo>
                  <a:lnTo>
                    <a:pt x="21112" y="20420"/>
                  </a:lnTo>
                  <a:lnTo>
                    <a:pt x="23572" y="18035"/>
                  </a:lnTo>
                  <a:lnTo>
                    <a:pt x="23002" y="14234"/>
                  </a:lnTo>
                  <a:lnTo>
                    <a:pt x="1522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Freeform 162"/>
            <p:cNvSpPr/>
            <p:nvPr/>
          </p:nvSpPr>
          <p:spPr>
            <a:xfrm>
              <a:off x="5918758" y="3365115"/>
              <a:ext cx="151394" cy="275883"/>
            </a:xfrm>
            <a:custGeom>
              <a:avLst/>
              <a:gdLst/>
              <a:ahLst/>
              <a:cxnLst/>
              <a:rect l="0" t="0" r="0" b="0"/>
              <a:pathLst>
                <a:path w="151394" h="275883">
                  <a:moveTo>
                    <a:pt x="99649" y="17130"/>
                  </a:moveTo>
                  <a:lnTo>
                    <a:pt x="89087" y="6568"/>
                  </a:lnTo>
                  <a:lnTo>
                    <a:pt x="81555" y="3457"/>
                  </a:lnTo>
                  <a:lnTo>
                    <a:pt x="72111" y="1383"/>
                  </a:lnTo>
                  <a:lnTo>
                    <a:pt x="61395" y="0"/>
                  </a:lnTo>
                  <a:lnTo>
                    <a:pt x="50935" y="183"/>
                  </a:lnTo>
                  <a:lnTo>
                    <a:pt x="40646" y="1411"/>
                  </a:lnTo>
                  <a:lnTo>
                    <a:pt x="30470" y="3335"/>
                  </a:lnTo>
                  <a:lnTo>
                    <a:pt x="21475" y="6828"/>
                  </a:lnTo>
                  <a:lnTo>
                    <a:pt x="13269" y="11367"/>
                  </a:lnTo>
                  <a:lnTo>
                    <a:pt x="5587" y="16604"/>
                  </a:lnTo>
                  <a:lnTo>
                    <a:pt x="1571" y="23411"/>
                  </a:lnTo>
                  <a:lnTo>
                    <a:pt x="0" y="31265"/>
                  </a:lnTo>
                  <a:lnTo>
                    <a:pt x="57" y="39817"/>
                  </a:lnTo>
                  <a:lnTo>
                    <a:pt x="3411" y="48834"/>
                  </a:lnTo>
                  <a:lnTo>
                    <a:pt x="8963" y="58162"/>
                  </a:lnTo>
                  <a:lnTo>
                    <a:pt x="15980" y="67696"/>
                  </a:lnTo>
                  <a:lnTo>
                    <a:pt x="22869" y="76263"/>
                  </a:lnTo>
                  <a:lnTo>
                    <a:pt x="29672" y="84185"/>
                  </a:lnTo>
                  <a:lnTo>
                    <a:pt x="36418" y="91677"/>
                  </a:lnTo>
                  <a:lnTo>
                    <a:pt x="49809" y="105896"/>
                  </a:lnTo>
                  <a:lnTo>
                    <a:pt x="76417" y="133036"/>
                  </a:lnTo>
                  <a:lnTo>
                    <a:pt x="83056" y="140824"/>
                  </a:lnTo>
                  <a:lnTo>
                    <a:pt x="89692" y="149332"/>
                  </a:lnTo>
                  <a:lnTo>
                    <a:pt x="96327" y="158319"/>
                  </a:lnTo>
                  <a:lnTo>
                    <a:pt x="102961" y="166521"/>
                  </a:lnTo>
                  <a:lnTo>
                    <a:pt x="109594" y="174200"/>
                  </a:lnTo>
                  <a:lnTo>
                    <a:pt x="116227" y="181530"/>
                  </a:lnTo>
                  <a:lnTo>
                    <a:pt x="122859" y="190838"/>
                  </a:lnTo>
                  <a:lnTo>
                    <a:pt x="129491" y="201465"/>
                  </a:lnTo>
                  <a:lnTo>
                    <a:pt x="136123" y="212970"/>
                  </a:lnTo>
                  <a:lnTo>
                    <a:pt x="141650" y="223957"/>
                  </a:lnTo>
                  <a:lnTo>
                    <a:pt x="146440" y="234597"/>
                  </a:lnTo>
                  <a:lnTo>
                    <a:pt x="150738" y="245006"/>
                  </a:lnTo>
                  <a:lnTo>
                    <a:pt x="151393" y="254156"/>
                  </a:lnTo>
                  <a:lnTo>
                    <a:pt x="149620" y="262467"/>
                  </a:lnTo>
                  <a:lnTo>
                    <a:pt x="146226" y="270218"/>
                  </a:lnTo>
                  <a:lnTo>
                    <a:pt x="139543" y="274280"/>
                  </a:lnTo>
                  <a:lnTo>
                    <a:pt x="130666" y="275882"/>
                  </a:lnTo>
                  <a:lnTo>
                    <a:pt x="120327" y="275846"/>
                  </a:lnTo>
                  <a:lnTo>
                    <a:pt x="110118" y="274716"/>
                  </a:lnTo>
                  <a:lnTo>
                    <a:pt x="99997" y="272857"/>
                  </a:lnTo>
                  <a:lnTo>
                    <a:pt x="89933" y="270513"/>
                  </a:lnTo>
                  <a:lnTo>
                    <a:pt x="81013" y="266740"/>
                  </a:lnTo>
                  <a:lnTo>
                    <a:pt x="72856" y="262013"/>
                  </a:lnTo>
                  <a:lnTo>
                    <a:pt x="65208" y="256652"/>
                  </a:lnTo>
                  <a:lnTo>
                    <a:pt x="59003" y="249762"/>
                  </a:lnTo>
                  <a:lnTo>
                    <a:pt x="53762" y="241852"/>
                  </a:lnTo>
                  <a:lnTo>
                    <a:pt x="49162" y="233263"/>
                  </a:lnTo>
                  <a:lnTo>
                    <a:pt x="48306" y="223116"/>
                  </a:lnTo>
                  <a:lnTo>
                    <a:pt x="49946" y="211930"/>
                  </a:lnTo>
                  <a:lnTo>
                    <a:pt x="53250" y="200051"/>
                  </a:lnTo>
                  <a:lnTo>
                    <a:pt x="57663" y="189922"/>
                  </a:lnTo>
                  <a:lnTo>
                    <a:pt x="62816" y="180958"/>
                  </a:lnTo>
                  <a:lnTo>
                    <a:pt x="68462" y="172772"/>
                  </a:lnTo>
                  <a:lnTo>
                    <a:pt x="75542" y="163998"/>
                  </a:lnTo>
                  <a:lnTo>
                    <a:pt x="83577" y="154833"/>
                  </a:lnTo>
                  <a:lnTo>
                    <a:pt x="92251" y="145407"/>
                  </a:lnTo>
                  <a:lnTo>
                    <a:pt x="101349" y="136913"/>
                  </a:lnTo>
                  <a:lnTo>
                    <a:pt x="110730" y="129039"/>
                  </a:lnTo>
                  <a:lnTo>
                    <a:pt x="120300" y="121579"/>
                  </a:lnTo>
                  <a:lnTo>
                    <a:pt x="128891" y="112185"/>
                  </a:lnTo>
                  <a:lnTo>
                    <a:pt x="136828" y="101501"/>
                  </a:lnTo>
                  <a:lnTo>
                    <a:pt x="144330" y="89957"/>
                  </a:lnTo>
                  <a:lnTo>
                    <a:pt x="148227" y="78945"/>
                  </a:lnTo>
                  <a:lnTo>
                    <a:pt x="149719" y="68288"/>
                  </a:lnTo>
                  <a:lnTo>
                    <a:pt x="149609" y="57867"/>
                  </a:lnTo>
                  <a:lnTo>
                    <a:pt x="147324" y="48709"/>
                  </a:lnTo>
                  <a:lnTo>
                    <a:pt x="143591" y="40393"/>
                  </a:lnTo>
                  <a:lnTo>
                    <a:pt x="129492" y="1713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Freeform 163"/>
            <p:cNvSpPr/>
            <p:nvPr/>
          </p:nvSpPr>
          <p:spPr>
            <a:xfrm>
              <a:off x="6149521" y="3382245"/>
              <a:ext cx="139798" cy="308667"/>
            </a:xfrm>
            <a:custGeom>
              <a:avLst/>
              <a:gdLst/>
              <a:ahLst/>
              <a:cxnLst/>
              <a:rect l="0" t="0" r="0" b="0"/>
              <a:pathLst>
                <a:path w="139798" h="308667">
                  <a:moveTo>
                    <a:pt x="18103" y="0"/>
                  </a:moveTo>
                  <a:lnTo>
                    <a:pt x="18103" y="21124"/>
                  </a:lnTo>
                  <a:lnTo>
                    <a:pt x="16997" y="30662"/>
                  </a:lnTo>
                  <a:lnTo>
                    <a:pt x="15155" y="40337"/>
                  </a:lnTo>
                  <a:lnTo>
                    <a:pt x="4257" y="84971"/>
                  </a:lnTo>
                  <a:lnTo>
                    <a:pt x="2240" y="97544"/>
                  </a:lnTo>
                  <a:lnTo>
                    <a:pt x="896" y="110347"/>
                  </a:lnTo>
                  <a:lnTo>
                    <a:pt x="0" y="123303"/>
                  </a:lnTo>
                  <a:lnTo>
                    <a:pt x="507" y="137468"/>
                  </a:lnTo>
                  <a:lnTo>
                    <a:pt x="1951" y="152437"/>
                  </a:lnTo>
                  <a:lnTo>
                    <a:pt x="4019" y="167944"/>
                  </a:lnTo>
                  <a:lnTo>
                    <a:pt x="6503" y="182702"/>
                  </a:lnTo>
                  <a:lnTo>
                    <a:pt x="9264" y="196962"/>
                  </a:lnTo>
                  <a:lnTo>
                    <a:pt x="12210" y="210891"/>
                  </a:lnTo>
                  <a:lnTo>
                    <a:pt x="17490" y="224597"/>
                  </a:lnTo>
                  <a:lnTo>
                    <a:pt x="24326" y="238156"/>
                  </a:lnTo>
                  <a:lnTo>
                    <a:pt x="32200" y="251617"/>
                  </a:lnTo>
                  <a:lnTo>
                    <a:pt x="40765" y="263906"/>
                  </a:lnTo>
                  <a:lnTo>
                    <a:pt x="49790" y="275415"/>
                  </a:lnTo>
                  <a:lnTo>
                    <a:pt x="59123" y="286404"/>
                  </a:lnTo>
                  <a:lnTo>
                    <a:pt x="68661" y="294835"/>
                  </a:lnTo>
                  <a:lnTo>
                    <a:pt x="78336" y="301561"/>
                  </a:lnTo>
                  <a:lnTo>
                    <a:pt x="88102" y="307150"/>
                  </a:lnTo>
                  <a:lnTo>
                    <a:pt x="97928" y="308666"/>
                  </a:lnTo>
                  <a:lnTo>
                    <a:pt x="107794" y="307466"/>
                  </a:lnTo>
                  <a:lnTo>
                    <a:pt x="117688" y="304455"/>
                  </a:lnTo>
                  <a:lnTo>
                    <a:pt x="125390" y="299132"/>
                  </a:lnTo>
                  <a:lnTo>
                    <a:pt x="131629" y="292267"/>
                  </a:lnTo>
                  <a:lnTo>
                    <a:pt x="136894" y="284375"/>
                  </a:lnTo>
                  <a:lnTo>
                    <a:pt x="139299" y="273587"/>
                  </a:lnTo>
                  <a:lnTo>
                    <a:pt x="139797" y="260868"/>
                  </a:lnTo>
                  <a:lnTo>
                    <a:pt x="139023" y="246863"/>
                  </a:lnTo>
                  <a:lnTo>
                    <a:pt x="136297" y="235315"/>
                  </a:lnTo>
                  <a:lnTo>
                    <a:pt x="132268" y="225406"/>
                  </a:lnTo>
                  <a:lnTo>
                    <a:pt x="127372" y="216589"/>
                  </a:lnTo>
                  <a:lnTo>
                    <a:pt x="120793" y="208501"/>
                  </a:lnTo>
                  <a:lnTo>
                    <a:pt x="113090" y="200898"/>
                  </a:lnTo>
                  <a:lnTo>
                    <a:pt x="104639" y="193618"/>
                  </a:lnTo>
                  <a:lnTo>
                    <a:pt x="95689" y="189871"/>
                  </a:lnTo>
                  <a:lnTo>
                    <a:pt x="86406" y="188478"/>
                  </a:lnTo>
                  <a:lnTo>
                    <a:pt x="76902" y="188654"/>
                  </a:lnTo>
                  <a:lnTo>
                    <a:pt x="69461" y="192088"/>
                  </a:lnTo>
                  <a:lnTo>
                    <a:pt x="63395" y="197693"/>
                  </a:lnTo>
                  <a:lnTo>
                    <a:pt x="58245" y="204746"/>
                  </a:lnTo>
                  <a:lnTo>
                    <a:pt x="54812" y="214974"/>
                  </a:lnTo>
                  <a:lnTo>
                    <a:pt x="52523" y="227320"/>
                  </a:lnTo>
                  <a:lnTo>
                    <a:pt x="47946" y="28848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Freeform 164"/>
            <p:cNvSpPr/>
            <p:nvPr/>
          </p:nvSpPr>
          <p:spPr>
            <a:xfrm>
              <a:off x="5222585" y="3084221"/>
              <a:ext cx="208904" cy="145830"/>
            </a:xfrm>
            <a:custGeom>
              <a:avLst/>
              <a:gdLst/>
              <a:ahLst/>
              <a:cxnLst/>
              <a:rect l="0" t="0" r="0" b="0"/>
              <a:pathLst>
                <a:path w="208904" h="145830">
                  <a:moveTo>
                    <a:pt x="208903" y="9538"/>
                  </a:moveTo>
                  <a:lnTo>
                    <a:pt x="193060" y="4257"/>
                  </a:lnTo>
                  <a:lnTo>
                    <a:pt x="183972" y="2702"/>
                  </a:lnTo>
                  <a:lnTo>
                    <a:pt x="173492" y="1665"/>
                  </a:lnTo>
                  <a:lnTo>
                    <a:pt x="162084" y="973"/>
                  </a:lnTo>
                  <a:lnTo>
                    <a:pt x="131724" y="205"/>
                  </a:lnTo>
                  <a:lnTo>
                    <a:pt x="114343" y="0"/>
                  </a:lnTo>
                  <a:lnTo>
                    <a:pt x="97229" y="969"/>
                  </a:lnTo>
                  <a:lnTo>
                    <a:pt x="80294" y="2720"/>
                  </a:lnTo>
                  <a:lnTo>
                    <a:pt x="63477" y="4993"/>
                  </a:lnTo>
                  <a:lnTo>
                    <a:pt x="48949" y="7613"/>
                  </a:lnTo>
                  <a:lnTo>
                    <a:pt x="35949" y="10466"/>
                  </a:lnTo>
                  <a:lnTo>
                    <a:pt x="23966" y="13473"/>
                  </a:lnTo>
                  <a:lnTo>
                    <a:pt x="18188" y="17688"/>
                  </a:lnTo>
                  <a:lnTo>
                    <a:pt x="16546" y="22708"/>
                  </a:lnTo>
                  <a:lnTo>
                    <a:pt x="17662" y="28266"/>
                  </a:lnTo>
                  <a:lnTo>
                    <a:pt x="22828" y="33077"/>
                  </a:lnTo>
                  <a:lnTo>
                    <a:pt x="30693" y="37389"/>
                  </a:lnTo>
                  <a:lnTo>
                    <a:pt x="40357" y="41369"/>
                  </a:lnTo>
                  <a:lnTo>
                    <a:pt x="50116" y="45128"/>
                  </a:lnTo>
                  <a:lnTo>
                    <a:pt x="69802" y="52252"/>
                  </a:lnTo>
                  <a:lnTo>
                    <a:pt x="81904" y="57910"/>
                  </a:lnTo>
                  <a:lnTo>
                    <a:pt x="95499" y="64998"/>
                  </a:lnTo>
                  <a:lnTo>
                    <a:pt x="110089" y="73038"/>
                  </a:lnTo>
                  <a:lnTo>
                    <a:pt x="123131" y="80610"/>
                  </a:lnTo>
                  <a:lnTo>
                    <a:pt x="146465" y="94917"/>
                  </a:lnTo>
                  <a:lnTo>
                    <a:pt x="152908" y="102933"/>
                  </a:lnTo>
                  <a:lnTo>
                    <a:pt x="156099" y="111593"/>
                  </a:lnTo>
                  <a:lnTo>
                    <a:pt x="157121" y="120682"/>
                  </a:lnTo>
                  <a:lnTo>
                    <a:pt x="154486" y="127846"/>
                  </a:lnTo>
                  <a:lnTo>
                    <a:pt x="149413" y="133728"/>
                  </a:lnTo>
                  <a:lnTo>
                    <a:pt x="142716" y="138755"/>
                  </a:lnTo>
                  <a:lnTo>
                    <a:pt x="131619" y="142105"/>
                  </a:lnTo>
                  <a:lnTo>
                    <a:pt x="117589" y="144339"/>
                  </a:lnTo>
                  <a:lnTo>
                    <a:pt x="101604" y="145829"/>
                  </a:lnTo>
                  <a:lnTo>
                    <a:pt x="86526" y="144611"/>
                  </a:lnTo>
                  <a:lnTo>
                    <a:pt x="72053" y="141589"/>
                  </a:lnTo>
                  <a:lnTo>
                    <a:pt x="57983" y="137363"/>
                  </a:lnTo>
                  <a:lnTo>
                    <a:pt x="45287" y="132335"/>
                  </a:lnTo>
                  <a:lnTo>
                    <a:pt x="33507" y="126773"/>
                  </a:lnTo>
                  <a:lnTo>
                    <a:pt x="0" y="1090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Freeform 165"/>
            <p:cNvSpPr/>
            <p:nvPr/>
          </p:nvSpPr>
          <p:spPr>
            <a:xfrm>
              <a:off x="5282271" y="2984334"/>
              <a:ext cx="1" cy="258643"/>
            </a:xfrm>
            <a:custGeom>
              <a:avLst/>
              <a:gdLst/>
              <a:ahLst/>
              <a:cxnLst/>
              <a:rect l="0" t="0" r="0" b="0"/>
              <a:pathLst>
                <a:path w="1" h="258643">
                  <a:moveTo>
                    <a:pt x="0" y="0"/>
                  </a:moveTo>
                  <a:lnTo>
                    <a:pt x="0" y="25864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Freeform 166"/>
            <p:cNvSpPr/>
            <p:nvPr/>
          </p:nvSpPr>
          <p:spPr>
            <a:xfrm>
              <a:off x="5322062" y="3024125"/>
              <a:ext cx="9949" cy="238748"/>
            </a:xfrm>
            <a:custGeom>
              <a:avLst/>
              <a:gdLst/>
              <a:ahLst/>
              <a:cxnLst/>
              <a:rect l="0" t="0" r="0" b="0"/>
              <a:pathLst>
                <a:path w="9949" h="238748">
                  <a:moveTo>
                    <a:pt x="0" y="0"/>
                  </a:moveTo>
                  <a:lnTo>
                    <a:pt x="0" y="166052"/>
                  </a:lnTo>
                  <a:lnTo>
                    <a:pt x="1106" y="181441"/>
                  </a:lnTo>
                  <a:lnTo>
                    <a:pt x="2948" y="196122"/>
                  </a:lnTo>
                  <a:lnTo>
                    <a:pt x="9948" y="23874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4300" y="330200"/>
            <a:ext cx="9220200" cy="2893100"/>
          </a:xfrm>
          <a:prstGeom prst="rect">
            <a:avLst/>
          </a:prstGeom>
          <a:noFill/>
        </p:spPr>
        <p:txBody>
          <a:bodyPr vert="horz" rtlCol="0">
            <a:spAutoFit/>
          </a:bodyPr>
          <a:lstStyle/>
          <a:p>
            <a:r>
              <a:rPr lang="en-US" sz="1600" smtClean="0">
                <a:solidFill>
                  <a:srgbClr val="000000"/>
                </a:solidFill>
                <a:latin typeface="Arial - 22"/>
              </a:rPr>
              <a:t>Compound Inequality: consists of two separate inequalities joined by </a:t>
            </a:r>
            <a:r>
              <a:rPr lang="en-US" sz="1600" i="1" smtClean="0">
                <a:solidFill>
                  <a:srgbClr val="000000"/>
                </a:solidFill>
                <a:latin typeface="Arial - 22"/>
              </a:rPr>
              <a:t>and </a:t>
            </a:r>
            <a:r>
              <a:rPr lang="en-US" sz="1600" smtClean="0">
                <a:solidFill>
                  <a:srgbClr val="000000"/>
                </a:solidFill>
                <a:latin typeface="Arial - 22"/>
              </a:rPr>
              <a:t>or </a:t>
            </a:r>
            <a:r>
              <a:rPr lang="en-US" sz="1600" i="1" smtClean="0">
                <a:solidFill>
                  <a:srgbClr val="000000"/>
                </a:solidFill>
                <a:latin typeface="Arial - 22"/>
              </a:rPr>
              <a:t>or.  </a:t>
            </a:r>
          </a:p>
          <a:p>
            <a:endParaRPr lang="en-US" sz="1600" i="1" smtClean="0">
              <a:solidFill>
                <a:srgbClr val="000000"/>
              </a:solidFill>
              <a:latin typeface="Arial - 22"/>
            </a:endParaRPr>
          </a:p>
          <a:p>
            <a:r>
              <a:rPr lang="en-US" sz="1600" i="1" smtClean="0">
                <a:solidFill>
                  <a:srgbClr val="000000"/>
                </a:solidFill>
                <a:latin typeface="Arial - 22"/>
              </a:rPr>
              <a:t>		</a:t>
            </a:r>
            <a:r>
              <a:rPr lang="en-US" sz="1600" smtClean="0">
                <a:solidFill>
                  <a:srgbClr val="000000"/>
                </a:solidFill>
                <a:latin typeface="Arial - 22"/>
              </a:rPr>
              <a:t>Graphs joined with </a:t>
            </a:r>
            <a:r>
              <a:rPr lang="en-US" sz="1600" i="1" smtClean="0">
                <a:solidFill>
                  <a:srgbClr val="000000"/>
                </a:solidFill>
                <a:latin typeface="Arial - 22"/>
              </a:rPr>
              <a:t>and 			</a:t>
            </a:r>
            <a:r>
              <a:rPr lang="en-US" sz="1600" smtClean="0">
                <a:solidFill>
                  <a:srgbClr val="000000"/>
                </a:solidFill>
                <a:latin typeface="Arial - 22"/>
              </a:rPr>
              <a:t>Graphs joined with </a:t>
            </a:r>
            <a:r>
              <a:rPr lang="en-US" sz="1600" i="1" smtClean="0">
                <a:solidFill>
                  <a:srgbClr val="000000"/>
                </a:solidFill>
                <a:latin typeface="Arial - 22"/>
              </a:rPr>
              <a:t>or</a:t>
            </a:r>
          </a:p>
          <a:p>
            <a:endParaRPr lang="en-US" sz="1600" i="1" smtClean="0">
              <a:solidFill>
                <a:srgbClr val="000000"/>
              </a:solidFill>
              <a:latin typeface="Arial - 22"/>
            </a:endParaRPr>
          </a:p>
          <a:p>
            <a:r>
              <a:rPr lang="en-US" sz="1600" i="1" smtClean="0">
                <a:solidFill>
                  <a:srgbClr val="000000"/>
                </a:solidFill>
                <a:latin typeface="Arial - 22"/>
              </a:rPr>
              <a:t>x </a:t>
            </a:r>
            <a:r>
              <a:rPr lang="en-US" sz="1600" smtClean="0">
                <a:solidFill>
                  <a:srgbClr val="000000"/>
                </a:solidFill>
                <a:latin typeface="Arial - 22"/>
              </a:rPr>
              <a:t>&gt; -2</a:t>
            </a:r>
          </a:p>
          <a:p>
            <a:endParaRPr lang="en-US" sz="1600" smtClean="0">
              <a:solidFill>
                <a:srgbClr val="000000"/>
              </a:solidFill>
              <a:latin typeface="Arial - 22"/>
            </a:endParaRPr>
          </a:p>
          <a:p>
            <a:endParaRPr lang="en-US" sz="1600" smtClean="0">
              <a:solidFill>
                <a:srgbClr val="000000"/>
              </a:solidFill>
              <a:latin typeface="Arial - 22"/>
            </a:endParaRPr>
          </a:p>
          <a:p>
            <a:r>
              <a:rPr lang="en-US" sz="1600" smtClean="0">
                <a:solidFill>
                  <a:srgbClr val="000000"/>
                </a:solidFill>
                <a:latin typeface="Arial - 22"/>
              </a:rPr>
              <a:t>x </a:t>
            </a:r>
            <a:r>
              <a:rPr lang="en-US" sz="1600" smtClean="0">
                <a:solidFill>
                  <a:srgbClr val="000000"/>
                </a:solidFill>
                <a:latin typeface="Lucida Sans Unicode - 22"/>
              </a:rPr>
              <a:t>≤</a:t>
            </a:r>
            <a:r>
              <a:rPr lang="en-US" sz="1600" smtClean="0">
                <a:solidFill>
                  <a:srgbClr val="000000"/>
                </a:solidFill>
                <a:latin typeface="Arial - 22"/>
              </a:rPr>
              <a:t> 1</a:t>
            </a:r>
          </a:p>
          <a:p>
            <a:endParaRPr lang="en-US" sz="1600" smtClean="0">
              <a:solidFill>
                <a:srgbClr val="000000"/>
              </a:solidFill>
              <a:latin typeface="Arial - 22"/>
            </a:endParaRPr>
          </a:p>
          <a:p>
            <a:endParaRPr lang="en-US" sz="1600" smtClean="0">
              <a:solidFill>
                <a:srgbClr val="000000"/>
              </a:solidFill>
              <a:latin typeface="Arial - 22"/>
            </a:endParaRPr>
          </a:p>
          <a:p>
            <a:r>
              <a:rPr lang="en-US" sz="1600" smtClean="0">
                <a:solidFill>
                  <a:srgbClr val="000000"/>
                </a:solidFill>
                <a:latin typeface="Arial - 22"/>
              </a:rPr>
              <a:t>and</a:t>
            </a:r>
            <a:r>
              <a:rPr lang="en-US" sz="1600" i="1" smtClean="0">
                <a:solidFill>
                  <a:srgbClr val="000000"/>
                </a:solidFill>
                <a:latin typeface="Arial - 22"/>
              </a:rPr>
              <a:t>/or</a:t>
            </a:r>
            <a:endParaRPr lang="en-US" sz="1600" i="1">
              <a:solidFill>
                <a:srgbClr val="000000"/>
              </a:solidFill>
              <a:latin typeface="Arial - 22"/>
            </a:endParaRPr>
          </a:p>
        </p:txBody>
      </p:sp>
      <p:sp>
        <p:nvSpPr>
          <p:cNvPr id="3" name="Freeform 2"/>
          <p:cNvSpPr/>
          <p:nvPr/>
        </p:nvSpPr>
        <p:spPr>
          <a:xfrm>
            <a:off x="159164" y="608843"/>
            <a:ext cx="2636163" cy="77551"/>
          </a:xfrm>
          <a:custGeom>
            <a:avLst/>
            <a:gdLst/>
            <a:ahLst/>
            <a:cxnLst/>
            <a:rect l="0" t="0" r="0" b="0"/>
            <a:pathLst>
              <a:path w="2636163" h="77551">
                <a:moveTo>
                  <a:pt x="0" y="67606"/>
                </a:moveTo>
                <a:lnTo>
                  <a:pt x="111639" y="67606"/>
                </a:lnTo>
                <a:lnTo>
                  <a:pt x="124165" y="68711"/>
                </a:lnTo>
                <a:lnTo>
                  <a:pt x="135831" y="70553"/>
                </a:lnTo>
                <a:lnTo>
                  <a:pt x="146925" y="72887"/>
                </a:lnTo>
                <a:lnTo>
                  <a:pt x="159847" y="74442"/>
                </a:lnTo>
                <a:lnTo>
                  <a:pt x="204439" y="76632"/>
                </a:lnTo>
                <a:lnTo>
                  <a:pt x="271966" y="77371"/>
                </a:lnTo>
                <a:lnTo>
                  <a:pt x="467604" y="77550"/>
                </a:lnTo>
                <a:lnTo>
                  <a:pt x="485270" y="76446"/>
                </a:lnTo>
                <a:lnTo>
                  <a:pt x="501468" y="74605"/>
                </a:lnTo>
                <a:lnTo>
                  <a:pt x="516688" y="72272"/>
                </a:lnTo>
                <a:lnTo>
                  <a:pt x="534572" y="70716"/>
                </a:lnTo>
                <a:lnTo>
                  <a:pt x="596708" y="68527"/>
                </a:lnTo>
                <a:lnTo>
                  <a:pt x="864213" y="67609"/>
                </a:lnTo>
                <a:lnTo>
                  <a:pt x="885629" y="66502"/>
                </a:lnTo>
                <a:lnTo>
                  <a:pt x="907643" y="64660"/>
                </a:lnTo>
                <a:lnTo>
                  <a:pt x="930056" y="62326"/>
                </a:lnTo>
                <a:lnTo>
                  <a:pt x="949419" y="60770"/>
                </a:lnTo>
                <a:lnTo>
                  <a:pt x="1001111" y="58580"/>
                </a:lnTo>
                <a:lnTo>
                  <a:pt x="1092948" y="57779"/>
                </a:lnTo>
                <a:lnTo>
                  <a:pt x="1106647" y="56633"/>
                </a:lnTo>
                <a:lnTo>
                  <a:pt x="1119097" y="54764"/>
                </a:lnTo>
                <a:lnTo>
                  <a:pt x="1130712" y="52413"/>
                </a:lnTo>
                <a:lnTo>
                  <a:pt x="1143982" y="50845"/>
                </a:lnTo>
                <a:lnTo>
                  <a:pt x="1191274" y="48639"/>
                </a:lnTo>
                <a:lnTo>
                  <a:pt x="1297950" y="47832"/>
                </a:lnTo>
                <a:lnTo>
                  <a:pt x="1320687" y="46686"/>
                </a:lnTo>
                <a:lnTo>
                  <a:pt x="1343583" y="44817"/>
                </a:lnTo>
                <a:lnTo>
                  <a:pt x="1366583" y="42465"/>
                </a:lnTo>
                <a:lnTo>
                  <a:pt x="1388549" y="40898"/>
                </a:lnTo>
                <a:lnTo>
                  <a:pt x="1448939" y="38691"/>
                </a:lnTo>
                <a:lnTo>
                  <a:pt x="1515969" y="37946"/>
                </a:lnTo>
                <a:lnTo>
                  <a:pt x="1592417" y="37799"/>
                </a:lnTo>
                <a:lnTo>
                  <a:pt x="1608739" y="36681"/>
                </a:lnTo>
                <a:lnTo>
                  <a:pt x="1622937" y="34831"/>
                </a:lnTo>
                <a:lnTo>
                  <a:pt x="1635717" y="32492"/>
                </a:lnTo>
                <a:lnTo>
                  <a:pt x="1650870" y="30933"/>
                </a:lnTo>
                <a:lnTo>
                  <a:pt x="1702776" y="28738"/>
                </a:lnTo>
                <a:lnTo>
                  <a:pt x="1754753" y="26983"/>
                </a:lnTo>
                <a:lnTo>
                  <a:pt x="1773334" y="25049"/>
                </a:lnTo>
                <a:lnTo>
                  <a:pt x="1792353" y="22655"/>
                </a:lnTo>
                <a:lnTo>
                  <a:pt x="1811665" y="21059"/>
                </a:lnTo>
                <a:lnTo>
                  <a:pt x="1869424" y="18813"/>
                </a:lnTo>
                <a:lnTo>
                  <a:pt x="1950579" y="17991"/>
                </a:lnTo>
                <a:lnTo>
                  <a:pt x="2180046" y="17867"/>
                </a:lnTo>
                <a:lnTo>
                  <a:pt x="2193921" y="16762"/>
                </a:lnTo>
                <a:lnTo>
                  <a:pt x="2207592" y="14919"/>
                </a:lnTo>
                <a:lnTo>
                  <a:pt x="2221128" y="12586"/>
                </a:lnTo>
                <a:lnTo>
                  <a:pt x="2234573" y="11030"/>
                </a:lnTo>
                <a:lnTo>
                  <a:pt x="2274619" y="8841"/>
                </a:lnTo>
                <a:lnTo>
                  <a:pt x="2354299" y="8000"/>
                </a:lnTo>
                <a:lnTo>
                  <a:pt x="2392991" y="6838"/>
                </a:lnTo>
                <a:lnTo>
                  <a:pt x="2404414" y="4987"/>
                </a:lnTo>
                <a:lnTo>
                  <a:pt x="2415344" y="2649"/>
                </a:lnTo>
                <a:lnTo>
                  <a:pt x="2427053" y="1089"/>
                </a:lnTo>
                <a:lnTo>
                  <a:pt x="2464655" y="0"/>
                </a:lnTo>
                <a:lnTo>
                  <a:pt x="2477612" y="1535"/>
                </a:lnTo>
                <a:lnTo>
                  <a:pt x="2490671" y="3663"/>
                </a:lnTo>
                <a:lnTo>
                  <a:pt x="2516971" y="6027"/>
                </a:lnTo>
                <a:lnTo>
                  <a:pt x="2582026" y="6564"/>
                </a:lnTo>
                <a:lnTo>
                  <a:pt x="2593439" y="4805"/>
                </a:lnTo>
                <a:lnTo>
                  <a:pt x="2636162" y="791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7" name="Group 16"/>
          <p:cNvGrpSpPr/>
          <p:nvPr/>
        </p:nvGrpSpPr>
        <p:grpSpPr>
          <a:xfrm>
            <a:off x="9947" y="1243472"/>
            <a:ext cx="10106947" cy="6078096"/>
            <a:chOff x="9947" y="1243472"/>
            <a:chExt cx="10106947" cy="6078096"/>
          </a:xfrm>
        </p:grpSpPr>
        <p:sp>
          <p:nvSpPr>
            <p:cNvPr id="4" name="Freeform 3"/>
            <p:cNvSpPr/>
            <p:nvPr/>
          </p:nvSpPr>
          <p:spPr>
            <a:xfrm>
              <a:off x="4944073" y="1243472"/>
              <a:ext cx="129296" cy="6078096"/>
            </a:xfrm>
            <a:custGeom>
              <a:avLst/>
              <a:gdLst/>
              <a:ahLst/>
              <a:cxnLst/>
              <a:rect l="0" t="0" r="0" b="0"/>
              <a:pathLst>
                <a:path w="129296" h="6078096">
                  <a:moveTo>
                    <a:pt x="69608" y="0"/>
                  </a:moveTo>
                  <a:lnTo>
                    <a:pt x="64327" y="15843"/>
                  </a:lnTo>
                  <a:lnTo>
                    <a:pt x="61666" y="26036"/>
                  </a:lnTo>
                  <a:lnTo>
                    <a:pt x="55762" y="52100"/>
                  </a:lnTo>
                  <a:lnTo>
                    <a:pt x="52640" y="64577"/>
                  </a:lnTo>
                  <a:lnTo>
                    <a:pt x="49453" y="76210"/>
                  </a:lnTo>
                  <a:lnTo>
                    <a:pt x="46224" y="87282"/>
                  </a:lnTo>
                  <a:lnTo>
                    <a:pt x="42635" y="111374"/>
                  </a:lnTo>
                  <a:lnTo>
                    <a:pt x="39935" y="135714"/>
                  </a:lnTo>
                  <a:lnTo>
                    <a:pt x="37668" y="146847"/>
                  </a:lnTo>
                  <a:lnTo>
                    <a:pt x="35051" y="157584"/>
                  </a:lnTo>
                  <a:lnTo>
                    <a:pt x="31368" y="199102"/>
                  </a:lnTo>
                  <a:lnTo>
                    <a:pt x="28739" y="341690"/>
                  </a:lnTo>
                  <a:lnTo>
                    <a:pt x="26887" y="356009"/>
                  </a:lnTo>
                  <a:lnTo>
                    <a:pt x="22988" y="384815"/>
                  </a:lnTo>
                  <a:lnTo>
                    <a:pt x="18845" y="530639"/>
                  </a:lnTo>
                  <a:lnTo>
                    <a:pt x="16976" y="547188"/>
                  </a:lnTo>
                  <a:lnTo>
                    <a:pt x="13056" y="580314"/>
                  </a:lnTo>
                  <a:lnTo>
                    <a:pt x="9745" y="630034"/>
                  </a:lnTo>
                  <a:lnTo>
                    <a:pt x="7593" y="646611"/>
                  </a:lnTo>
                  <a:lnTo>
                    <a:pt x="5053" y="663189"/>
                  </a:lnTo>
                  <a:lnTo>
                    <a:pt x="1479" y="712925"/>
                  </a:lnTo>
                  <a:lnTo>
                    <a:pt x="0" y="889501"/>
                  </a:lnTo>
                  <a:lnTo>
                    <a:pt x="2921" y="1064226"/>
                  </a:lnTo>
                  <a:lnTo>
                    <a:pt x="6810" y="1097489"/>
                  </a:lnTo>
                  <a:lnTo>
                    <a:pt x="9868" y="1272700"/>
                  </a:lnTo>
                  <a:lnTo>
                    <a:pt x="12864" y="1375687"/>
                  </a:lnTo>
                  <a:lnTo>
                    <a:pt x="16756" y="1412766"/>
                  </a:lnTo>
                  <a:lnTo>
                    <a:pt x="17841" y="1464711"/>
                  </a:lnTo>
                  <a:lnTo>
                    <a:pt x="12759" y="1515103"/>
                  </a:lnTo>
                  <a:lnTo>
                    <a:pt x="9954" y="1697751"/>
                  </a:lnTo>
                  <a:lnTo>
                    <a:pt x="9921" y="2225400"/>
                  </a:lnTo>
                  <a:lnTo>
                    <a:pt x="6974" y="2258330"/>
                  </a:lnTo>
                  <a:lnTo>
                    <a:pt x="3085" y="2291387"/>
                  </a:lnTo>
                  <a:lnTo>
                    <a:pt x="2001" y="2341069"/>
                  </a:lnTo>
                  <a:lnTo>
                    <a:pt x="7083" y="2390791"/>
                  </a:lnTo>
                  <a:lnTo>
                    <a:pt x="9888" y="2567879"/>
                  </a:lnTo>
                  <a:lnTo>
                    <a:pt x="12868" y="2696031"/>
                  </a:lnTo>
                  <a:lnTo>
                    <a:pt x="16757" y="2729089"/>
                  </a:lnTo>
                  <a:lnTo>
                    <a:pt x="19815" y="2902679"/>
                  </a:lnTo>
                  <a:lnTo>
                    <a:pt x="22800" y="2953877"/>
                  </a:lnTo>
                  <a:lnTo>
                    <a:pt x="26699" y="2988483"/>
                  </a:lnTo>
                  <a:lnTo>
                    <a:pt x="30649" y="3096130"/>
                  </a:lnTo>
                  <a:lnTo>
                    <a:pt x="32582" y="3113025"/>
                  </a:lnTo>
                  <a:lnTo>
                    <a:pt x="36572" y="3146535"/>
                  </a:lnTo>
                  <a:lnTo>
                    <a:pt x="39709" y="3324887"/>
                  </a:lnTo>
                  <a:lnTo>
                    <a:pt x="39765" y="3775333"/>
                  </a:lnTo>
                  <a:lnTo>
                    <a:pt x="36817" y="3812277"/>
                  </a:lnTo>
                  <a:lnTo>
                    <a:pt x="32929" y="3849698"/>
                  </a:lnTo>
                  <a:lnTo>
                    <a:pt x="29871" y="4026718"/>
                  </a:lnTo>
                  <a:lnTo>
                    <a:pt x="29817" y="4461844"/>
                  </a:lnTo>
                  <a:lnTo>
                    <a:pt x="32765" y="4495778"/>
                  </a:lnTo>
                  <a:lnTo>
                    <a:pt x="36653" y="4529281"/>
                  </a:lnTo>
                  <a:lnTo>
                    <a:pt x="39741" y="4718835"/>
                  </a:lnTo>
                  <a:lnTo>
                    <a:pt x="42710" y="4834637"/>
                  </a:lnTo>
                  <a:lnTo>
                    <a:pt x="46601" y="4868893"/>
                  </a:lnTo>
                  <a:lnTo>
                    <a:pt x="49676" y="5050446"/>
                  </a:lnTo>
                  <a:lnTo>
                    <a:pt x="52644" y="5080497"/>
                  </a:lnTo>
                  <a:lnTo>
                    <a:pt x="56542" y="5108591"/>
                  </a:lnTo>
                  <a:lnTo>
                    <a:pt x="60492" y="5189316"/>
                  </a:lnTo>
                  <a:lnTo>
                    <a:pt x="62426" y="5202616"/>
                  </a:lnTo>
                  <a:lnTo>
                    <a:pt x="66416" y="5229184"/>
                  </a:lnTo>
                  <a:lnTo>
                    <a:pt x="70630" y="5348589"/>
                  </a:lnTo>
                  <a:lnTo>
                    <a:pt x="72500" y="5361853"/>
                  </a:lnTo>
                  <a:lnTo>
                    <a:pt x="76420" y="5388381"/>
                  </a:lnTo>
                  <a:lnTo>
                    <a:pt x="79519" y="5570539"/>
                  </a:lnTo>
                  <a:lnTo>
                    <a:pt x="82499" y="5654459"/>
                  </a:lnTo>
                  <a:lnTo>
                    <a:pt x="86390" y="5690856"/>
                  </a:lnTo>
                  <a:lnTo>
                    <a:pt x="89687" y="5743524"/>
                  </a:lnTo>
                  <a:lnTo>
                    <a:pt x="91836" y="5762201"/>
                  </a:lnTo>
                  <a:lnTo>
                    <a:pt x="94375" y="5781285"/>
                  </a:lnTo>
                  <a:lnTo>
                    <a:pt x="99554" y="5850517"/>
                  </a:lnTo>
                  <a:lnTo>
                    <a:pt x="101731" y="5865584"/>
                  </a:lnTo>
                  <a:lnTo>
                    <a:pt x="104287" y="5880050"/>
                  </a:lnTo>
                  <a:lnTo>
                    <a:pt x="107884" y="5926815"/>
                  </a:lnTo>
                  <a:lnTo>
                    <a:pt x="110205" y="5983080"/>
                  </a:lnTo>
                  <a:lnTo>
                    <a:pt x="112147" y="5994855"/>
                  </a:lnTo>
                  <a:lnTo>
                    <a:pt x="117252" y="6017887"/>
                  </a:lnTo>
                  <a:lnTo>
                    <a:pt x="120161" y="6030219"/>
                  </a:lnTo>
                  <a:lnTo>
                    <a:pt x="129295" y="607809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9947" y="2667387"/>
              <a:ext cx="10027364" cy="277157"/>
            </a:xfrm>
            <a:custGeom>
              <a:avLst/>
              <a:gdLst/>
              <a:ahLst/>
              <a:cxnLst/>
              <a:rect l="0" t="0" r="0" b="0"/>
              <a:pathLst>
                <a:path w="10027364" h="277157">
                  <a:moveTo>
                    <a:pt x="0" y="58304"/>
                  </a:moveTo>
                  <a:lnTo>
                    <a:pt x="32873" y="65141"/>
                  </a:lnTo>
                  <a:lnTo>
                    <a:pt x="147661" y="68131"/>
                  </a:lnTo>
                  <a:lnTo>
                    <a:pt x="233684" y="59677"/>
                  </a:lnTo>
                  <a:lnTo>
                    <a:pt x="414414" y="51492"/>
                  </a:lnTo>
                  <a:lnTo>
                    <a:pt x="523651" y="49737"/>
                  </a:lnTo>
                  <a:lnTo>
                    <a:pt x="633060" y="56301"/>
                  </a:lnTo>
                  <a:lnTo>
                    <a:pt x="802376" y="47325"/>
                  </a:lnTo>
                  <a:lnTo>
                    <a:pt x="942821" y="38822"/>
                  </a:lnTo>
                  <a:lnTo>
                    <a:pt x="1037566" y="30590"/>
                  </a:lnTo>
                  <a:lnTo>
                    <a:pt x="1142237" y="23305"/>
                  </a:lnTo>
                  <a:lnTo>
                    <a:pt x="1332986" y="15582"/>
                  </a:lnTo>
                  <a:lnTo>
                    <a:pt x="1399319" y="9490"/>
                  </a:lnTo>
                  <a:lnTo>
                    <a:pt x="1701055" y="8566"/>
                  </a:lnTo>
                  <a:lnTo>
                    <a:pt x="2067341" y="8566"/>
                  </a:lnTo>
                  <a:lnTo>
                    <a:pt x="2165434" y="0"/>
                  </a:lnTo>
                  <a:lnTo>
                    <a:pt x="2248216" y="1747"/>
                  </a:lnTo>
                  <a:lnTo>
                    <a:pt x="2546632" y="8561"/>
                  </a:lnTo>
                  <a:lnTo>
                    <a:pt x="2671255" y="17130"/>
                  </a:lnTo>
                  <a:lnTo>
                    <a:pt x="2973755" y="18512"/>
                  </a:lnTo>
                  <a:lnTo>
                    <a:pt x="3158275" y="27078"/>
                  </a:lnTo>
                  <a:lnTo>
                    <a:pt x="3451977" y="35296"/>
                  </a:lnTo>
                  <a:lnTo>
                    <a:pt x="3660919" y="43654"/>
                  </a:lnTo>
                  <a:lnTo>
                    <a:pt x="3810620" y="51121"/>
                  </a:lnTo>
                  <a:lnTo>
                    <a:pt x="3962352" y="59130"/>
                  </a:lnTo>
                  <a:lnTo>
                    <a:pt x="4095722" y="67621"/>
                  </a:lnTo>
                  <a:lnTo>
                    <a:pt x="4208543" y="76070"/>
                  </a:lnTo>
                  <a:lnTo>
                    <a:pt x="4476095" y="83470"/>
                  </a:lnTo>
                  <a:lnTo>
                    <a:pt x="4640057" y="90913"/>
                  </a:lnTo>
                  <a:lnTo>
                    <a:pt x="4931883" y="99176"/>
                  </a:lnTo>
                  <a:lnTo>
                    <a:pt x="5020899" y="103017"/>
                  </a:lnTo>
                  <a:lnTo>
                    <a:pt x="5130690" y="99849"/>
                  </a:lnTo>
                  <a:lnTo>
                    <a:pt x="5421728" y="107993"/>
                  </a:lnTo>
                  <a:lnTo>
                    <a:pt x="5662224" y="116607"/>
                  </a:lnTo>
                  <a:lnTo>
                    <a:pt x="5836134" y="124747"/>
                  </a:lnTo>
                  <a:lnTo>
                    <a:pt x="6142045" y="127915"/>
                  </a:lnTo>
                  <a:lnTo>
                    <a:pt x="6432910" y="136504"/>
                  </a:lnTo>
                  <a:lnTo>
                    <a:pt x="6545847" y="144450"/>
                  </a:lnTo>
                  <a:lnTo>
                    <a:pt x="6769619" y="152983"/>
                  </a:lnTo>
                  <a:lnTo>
                    <a:pt x="6991157" y="160543"/>
                  </a:lnTo>
                  <a:lnTo>
                    <a:pt x="7184138" y="172590"/>
                  </a:lnTo>
                  <a:lnTo>
                    <a:pt x="7328809" y="179955"/>
                  </a:lnTo>
                  <a:lnTo>
                    <a:pt x="7641985" y="187537"/>
                  </a:lnTo>
                  <a:lnTo>
                    <a:pt x="7855383" y="196187"/>
                  </a:lnTo>
                  <a:lnTo>
                    <a:pt x="8050146" y="204329"/>
                  </a:lnTo>
                  <a:lnTo>
                    <a:pt x="8183586" y="212382"/>
                  </a:lnTo>
                  <a:lnTo>
                    <a:pt x="8386590" y="214323"/>
                  </a:lnTo>
                  <a:lnTo>
                    <a:pt x="8682810" y="207556"/>
                  </a:lnTo>
                  <a:lnTo>
                    <a:pt x="9071919" y="207521"/>
                  </a:lnTo>
                  <a:lnTo>
                    <a:pt x="9231523" y="201136"/>
                  </a:lnTo>
                  <a:lnTo>
                    <a:pt x="9350913" y="209908"/>
                  </a:lnTo>
                  <a:lnTo>
                    <a:pt x="9410601" y="218176"/>
                  </a:lnTo>
                  <a:lnTo>
                    <a:pt x="9490183" y="230872"/>
                  </a:lnTo>
                  <a:lnTo>
                    <a:pt x="9581786" y="239457"/>
                  </a:lnTo>
                  <a:lnTo>
                    <a:pt x="9679464" y="247383"/>
                  </a:lnTo>
                  <a:lnTo>
                    <a:pt x="9738958" y="254948"/>
                  </a:lnTo>
                  <a:lnTo>
                    <a:pt x="9796378" y="263084"/>
                  </a:lnTo>
                  <a:lnTo>
                    <a:pt x="9859456" y="269341"/>
                  </a:lnTo>
                  <a:lnTo>
                    <a:pt x="9960533" y="276698"/>
                  </a:lnTo>
                  <a:lnTo>
                    <a:pt x="10027363" y="27715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69634" y="3541409"/>
              <a:ext cx="10047260" cy="477495"/>
            </a:xfrm>
            <a:custGeom>
              <a:avLst/>
              <a:gdLst/>
              <a:ahLst/>
              <a:cxnLst/>
              <a:rect l="0" t="0" r="0" b="0"/>
              <a:pathLst>
                <a:path w="10047260" h="477495">
                  <a:moveTo>
                    <a:pt x="0" y="149217"/>
                  </a:moveTo>
                  <a:lnTo>
                    <a:pt x="32873" y="156054"/>
                  </a:lnTo>
                  <a:lnTo>
                    <a:pt x="121327" y="157786"/>
                  </a:lnTo>
                  <a:lnTo>
                    <a:pt x="278113" y="142459"/>
                  </a:lnTo>
                  <a:lnTo>
                    <a:pt x="515076" y="129140"/>
                  </a:lnTo>
                  <a:lnTo>
                    <a:pt x="634897" y="114539"/>
                  </a:lnTo>
                  <a:lnTo>
                    <a:pt x="732956" y="101310"/>
                  </a:lnTo>
                  <a:lnTo>
                    <a:pt x="874795" y="87269"/>
                  </a:lnTo>
                  <a:lnTo>
                    <a:pt x="982703" y="72384"/>
                  </a:lnTo>
                  <a:lnTo>
                    <a:pt x="1127516" y="59611"/>
                  </a:lnTo>
                  <a:lnTo>
                    <a:pt x="1283397" y="44908"/>
                  </a:lnTo>
                  <a:lnTo>
                    <a:pt x="1462327" y="30387"/>
                  </a:lnTo>
                  <a:lnTo>
                    <a:pt x="1624436" y="17584"/>
                  </a:lnTo>
                  <a:lnTo>
                    <a:pt x="1851312" y="3200"/>
                  </a:lnTo>
                  <a:lnTo>
                    <a:pt x="2152583" y="11"/>
                  </a:lnTo>
                  <a:lnTo>
                    <a:pt x="2689253" y="0"/>
                  </a:lnTo>
                  <a:lnTo>
                    <a:pt x="2982574" y="9827"/>
                  </a:lnTo>
                  <a:lnTo>
                    <a:pt x="3260125" y="22228"/>
                  </a:lnTo>
                  <a:lnTo>
                    <a:pt x="3537972" y="36592"/>
                  </a:lnTo>
                  <a:lnTo>
                    <a:pt x="3831898" y="49293"/>
                  </a:lnTo>
                  <a:lnTo>
                    <a:pt x="4239709" y="59565"/>
                  </a:lnTo>
                  <a:lnTo>
                    <a:pt x="4544008" y="69451"/>
                  </a:lnTo>
                  <a:lnTo>
                    <a:pt x="4794160" y="81911"/>
                  </a:lnTo>
                  <a:lnTo>
                    <a:pt x="5093461" y="89443"/>
                  </a:lnTo>
                  <a:lnTo>
                    <a:pt x="5388345" y="99068"/>
                  </a:lnTo>
                  <a:lnTo>
                    <a:pt x="5689516" y="109239"/>
                  </a:lnTo>
                  <a:lnTo>
                    <a:pt x="6512470" y="119374"/>
                  </a:lnTo>
                  <a:lnTo>
                    <a:pt x="6847470" y="130346"/>
                  </a:lnTo>
                  <a:lnTo>
                    <a:pt x="7079301" y="145831"/>
                  </a:lnTo>
                  <a:lnTo>
                    <a:pt x="7376925" y="158217"/>
                  </a:lnTo>
                  <a:lnTo>
                    <a:pt x="7623714" y="173000"/>
                  </a:lnTo>
                  <a:lnTo>
                    <a:pt x="7832230" y="187468"/>
                  </a:lnTo>
                  <a:lnTo>
                    <a:pt x="7940404" y="199626"/>
                  </a:lnTo>
                  <a:lnTo>
                    <a:pt x="8087085" y="213642"/>
                  </a:lnTo>
                  <a:lnTo>
                    <a:pt x="8226788" y="226489"/>
                  </a:lnTo>
                  <a:lnTo>
                    <a:pt x="8494790" y="268596"/>
                  </a:lnTo>
                  <a:lnTo>
                    <a:pt x="8593696" y="285171"/>
                  </a:lnTo>
                  <a:lnTo>
                    <a:pt x="8698386" y="298229"/>
                  </a:lnTo>
                  <a:lnTo>
                    <a:pt x="8789088" y="312107"/>
                  </a:lnTo>
                  <a:lnTo>
                    <a:pt x="8889874" y="326348"/>
                  </a:lnTo>
                  <a:lnTo>
                    <a:pt x="8972881" y="338844"/>
                  </a:lnTo>
                  <a:lnTo>
                    <a:pt x="9039213" y="351611"/>
                  </a:lnTo>
                  <a:lnTo>
                    <a:pt x="9179868" y="366517"/>
                  </a:lnTo>
                  <a:lnTo>
                    <a:pt x="9298896" y="380288"/>
                  </a:lnTo>
                  <a:lnTo>
                    <a:pt x="9402453" y="392796"/>
                  </a:lnTo>
                  <a:lnTo>
                    <a:pt x="9483418" y="406027"/>
                  </a:lnTo>
                  <a:lnTo>
                    <a:pt x="9629450" y="420552"/>
                  </a:lnTo>
                  <a:lnTo>
                    <a:pt x="9772446" y="435441"/>
                  </a:lnTo>
                  <a:lnTo>
                    <a:pt x="9813668" y="439980"/>
                  </a:lnTo>
                  <a:lnTo>
                    <a:pt x="9849831" y="445378"/>
                  </a:lnTo>
                  <a:lnTo>
                    <a:pt x="9876615" y="448851"/>
                  </a:lnTo>
                  <a:lnTo>
                    <a:pt x="9938841" y="463198"/>
                  </a:lnTo>
                  <a:lnTo>
                    <a:pt x="10047259" y="47749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8793838" y="2009451"/>
              <a:ext cx="258643" cy="208905"/>
            </a:xfrm>
            <a:custGeom>
              <a:avLst/>
              <a:gdLst/>
              <a:ahLst/>
              <a:cxnLst/>
              <a:rect l="0" t="0" r="0" b="0"/>
              <a:pathLst>
                <a:path w="258643" h="208905">
                  <a:moveTo>
                    <a:pt x="0" y="0"/>
                  </a:moveTo>
                  <a:lnTo>
                    <a:pt x="10562" y="10562"/>
                  </a:lnTo>
                  <a:lnTo>
                    <a:pt x="18094" y="16989"/>
                  </a:lnTo>
                  <a:lnTo>
                    <a:pt x="38253" y="32973"/>
                  </a:lnTo>
                  <a:lnTo>
                    <a:pt x="47609" y="41878"/>
                  </a:lnTo>
                  <a:lnTo>
                    <a:pt x="56055" y="51130"/>
                  </a:lnTo>
                  <a:lnTo>
                    <a:pt x="63898" y="60614"/>
                  </a:lnTo>
                  <a:lnTo>
                    <a:pt x="71337" y="69147"/>
                  </a:lnTo>
                  <a:lnTo>
                    <a:pt x="78506" y="77047"/>
                  </a:lnTo>
                  <a:lnTo>
                    <a:pt x="85496" y="84524"/>
                  </a:lnTo>
                  <a:lnTo>
                    <a:pt x="92368" y="92825"/>
                  </a:lnTo>
                  <a:lnTo>
                    <a:pt x="99159" y="101674"/>
                  </a:lnTo>
                  <a:lnTo>
                    <a:pt x="105897" y="110890"/>
                  </a:lnTo>
                  <a:lnTo>
                    <a:pt x="112600" y="119245"/>
                  </a:lnTo>
                  <a:lnTo>
                    <a:pt x="119279" y="127025"/>
                  </a:lnTo>
                  <a:lnTo>
                    <a:pt x="125943" y="134422"/>
                  </a:lnTo>
                  <a:lnTo>
                    <a:pt x="139241" y="148536"/>
                  </a:lnTo>
                  <a:lnTo>
                    <a:pt x="165791" y="175610"/>
                  </a:lnTo>
                  <a:lnTo>
                    <a:pt x="174635" y="182287"/>
                  </a:lnTo>
                  <a:lnTo>
                    <a:pt x="184953" y="188948"/>
                  </a:lnTo>
                  <a:lnTo>
                    <a:pt x="196252" y="195600"/>
                  </a:lnTo>
                  <a:lnTo>
                    <a:pt x="208207" y="200035"/>
                  </a:lnTo>
                  <a:lnTo>
                    <a:pt x="220597" y="202991"/>
                  </a:lnTo>
                  <a:lnTo>
                    <a:pt x="258642" y="20890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8773942" y="2009451"/>
              <a:ext cx="208905" cy="218852"/>
            </a:xfrm>
            <a:custGeom>
              <a:avLst/>
              <a:gdLst/>
              <a:ahLst/>
              <a:cxnLst/>
              <a:rect l="0" t="0" r="0" b="0"/>
              <a:pathLst>
                <a:path w="208905" h="218852">
                  <a:moveTo>
                    <a:pt x="208904" y="0"/>
                  </a:moveTo>
                  <a:lnTo>
                    <a:pt x="181212" y="27692"/>
                  </a:lnTo>
                  <a:lnTo>
                    <a:pt x="174968" y="35041"/>
                  </a:lnTo>
                  <a:lnTo>
                    <a:pt x="168595" y="43257"/>
                  </a:lnTo>
                  <a:lnTo>
                    <a:pt x="162135" y="52049"/>
                  </a:lnTo>
                  <a:lnTo>
                    <a:pt x="155619" y="60122"/>
                  </a:lnTo>
                  <a:lnTo>
                    <a:pt x="149063" y="67714"/>
                  </a:lnTo>
                  <a:lnTo>
                    <a:pt x="142483" y="74986"/>
                  </a:lnTo>
                  <a:lnTo>
                    <a:pt x="126328" y="91909"/>
                  </a:lnTo>
                  <a:lnTo>
                    <a:pt x="0" y="21885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9251436" y="1989556"/>
              <a:ext cx="182031" cy="179061"/>
            </a:xfrm>
            <a:custGeom>
              <a:avLst/>
              <a:gdLst/>
              <a:ahLst/>
              <a:cxnLst/>
              <a:rect l="0" t="0" r="0" b="0"/>
              <a:pathLst>
                <a:path w="182031" h="179061">
                  <a:moveTo>
                    <a:pt x="0" y="0"/>
                  </a:moveTo>
                  <a:lnTo>
                    <a:pt x="41537" y="27692"/>
                  </a:lnTo>
                  <a:lnTo>
                    <a:pt x="52008" y="33935"/>
                  </a:lnTo>
                  <a:lnTo>
                    <a:pt x="63410" y="40308"/>
                  </a:lnTo>
                  <a:lnTo>
                    <a:pt x="75432" y="46768"/>
                  </a:lnTo>
                  <a:lnTo>
                    <a:pt x="87869" y="52179"/>
                  </a:lnTo>
                  <a:lnTo>
                    <a:pt x="100580" y="56892"/>
                  </a:lnTo>
                  <a:lnTo>
                    <a:pt x="178542" y="82734"/>
                  </a:lnTo>
                  <a:lnTo>
                    <a:pt x="182030" y="88315"/>
                  </a:lnTo>
                  <a:lnTo>
                    <a:pt x="181040" y="95352"/>
                  </a:lnTo>
                  <a:lnTo>
                    <a:pt x="177064" y="103359"/>
                  </a:lnTo>
                  <a:lnTo>
                    <a:pt x="171098" y="109802"/>
                  </a:lnTo>
                  <a:lnTo>
                    <a:pt x="163804" y="115203"/>
                  </a:lnTo>
                  <a:lnTo>
                    <a:pt x="155626" y="119909"/>
                  </a:lnTo>
                  <a:lnTo>
                    <a:pt x="146857" y="124152"/>
                  </a:lnTo>
                  <a:lnTo>
                    <a:pt x="137696" y="128085"/>
                  </a:lnTo>
                  <a:lnTo>
                    <a:pt x="128272" y="131813"/>
                  </a:lnTo>
                  <a:lnTo>
                    <a:pt x="117568" y="136509"/>
                  </a:lnTo>
                  <a:lnTo>
                    <a:pt x="93886" y="147621"/>
                  </a:lnTo>
                  <a:lnTo>
                    <a:pt x="82486" y="152574"/>
                  </a:lnTo>
                  <a:lnTo>
                    <a:pt x="71570" y="156981"/>
                  </a:lnTo>
                  <a:lnTo>
                    <a:pt x="29843" y="17906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9597099" y="2019399"/>
              <a:ext cx="223658" cy="194666"/>
            </a:xfrm>
            <a:custGeom>
              <a:avLst/>
              <a:gdLst/>
              <a:ahLst/>
              <a:cxnLst/>
              <a:rect l="0" t="0" r="0" b="0"/>
              <a:pathLst>
                <a:path w="223658" h="194666">
                  <a:moveTo>
                    <a:pt x="32352" y="29843"/>
                  </a:moveTo>
                  <a:lnTo>
                    <a:pt x="27071" y="45686"/>
                  </a:lnTo>
                  <a:lnTo>
                    <a:pt x="23306" y="54774"/>
                  </a:lnTo>
                  <a:lnTo>
                    <a:pt x="18583" y="65254"/>
                  </a:lnTo>
                  <a:lnTo>
                    <a:pt x="13226" y="76662"/>
                  </a:lnTo>
                  <a:lnTo>
                    <a:pt x="8548" y="89794"/>
                  </a:lnTo>
                  <a:lnTo>
                    <a:pt x="4325" y="104075"/>
                  </a:lnTo>
                  <a:lnTo>
                    <a:pt x="403" y="119122"/>
                  </a:lnTo>
                  <a:lnTo>
                    <a:pt x="0" y="132470"/>
                  </a:lnTo>
                  <a:lnTo>
                    <a:pt x="1942" y="144684"/>
                  </a:lnTo>
                  <a:lnTo>
                    <a:pt x="5447" y="156143"/>
                  </a:lnTo>
                  <a:lnTo>
                    <a:pt x="12205" y="165992"/>
                  </a:lnTo>
                  <a:lnTo>
                    <a:pt x="21131" y="174770"/>
                  </a:lnTo>
                  <a:lnTo>
                    <a:pt x="31503" y="182832"/>
                  </a:lnTo>
                  <a:lnTo>
                    <a:pt x="43945" y="188206"/>
                  </a:lnTo>
                  <a:lnTo>
                    <a:pt x="57765" y="191789"/>
                  </a:lnTo>
                  <a:lnTo>
                    <a:pt x="72506" y="194178"/>
                  </a:lnTo>
                  <a:lnTo>
                    <a:pt x="85649" y="194665"/>
                  </a:lnTo>
                  <a:lnTo>
                    <a:pt x="97727" y="193885"/>
                  </a:lnTo>
                  <a:lnTo>
                    <a:pt x="109094" y="192259"/>
                  </a:lnTo>
                  <a:lnTo>
                    <a:pt x="119989" y="190070"/>
                  </a:lnTo>
                  <a:lnTo>
                    <a:pt x="130568" y="187505"/>
                  </a:lnTo>
                  <a:lnTo>
                    <a:pt x="140936" y="184690"/>
                  </a:lnTo>
                  <a:lnTo>
                    <a:pt x="161299" y="178615"/>
                  </a:lnTo>
                  <a:lnTo>
                    <a:pt x="171372" y="175447"/>
                  </a:lnTo>
                  <a:lnTo>
                    <a:pt x="181403" y="168914"/>
                  </a:lnTo>
                  <a:lnTo>
                    <a:pt x="191406" y="160138"/>
                  </a:lnTo>
                  <a:lnTo>
                    <a:pt x="201391" y="149866"/>
                  </a:lnTo>
                  <a:lnTo>
                    <a:pt x="209152" y="138596"/>
                  </a:lnTo>
                  <a:lnTo>
                    <a:pt x="215433" y="126662"/>
                  </a:lnTo>
                  <a:lnTo>
                    <a:pt x="220724" y="114285"/>
                  </a:lnTo>
                  <a:lnTo>
                    <a:pt x="223147" y="102717"/>
                  </a:lnTo>
                  <a:lnTo>
                    <a:pt x="223657" y="91690"/>
                  </a:lnTo>
                  <a:lnTo>
                    <a:pt x="222891" y="81022"/>
                  </a:lnTo>
                  <a:lnTo>
                    <a:pt x="220170" y="70594"/>
                  </a:lnTo>
                  <a:lnTo>
                    <a:pt x="216146" y="60327"/>
                  </a:lnTo>
                  <a:lnTo>
                    <a:pt x="211251" y="50165"/>
                  </a:lnTo>
                  <a:lnTo>
                    <a:pt x="205779" y="41181"/>
                  </a:lnTo>
                  <a:lnTo>
                    <a:pt x="199919" y="32980"/>
                  </a:lnTo>
                  <a:lnTo>
                    <a:pt x="193802" y="25303"/>
                  </a:lnTo>
                  <a:lnTo>
                    <a:pt x="186409" y="19079"/>
                  </a:lnTo>
                  <a:lnTo>
                    <a:pt x="178164" y="13825"/>
                  </a:lnTo>
                  <a:lnTo>
                    <a:pt x="169351" y="9217"/>
                  </a:lnTo>
                  <a:lnTo>
                    <a:pt x="157949" y="6144"/>
                  </a:lnTo>
                  <a:lnTo>
                    <a:pt x="144821" y="4096"/>
                  </a:lnTo>
                  <a:lnTo>
                    <a:pt x="130543" y="2731"/>
                  </a:lnTo>
                  <a:lnTo>
                    <a:pt x="116603" y="1821"/>
                  </a:lnTo>
                  <a:lnTo>
                    <a:pt x="102888" y="1214"/>
                  </a:lnTo>
                  <a:lnTo>
                    <a:pt x="6219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8754047" y="3183289"/>
              <a:ext cx="268591" cy="238748"/>
            </a:xfrm>
            <a:custGeom>
              <a:avLst/>
              <a:gdLst/>
              <a:ahLst/>
              <a:cxnLst/>
              <a:rect l="0" t="0" r="0" b="0"/>
              <a:pathLst>
                <a:path w="268591" h="238748">
                  <a:moveTo>
                    <a:pt x="0" y="0"/>
                  </a:moveTo>
                  <a:lnTo>
                    <a:pt x="154343" y="154344"/>
                  </a:lnTo>
                  <a:lnTo>
                    <a:pt x="161477" y="162583"/>
                  </a:lnTo>
                  <a:lnTo>
                    <a:pt x="168444" y="171391"/>
                  </a:lnTo>
                  <a:lnTo>
                    <a:pt x="175298" y="180580"/>
                  </a:lnTo>
                  <a:lnTo>
                    <a:pt x="184289" y="190021"/>
                  </a:lnTo>
                  <a:lnTo>
                    <a:pt x="194705" y="199631"/>
                  </a:lnTo>
                  <a:lnTo>
                    <a:pt x="206069" y="209354"/>
                  </a:lnTo>
                  <a:lnTo>
                    <a:pt x="218067" y="216941"/>
                  </a:lnTo>
                  <a:lnTo>
                    <a:pt x="230486" y="223105"/>
                  </a:lnTo>
                  <a:lnTo>
                    <a:pt x="268590" y="23874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8773942" y="3203185"/>
              <a:ext cx="198957" cy="189009"/>
            </a:xfrm>
            <a:custGeom>
              <a:avLst/>
              <a:gdLst/>
              <a:ahLst/>
              <a:cxnLst/>
              <a:rect l="0" t="0" r="0" b="0"/>
              <a:pathLst>
                <a:path w="198957" h="189009">
                  <a:moveTo>
                    <a:pt x="198956" y="0"/>
                  </a:moveTo>
                  <a:lnTo>
                    <a:pt x="177832" y="15843"/>
                  </a:lnTo>
                  <a:lnTo>
                    <a:pt x="168294" y="24931"/>
                  </a:lnTo>
                  <a:lnTo>
                    <a:pt x="158619" y="35411"/>
                  </a:lnTo>
                  <a:lnTo>
                    <a:pt x="148853" y="46819"/>
                  </a:lnTo>
                  <a:lnTo>
                    <a:pt x="140132" y="56635"/>
                  </a:lnTo>
                  <a:lnTo>
                    <a:pt x="124547" y="73436"/>
                  </a:lnTo>
                  <a:lnTo>
                    <a:pt x="103344" y="95323"/>
                  </a:lnTo>
                  <a:lnTo>
                    <a:pt x="57770" y="141160"/>
                  </a:lnTo>
                  <a:lnTo>
                    <a:pt x="48462" y="149372"/>
                  </a:lnTo>
                  <a:lnTo>
                    <a:pt x="0" y="1890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9245251" y="3242976"/>
              <a:ext cx="195193" cy="109426"/>
            </a:xfrm>
            <a:custGeom>
              <a:avLst/>
              <a:gdLst/>
              <a:ahLst/>
              <a:cxnLst/>
              <a:rect l="0" t="0" r="0" b="0"/>
              <a:pathLst>
                <a:path w="195193" h="109426">
                  <a:moveTo>
                    <a:pt x="55923" y="0"/>
                  </a:moveTo>
                  <a:lnTo>
                    <a:pt x="45361" y="15843"/>
                  </a:lnTo>
                  <a:lnTo>
                    <a:pt x="40040" y="22720"/>
                  </a:lnTo>
                  <a:lnTo>
                    <a:pt x="34281" y="29516"/>
                  </a:lnTo>
                  <a:lnTo>
                    <a:pt x="28232" y="36257"/>
                  </a:lnTo>
                  <a:lnTo>
                    <a:pt x="20883" y="41856"/>
                  </a:lnTo>
                  <a:lnTo>
                    <a:pt x="12667" y="46694"/>
                  </a:lnTo>
                  <a:lnTo>
                    <a:pt x="3875" y="51025"/>
                  </a:lnTo>
                  <a:lnTo>
                    <a:pt x="224" y="56123"/>
                  </a:lnTo>
                  <a:lnTo>
                    <a:pt x="0" y="61732"/>
                  </a:lnTo>
                  <a:lnTo>
                    <a:pt x="2062" y="67682"/>
                  </a:lnTo>
                  <a:lnTo>
                    <a:pt x="8962" y="72754"/>
                  </a:lnTo>
                  <a:lnTo>
                    <a:pt x="19089" y="77241"/>
                  </a:lnTo>
                  <a:lnTo>
                    <a:pt x="31368" y="81337"/>
                  </a:lnTo>
                  <a:lnTo>
                    <a:pt x="43974" y="84068"/>
                  </a:lnTo>
                  <a:lnTo>
                    <a:pt x="56800" y="85889"/>
                  </a:lnTo>
                  <a:lnTo>
                    <a:pt x="69771" y="87103"/>
                  </a:lnTo>
                  <a:lnTo>
                    <a:pt x="81735" y="89017"/>
                  </a:lnTo>
                  <a:lnTo>
                    <a:pt x="93027" y="91399"/>
                  </a:lnTo>
                  <a:lnTo>
                    <a:pt x="103871" y="94092"/>
                  </a:lnTo>
                  <a:lnTo>
                    <a:pt x="115521" y="95887"/>
                  </a:lnTo>
                  <a:lnTo>
                    <a:pt x="127709" y="97084"/>
                  </a:lnTo>
                  <a:lnTo>
                    <a:pt x="140255" y="97882"/>
                  </a:lnTo>
                  <a:lnTo>
                    <a:pt x="151936" y="99519"/>
                  </a:lnTo>
                  <a:lnTo>
                    <a:pt x="163039" y="101716"/>
                  </a:lnTo>
                  <a:lnTo>
                    <a:pt x="195192" y="10942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9211644" y="3426252"/>
              <a:ext cx="198957" cy="35576"/>
            </a:xfrm>
            <a:custGeom>
              <a:avLst/>
              <a:gdLst/>
              <a:ahLst/>
              <a:cxnLst/>
              <a:rect l="0" t="0" r="0" b="0"/>
              <a:pathLst>
                <a:path w="198957" h="35576">
                  <a:moveTo>
                    <a:pt x="0" y="5732"/>
                  </a:moveTo>
                  <a:lnTo>
                    <a:pt x="21124" y="451"/>
                  </a:lnTo>
                  <a:lnTo>
                    <a:pt x="30662" y="0"/>
                  </a:lnTo>
                  <a:lnTo>
                    <a:pt x="40337" y="805"/>
                  </a:lnTo>
                  <a:lnTo>
                    <a:pt x="50103" y="2448"/>
                  </a:lnTo>
                  <a:lnTo>
                    <a:pt x="63246" y="5753"/>
                  </a:lnTo>
                  <a:lnTo>
                    <a:pt x="78639" y="10167"/>
                  </a:lnTo>
                  <a:lnTo>
                    <a:pt x="95533" y="15321"/>
                  </a:lnTo>
                  <a:lnTo>
                    <a:pt x="112323" y="18756"/>
                  </a:lnTo>
                  <a:lnTo>
                    <a:pt x="129042" y="21046"/>
                  </a:lnTo>
                  <a:lnTo>
                    <a:pt x="198956" y="3557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9559817" y="3322558"/>
              <a:ext cx="129322" cy="9949"/>
            </a:xfrm>
            <a:custGeom>
              <a:avLst/>
              <a:gdLst/>
              <a:ahLst/>
              <a:cxnLst/>
              <a:rect l="0" t="0" r="0" b="0"/>
              <a:pathLst>
                <a:path w="129322" h="9949">
                  <a:moveTo>
                    <a:pt x="0" y="0"/>
                  </a:moveTo>
                  <a:lnTo>
                    <a:pt x="55384" y="0"/>
                  </a:lnTo>
                  <a:lnTo>
                    <a:pt x="67871" y="1106"/>
                  </a:lnTo>
                  <a:lnTo>
                    <a:pt x="129321" y="99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9746406" y="3272042"/>
              <a:ext cx="211323" cy="279316"/>
            </a:xfrm>
            <a:custGeom>
              <a:avLst/>
              <a:gdLst/>
              <a:ahLst/>
              <a:cxnLst/>
              <a:rect l="0" t="0" r="0" b="0"/>
              <a:pathLst>
                <a:path w="211323" h="279316">
                  <a:moveTo>
                    <a:pt x="2419" y="20673"/>
                  </a:moveTo>
                  <a:lnTo>
                    <a:pt x="18261" y="4830"/>
                  </a:lnTo>
                  <a:lnTo>
                    <a:pt x="27349" y="1269"/>
                  </a:lnTo>
                  <a:lnTo>
                    <a:pt x="37830" y="0"/>
                  </a:lnTo>
                  <a:lnTo>
                    <a:pt x="49237" y="259"/>
                  </a:lnTo>
                  <a:lnTo>
                    <a:pt x="60158" y="1537"/>
                  </a:lnTo>
                  <a:lnTo>
                    <a:pt x="70755" y="3495"/>
                  </a:lnTo>
                  <a:lnTo>
                    <a:pt x="81135" y="5905"/>
                  </a:lnTo>
                  <a:lnTo>
                    <a:pt x="90266" y="10828"/>
                  </a:lnTo>
                  <a:lnTo>
                    <a:pt x="98565" y="17425"/>
                  </a:lnTo>
                  <a:lnTo>
                    <a:pt x="106307" y="25140"/>
                  </a:lnTo>
                  <a:lnTo>
                    <a:pt x="112574" y="33598"/>
                  </a:lnTo>
                  <a:lnTo>
                    <a:pt x="117857" y="42554"/>
                  </a:lnTo>
                  <a:lnTo>
                    <a:pt x="122485" y="51840"/>
                  </a:lnTo>
                  <a:lnTo>
                    <a:pt x="123359" y="62452"/>
                  </a:lnTo>
                  <a:lnTo>
                    <a:pt x="121731" y="73947"/>
                  </a:lnTo>
                  <a:lnTo>
                    <a:pt x="118436" y="86033"/>
                  </a:lnTo>
                  <a:lnTo>
                    <a:pt x="114028" y="98511"/>
                  </a:lnTo>
                  <a:lnTo>
                    <a:pt x="108879" y="111251"/>
                  </a:lnTo>
                  <a:lnTo>
                    <a:pt x="103236" y="124165"/>
                  </a:lnTo>
                  <a:lnTo>
                    <a:pt x="97262" y="134985"/>
                  </a:lnTo>
                  <a:lnTo>
                    <a:pt x="91070" y="144409"/>
                  </a:lnTo>
                  <a:lnTo>
                    <a:pt x="84731" y="152903"/>
                  </a:lnTo>
                  <a:lnTo>
                    <a:pt x="78295" y="160776"/>
                  </a:lnTo>
                  <a:lnTo>
                    <a:pt x="71793" y="168235"/>
                  </a:lnTo>
                  <a:lnTo>
                    <a:pt x="65247" y="175418"/>
                  </a:lnTo>
                  <a:lnTo>
                    <a:pt x="52081" y="189295"/>
                  </a:lnTo>
                  <a:lnTo>
                    <a:pt x="25615" y="216216"/>
                  </a:lnTo>
                  <a:lnTo>
                    <a:pt x="17883" y="222880"/>
                  </a:lnTo>
                  <a:lnTo>
                    <a:pt x="9412" y="229533"/>
                  </a:lnTo>
                  <a:lnTo>
                    <a:pt x="449" y="236179"/>
                  </a:lnTo>
                  <a:lnTo>
                    <a:pt x="0" y="240611"/>
                  </a:lnTo>
                  <a:lnTo>
                    <a:pt x="5228" y="243565"/>
                  </a:lnTo>
                  <a:lnTo>
                    <a:pt x="14239" y="245533"/>
                  </a:lnTo>
                  <a:lnTo>
                    <a:pt x="25773" y="246847"/>
                  </a:lnTo>
                  <a:lnTo>
                    <a:pt x="38989" y="247722"/>
                  </a:lnTo>
                  <a:lnTo>
                    <a:pt x="53326" y="248305"/>
                  </a:lnTo>
                  <a:lnTo>
                    <a:pt x="68411" y="249800"/>
                  </a:lnTo>
                  <a:lnTo>
                    <a:pt x="83994" y="251901"/>
                  </a:lnTo>
                  <a:lnTo>
                    <a:pt x="99910" y="254407"/>
                  </a:lnTo>
                  <a:lnTo>
                    <a:pt x="114941" y="257183"/>
                  </a:lnTo>
                  <a:lnTo>
                    <a:pt x="143432" y="263215"/>
                  </a:lnTo>
                  <a:lnTo>
                    <a:pt x="156115" y="266371"/>
                  </a:lnTo>
                  <a:lnTo>
                    <a:pt x="167885" y="269581"/>
                  </a:lnTo>
                  <a:lnTo>
                    <a:pt x="211322" y="27931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8" name="Freeform 17"/>
          <p:cNvSpPr/>
          <p:nvPr/>
        </p:nvSpPr>
        <p:spPr>
          <a:xfrm>
            <a:off x="8525247" y="606814"/>
            <a:ext cx="427757" cy="19897"/>
          </a:xfrm>
          <a:custGeom>
            <a:avLst/>
            <a:gdLst/>
            <a:ahLst/>
            <a:cxnLst/>
            <a:rect l="0" t="0" r="0" b="0"/>
            <a:pathLst>
              <a:path w="427757" h="19897">
                <a:moveTo>
                  <a:pt x="0" y="0"/>
                </a:moveTo>
                <a:lnTo>
                  <a:pt x="21124" y="5281"/>
                </a:lnTo>
                <a:lnTo>
                  <a:pt x="46232" y="10821"/>
                </a:lnTo>
                <a:lnTo>
                  <a:pt x="60666" y="13846"/>
                </a:lnTo>
                <a:lnTo>
                  <a:pt x="75814" y="15863"/>
                </a:lnTo>
                <a:lnTo>
                  <a:pt x="91439" y="17207"/>
                </a:lnTo>
                <a:lnTo>
                  <a:pt x="107383" y="18103"/>
                </a:lnTo>
                <a:lnTo>
                  <a:pt x="145730" y="19099"/>
                </a:lnTo>
                <a:lnTo>
                  <a:pt x="427756" y="1989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99477" y="915195"/>
            <a:ext cx="447651" cy="57581"/>
          </a:xfrm>
          <a:custGeom>
            <a:avLst/>
            <a:gdLst/>
            <a:ahLst/>
            <a:cxnLst/>
            <a:rect l="0" t="0" r="0" b="0"/>
            <a:pathLst>
              <a:path w="447651" h="57581">
                <a:moveTo>
                  <a:pt x="0" y="0"/>
                </a:moveTo>
                <a:lnTo>
                  <a:pt x="10562" y="10562"/>
                </a:lnTo>
                <a:lnTo>
                  <a:pt x="18095" y="15884"/>
                </a:lnTo>
                <a:lnTo>
                  <a:pt x="27538" y="21643"/>
                </a:lnTo>
                <a:lnTo>
                  <a:pt x="38254" y="27692"/>
                </a:lnTo>
                <a:lnTo>
                  <a:pt x="50925" y="32831"/>
                </a:lnTo>
                <a:lnTo>
                  <a:pt x="64899" y="37361"/>
                </a:lnTo>
                <a:lnTo>
                  <a:pt x="92952" y="45343"/>
                </a:lnTo>
                <a:lnTo>
                  <a:pt x="116473" y="52575"/>
                </a:lnTo>
                <a:lnTo>
                  <a:pt x="129598" y="54946"/>
                </a:lnTo>
                <a:lnTo>
                  <a:pt x="143875" y="56526"/>
                </a:lnTo>
                <a:lnTo>
                  <a:pt x="158919" y="57580"/>
                </a:lnTo>
                <a:lnTo>
                  <a:pt x="172265" y="57177"/>
                </a:lnTo>
                <a:lnTo>
                  <a:pt x="184478" y="55803"/>
                </a:lnTo>
                <a:lnTo>
                  <a:pt x="243747" y="45656"/>
                </a:lnTo>
                <a:lnTo>
                  <a:pt x="305196" y="36248"/>
                </a:lnTo>
                <a:lnTo>
                  <a:pt x="326153" y="34113"/>
                </a:lnTo>
                <a:lnTo>
                  <a:pt x="346757" y="32690"/>
                </a:lnTo>
                <a:lnTo>
                  <a:pt x="385124" y="31109"/>
                </a:lnTo>
                <a:lnTo>
                  <a:pt x="447650" y="2984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4" name="Group 33"/>
          <p:cNvGrpSpPr/>
          <p:nvPr/>
        </p:nvGrpSpPr>
        <p:grpSpPr>
          <a:xfrm>
            <a:off x="2842124" y="39791"/>
            <a:ext cx="1952707" cy="310446"/>
            <a:chOff x="2842124" y="39791"/>
            <a:chExt cx="1952707" cy="310446"/>
          </a:xfrm>
        </p:grpSpPr>
        <p:sp>
          <p:nvSpPr>
            <p:cNvPr id="20" name="Freeform 19"/>
            <p:cNvSpPr/>
            <p:nvPr/>
          </p:nvSpPr>
          <p:spPr>
            <a:xfrm>
              <a:off x="2842124" y="104144"/>
              <a:ext cx="142211" cy="180048"/>
            </a:xfrm>
            <a:custGeom>
              <a:avLst/>
              <a:gdLst/>
              <a:ahLst/>
              <a:cxnLst/>
              <a:rect l="0" t="0" r="0" b="0"/>
              <a:pathLst>
                <a:path w="142211" h="180048">
                  <a:moveTo>
                    <a:pt x="112366" y="5281"/>
                  </a:moveTo>
                  <a:lnTo>
                    <a:pt x="96524" y="0"/>
                  </a:lnTo>
                  <a:lnTo>
                    <a:pt x="88541" y="655"/>
                  </a:lnTo>
                  <a:lnTo>
                    <a:pt x="79903" y="3302"/>
                  </a:lnTo>
                  <a:lnTo>
                    <a:pt x="70829" y="7278"/>
                  </a:lnTo>
                  <a:lnTo>
                    <a:pt x="61463" y="13244"/>
                  </a:lnTo>
                  <a:lnTo>
                    <a:pt x="51904" y="20538"/>
                  </a:lnTo>
                  <a:lnTo>
                    <a:pt x="42215" y="28716"/>
                  </a:lnTo>
                  <a:lnTo>
                    <a:pt x="33545" y="38589"/>
                  </a:lnTo>
                  <a:lnTo>
                    <a:pt x="25554" y="49593"/>
                  </a:lnTo>
                  <a:lnTo>
                    <a:pt x="18016" y="61350"/>
                  </a:lnTo>
                  <a:lnTo>
                    <a:pt x="11886" y="74714"/>
                  </a:lnTo>
                  <a:lnTo>
                    <a:pt x="6693" y="89150"/>
                  </a:lnTo>
                  <a:lnTo>
                    <a:pt x="2127" y="104301"/>
                  </a:lnTo>
                  <a:lnTo>
                    <a:pt x="187" y="117717"/>
                  </a:lnTo>
                  <a:lnTo>
                    <a:pt x="0" y="129977"/>
                  </a:lnTo>
                  <a:lnTo>
                    <a:pt x="980" y="141467"/>
                  </a:lnTo>
                  <a:lnTo>
                    <a:pt x="3844" y="151337"/>
                  </a:lnTo>
                  <a:lnTo>
                    <a:pt x="7964" y="160128"/>
                  </a:lnTo>
                  <a:lnTo>
                    <a:pt x="12922" y="168199"/>
                  </a:lnTo>
                  <a:lnTo>
                    <a:pt x="20648" y="173580"/>
                  </a:lnTo>
                  <a:lnTo>
                    <a:pt x="30220" y="177167"/>
                  </a:lnTo>
                  <a:lnTo>
                    <a:pt x="41022" y="179558"/>
                  </a:lnTo>
                  <a:lnTo>
                    <a:pt x="53751" y="180047"/>
                  </a:lnTo>
                  <a:lnTo>
                    <a:pt x="67763" y="179268"/>
                  </a:lnTo>
                  <a:lnTo>
                    <a:pt x="82631" y="177643"/>
                  </a:lnTo>
                  <a:lnTo>
                    <a:pt x="95859" y="175455"/>
                  </a:lnTo>
                  <a:lnTo>
                    <a:pt x="107993" y="172890"/>
                  </a:lnTo>
                  <a:lnTo>
                    <a:pt x="142210" y="16444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3018172" y="139268"/>
              <a:ext cx="130380" cy="129776"/>
            </a:xfrm>
            <a:custGeom>
              <a:avLst/>
              <a:gdLst/>
              <a:ahLst/>
              <a:cxnLst/>
              <a:rect l="0" t="0" r="0" b="0"/>
              <a:pathLst>
                <a:path w="130380" h="129776">
                  <a:moveTo>
                    <a:pt x="45744" y="0"/>
                  </a:moveTo>
                  <a:lnTo>
                    <a:pt x="29901" y="15843"/>
                  </a:lnTo>
                  <a:lnTo>
                    <a:pt x="23024" y="23826"/>
                  </a:lnTo>
                  <a:lnTo>
                    <a:pt x="16228" y="32464"/>
                  </a:lnTo>
                  <a:lnTo>
                    <a:pt x="9487" y="41538"/>
                  </a:lnTo>
                  <a:lnTo>
                    <a:pt x="4993" y="52009"/>
                  </a:lnTo>
                  <a:lnTo>
                    <a:pt x="1997" y="63411"/>
                  </a:lnTo>
                  <a:lnTo>
                    <a:pt x="0" y="75433"/>
                  </a:lnTo>
                  <a:lnTo>
                    <a:pt x="879" y="86764"/>
                  </a:lnTo>
                  <a:lnTo>
                    <a:pt x="3676" y="97634"/>
                  </a:lnTo>
                  <a:lnTo>
                    <a:pt x="7751" y="108197"/>
                  </a:lnTo>
                  <a:lnTo>
                    <a:pt x="13783" y="116344"/>
                  </a:lnTo>
                  <a:lnTo>
                    <a:pt x="21121" y="122880"/>
                  </a:lnTo>
                  <a:lnTo>
                    <a:pt x="29329" y="128343"/>
                  </a:lnTo>
                  <a:lnTo>
                    <a:pt x="38116" y="129775"/>
                  </a:lnTo>
                  <a:lnTo>
                    <a:pt x="47291" y="128518"/>
                  </a:lnTo>
                  <a:lnTo>
                    <a:pt x="56723" y="125470"/>
                  </a:lnTo>
                  <a:lnTo>
                    <a:pt x="67432" y="120122"/>
                  </a:lnTo>
                  <a:lnTo>
                    <a:pt x="78993" y="113241"/>
                  </a:lnTo>
                  <a:lnTo>
                    <a:pt x="91122" y="105337"/>
                  </a:lnTo>
                  <a:lnTo>
                    <a:pt x="101418" y="96752"/>
                  </a:lnTo>
                  <a:lnTo>
                    <a:pt x="110493" y="87713"/>
                  </a:lnTo>
                  <a:lnTo>
                    <a:pt x="118753" y="78371"/>
                  </a:lnTo>
                  <a:lnTo>
                    <a:pt x="124260" y="67722"/>
                  </a:lnTo>
                  <a:lnTo>
                    <a:pt x="127931" y="56201"/>
                  </a:lnTo>
                  <a:lnTo>
                    <a:pt x="130379" y="44099"/>
                  </a:lnTo>
                  <a:lnTo>
                    <a:pt x="129800" y="33821"/>
                  </a:lnTo>
                  <a:lnTo>
                    <a:pt x="127204" y="24758"/>
                  </a:lnTo>
                  <a:lnTo>
                    <a:pt x="123262" y="16506"/>
                  </a:lnTo>
                  <a:lnTo>
                    <a:pt x="115108" y="11004"/>
                  </a:lnTo>
                  <a:lnTo>
                    <a:pt x="104145" y="7336"/>
                  </a:lnTo>
                  <a:lnTo>
                    <a:pt x="6564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3183289" y="129321"/>
              <a:ext cx="179061" cy="129322"/>
            </a:xfrm>
            <a:custGeom>
              <a:avLst/>
              <a:gdLst/>
              <a:ahLst/>
              <a:cxnLst/>
              <a:rect l="0" t="0" r="0" b="0"/>
              <a:pathLst>
                <a:path w="179061" h="129322">
                  <a:moveTo>
                    <a:pt x="0" y="0"/>
                  </a:moveTo>
                  <a:lnTo>
                    <a:pt x="10562" y="21123"/>
                  </a:lnTo>
                  <a:lnTo>
                    <a:pt x="14779" y="31767"/>
                  </a:lnTo>
                  <a:lnTo>
                    <a:pt x="18695" y="43284"/>
                  </a:lnTo>
                  <a:lnTo>
                    <a:pt x="29488" y="77669"/>
                  </a:lnTo>
                  <a:lnTo>
                    <a:pt x="32922" y="88255"/>
                  </a:lnTo>
                  <a:lnTo>
                    <a:pt x="36317" y="91996"/>
                  </a:lnTo>
                  <a:lnTo>
                    <a:pt x="39686" y="91174"/>
                  </a:lnTo>
                  <a:lnTo>
                    <a:pt x="43037" y="87310"/>
                  </a:lnTo>
                  <a:lnTo>
                    <a:pt x="46377" y="80313"/>
                  </a:lnTo>
                  <a:lnTo>
                    <a:pt x="49708" y="71227"/>
                  </a:lnTo>
                  <a:lnTo>
                    <a:pt x="53034" y="60748"/>
                  </a:lnTo>
                  <a:lnTo>
                    <a:pt x="57462" y="51552"/>
                  </a:lnTo>
                  <a:lnTo>
                    <a:pt x="62625" y="43210"/>
                  </a:lnTo>
                  <a:lnTo>
                    <a:pt x="68278" y="35438"/>
                  </a:lnTo>
                  <a:lnTo>
                    <a:pt x="74257" y="28047"/>
                  </a:lnTo>
                  <a:lnTo>
                    <a:pt x="80453" y="20908"/>
                  </a:lnTo>
                  <a:lnTo>
                    <a:pt x="86795" y="13939"/>
                  </a:lnTo>
                  <a:lnTo>
                    <a:pt x="95444" y="9292"/>
                  </a:lnTo>
                  <a:lnTo>
                    <a:pt x="105631" y="6195"/>
                  </a:lnTo>
                  <a:lnTo>
                    <a:pt x="116844" y="4130"/>
                  </a:lnTo>
                  <a:lnTo>
                    <a:pt x="126530" y="6069"/>
                  </a:lnTo>
                  <a:lnTo>
                    <a:pt x="135197" y="10678"/>
                  </a:lnTo>
                  <a:lnTo>
                    <a:pt x="143187" y="17066"/>
                  </a:lnTo>
                  <a:lnTo>
                    <a:pt x="150723" y="24641"/>
                  </a:lnTo>
                  <a:lnTo>
                    <a:pt x="157958" y="33007"/>
                  </a:lnTo>
                  <a:lnTo>
                    <a:pt x="164993" y="41900"/>
                  </a:lnTo>
                  <a:lnTo>
                    <a:pt x="169682" y="53355"/>
                  </a:lnTo>
                  <a:lnTo>
                    <a:pt x="172808" y="66519"/>
                  </a:lnTo>
                  <a:lnTo>
                    <a:pt x="179060" y="12932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3402141" y="119373"/>
              <a:ext cx="89000" cy="230864"/>
            </a:xfrm>
            <a:custGeom>
              <a:avLst/>
              <a:gdLst/>
              <a:ahLst/>
              <a:cxnLst/>
              <a:rect l="0" t="0" r="0" b="0"/>
              <a:pathLst>
                <a:path w="89000" h="230864">
                  <a:moveTo>
                    <a:pt x="69634" y="0"/>
                  </a:moveTo>
                  <a:lnTo>
                    <a:pt x="69634" y="26404"/>
                  </a:lnTo>
                  <a:lnTo>
                    <a:pt x="70740" y="38604"/>
                  </a:lnTo>
                  <a:lnTo>
                    <a:pt x="72581" y="51158"/>
                  </a:lnTo>
                  <a:lnTo>
                    <a:pt x="74915" y="63949"/>
                  </a:lnTo>
                  <a:lnTo>
                    <a:pt x="77576" y="75792"/>
                  </a:lnTo>
                  <a:lnTo>
                    <a:pt x="80455" y="87003"/>
                  </a:lnTo>
                  <a:lnTo>
                    <a:pt x="83480" y="97793"/>
                  </a:lnTo>
                  <a:lnTo>
                    <a:pt x="85496" y="109408"/>
                  </a:lnTo>
                  <a:lnTo>
                    <a:pt x="86841" y="121572"/>
                  </a:lnTo>
                  <a:lnTo>
                    <a:pt x="87737" y="134103"/>
                  </a:lnTo>
                  <a:lnTo>
                    <a:pt x="88335" y="146878"/>
                  </a:lnTo>
                  <a:lnTo>
                    <a:pt x="88999" y="172862"/>
                  </a:lnTo>
                  <a:lnTo>
                    <a:pt x="86965" y="184876"/>
                  </a:lnTo>
                  <a:lnTo>
                    <a:pt x="83399" y="196201"/>
                  </a:lnTo>
                  <a:lnTo>
                    <a:pt x="78810" y="207067"/>
                  </a:lnTo>
                  <a:lnTo>
                    <a:pt x="71331" y="215416"/>
                  </a:lnTo>
                  <a:lnTo>
                    <a:pt x="61922" y="222088"/>
                  </a:lnTo>
                  <a:lnTo>
                    <a:pt x="51229" y="227641"/>
                  </a:lnTo>
                  <a:lnTo>
                    <a:pt x="40784" y="230237"/>
                  </a:lnTo>
                  <a:lnTo>
                    <a:pt x="30506" y="230863"/>
                  </a:lnTo>
                  <a:lnTo>
                    <a:pt x="0" y="22879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3541409" y="149216"/>
              <a:ext cx="129322" cy="116707"/>
            </a:xfrm>
            <a:custGeom>
              <a:avLst/>
              <a:gdLst/>
              <a:ahLst/>
              <a:cxnLst/>
              <a:rect l="0" t="0" r="0" b="0"/>
              <a:pathLst>
                <a:path w="129322" h="116707">
                  <a:moveTo>
                    <a:pt x="0" y="0"/>
                  </a:moveTo>
                  <a:lnTo>
                    <a:pt x="5281" y="21124"/>
                  </a:lnTo>
                  <a:lnTo>
                    <a:pt x="6837" y="31768"/>
                  </a:lnTo>
                  <a:lnTo>
                    <a:pt x="7874" y="43285"/>
                  </a:lnTo>
                  <a:lnTo>
                    <a:pt x="8565" y="55384"/>
                  </a:lnTo>
                  <a:lnTo>
                    <a:pt x="10131" y="66766"/>
                  </a:lnTo>
                  <a:lnTo>
                    <a:pt x="12281" y="77670"/>
                  </a:lnTo>
                  <a:lnTo>
                    <a:pt x="14820" y="88255"/>
                  </a:lnTo>
                  <a:lnTo>
                    <a:pt x="18722" y="97523"/>
                  </a:lnTo>
                  <a:lnTo>
                    <a:pt x="23535" y="105912"/>
                  </a:lnTo>
                  <a:lnTo>
                    <a:pt x="28954" y="113715"/>
                  </a:lnTo>
                  <a:lnTo>
                    <a:pt x="35882" y="116706"/>
                  </a:lnTo>
                  <a:lnTo>
                    <a:pt x="43817" y="116490"/>
                  </a:lnTo>
                  <a:lnTo>
                    <a:pt x="52423" y="114135"/>
                  </a:lnTo>
                  <a:lnTo>
                    <a:pt x="60371" y="109250"/>
                  </a:lnTo>
                  <a:lnTo>
                    <a:pt x="67880" y="102676"/>
                  </a:lnTo>
                  <a:lnTo>
                    <a:pt x="75097" y="94978"/>
                  </a:lnTo>
                  <a:lnTo>
                    <a:pt x="81014" y="85425"/>
                  </a:lnTo>
                  <a:lnTo>
                    <a:pt x="86063" y="74635"/>
                  </a:lnTo>
                  <a:lnTo>
                    <a:pt x="94621" y="51962"/>
                  </a:lnTo>
                  <a:lnTo>
                    <a:pt x="103443" y="27186"/>
                  </a:lnTo>
                  <a:lnTo>
                    <a:pt x="103227" y="28072"/>
                  </a:lnTo>
                  <a:lnTo>
                    <a:pt x="101977" y="31978"/>
                  </a:lnTo>
                  <a:lnTo>
                    <a:pt x="102249" y="39004"/>
                  </a:lnTo>
                  <a:lnTo>
                    <a:pt x="103536" y="48109"/>
                  </a:lnTo>
                  <a:lnTo>
                    <a:pt x="105500" y="58600"/>
                  </a:lnTo>
                  <a:lnTo>
                    <a:pt x="109019" y="68910"/>
                  </a:lnTo>
                  <a:lnTo>
                    <a:pt x="113576" y="79099"/>
                  </a:lnTo>
                  <a:lnTo>
                    <a:pt x="129321" y="10942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3710522" y="139268"/>
              <a:ext cx="139270" cy="129323"/>
            </a:xfrm>
            <a:custGeom>
              <a:avLst/>
              <a:gdLst/>
              <a:ahLst/>
              <a:cxnLst/>
              <a:rect l="0" t="0" r="0" b="0"/>
              <a:pathLst>
                <a:path w="139270" h="129323">
                  <a:moveTo>
                    <a:pt x="0" y="0"/>
                  </a:moveTo>
                  <a:lnTo>
                    <a:pt x="13846" y="41538"/>
                  </a:lnTo>
                  <a:lnTo>
                    <a:pt x="16967" y="52009"/>
                  </a:lnTo>
                  <a:lnTo>
                    <a:pt x="23384" y="75433"/>
                  </a:lnTo>
                  <a:lnTo>
                    <a:pt x="25537" y="87870"/>
                  </a:lnTo>
                  <a:lnTo>
                    <a:pt x="26972" y="100582"/>
                  </a:lnTo>
                  <a:lnTo>
                    <a:pt x="27929" y="113478"/>
                  </a:lnTo>
                  <a:lnTo>
                    <a:pt x="28567" y="117654"/>
                  </a:lnTo>
                  <a:lnTo>
                    <a:pt x="28993" y="116016"/>
                  </a:lnTo>
                  <a:lnTo>
                    <a:pt x="29276" y="110504"/>
                  </a:lnTo>
                  <a:lnTo>
                    <a:pt x="30570" y="102407"/>
                  </a:lnTo>
                  <a:lnTo>
                    <a:pt x="32539" y="92588"/>
                  </a:lnTo>
                  <a:lnTo>
                    <a:pt x="37673" y="69889"/>
                  </a:lnTo>
                  <a:lnTo>
                    <a:pt x="43639" y="45062"/>
                  </a:lnTo>
                  <a:lnTo>
                    <a:pt x="48988" y="35568"/>
                  </a:lnTo>
                  <a:lnTo>
                    <a:pt x="55870" y="28134"/>
                  </a:lnTo>
                  <a:lnTo>
                    <a:pt x="63774" y="22072"/>
                  </a:lnTo>
                  <a:lnTo>
                    <a:pt x="71254" y="20241"/>
                  </a:lnTo>
                  <a:lnTo>
                    <a:pt x="78451" y="21231"/>
                  </a:lnTo>
                  <a:lnTo>
                    <a:pt x="85460" y="24102"/>
                  </a:lnTo>
                  <a:lnTo>
                    <a:pt x="92343" y="29332"/>
                  </a:lnTo>
                  <a:lnTo>
                    <a:pt x="99143" y="36134"/>
                  </a:lnTo>
                  <a:lnTo>
                    <a:pt x="105886" y="43985"/>
                  </a:lnTo>
                  <a:lnTo>
                    <a:pt x="111487" y="52535"/>
                  </a:lnTo>
                  <a:lnTo>
                    <a:pt x="116326" y="61551"/>
                  </a:lnTo>
                  <a:lnTo>
                    <a:pt x="120658" y="70878"/>
                  </a:lnTo>
                  <a:lnTo>
                    <a:pt x="124651" y="81516"/>
                  </a:lnTo>
                  <a:lnTo>
                    <a:pt x="128418" y="93030"/>
                  </a:lnTo>
                  <a:lnTo>
                    <a:pt x="139269" y="12932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3887227" y="139268"/>
              <a:ext cx="81938" cy="111769"/>
            </a:xfrm>
            <a:custGeom>
              <a:avLst/>
              <a:gdLst/>
              <a:ahLst/>
              <a:cxnLst/>
              <a:rect l="0" t="0" r="0" b="0"/>
              <a:pathLst>
                <a:path w="81938" h="111769">
                  <a:moveTo>
                    <a:pt x="71989" y="0"/>
                  </a:moveTo>
                  <a:lnTo>
                    <a:pt x="50865" y="10562"/>
                  </a:lnTo>
                  <a:lnTo>
                    <a:pt x="41327" y="16989"/>
                  </a:lnTo>
                  <a:lnTo>
                    <a:pt x="31652" y="24590"/>
                  </a:lnTo>
                  <a:lnTo>
                    <a:pt x="21887" y="32973"/>
                  </a:lnTo>
                  <a:lnTo>
                    <a:pt x="14271" y="41878"/>
                  </a:lnTo>
                  <a:lnTo>
                    <a:pt x="8088" y="51130"/>
                  </a:lnTo>
                  <a:lnTo>
                    <a:pt x="2861" y="60614"/>
                  </a:lnTo>
                  <a:lnTo>
                    <a:pt x="482" y="70253"/>
                  </a:lnTo>
                  <a:lnTo>
                    <a:pt x="0" y="79995"/>
                  </a:lnTo>
                  <a:lnTo>
                    <a:pt x="785" y="89805"/>
                  </a:lnTo>
                  <a:lnTo>
                    <a:pt x="5730" y="97451"/>
                  </a:lnTo>
                  <a:lnTo>
                    <a:pt x="13447" y="103653"/>
                  </a:lnTo>
                  <a:lnTo>
                    <a:pt x="23013" y="108893"/>
                  </a:lnTo>
                  <a:lnTo>
                    <a:pt x="33812" y="111282"/>
                  </a:lnTo>
                  <a:lnTo>
                    <a:pt x="45432" y="111768"/>
                  </a:lnTo>
                  <a:lnTo>
                    <a:pt x="81937" y="10942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4078590" y="89530"/>
              <a:ext cx="19896" cy="169113"/>
            </a:xfrm>
            <a:custGeom>
              <a:avLst/>
              <a:gdLst/>
              <a:ahLst/>
              <a:cxnLst/>
              <a:rect l="0" t="0" r="0" b="0"/>
              <a:pathLst>
                <a:path w="19896" h="169113">
                  <a:moveTo>
                    <a:pt x="0" y="0"/>
                  </a:moveTo>
                  <a:lnTo>
                    <a:pt x="0" y="60664"/>
                  </a:lnTo>
                  <a:lnTo>
                    <a:pt x="1105" y="74707"/>
                  </a:lnTo>
                  <a:lnTo>
                    <a:pt x="2948" y="88490"/>
                  </a:lnTo>
                  <a:lnTo>
                    <a:pt x="5281" y="102101"/>
                  </a:lnTo>
                  <a:lnTo>
                    <a:pt x="7942" y="114490"/>
                  </a:lnTo>
                  <a:lnTo>
                    <a:pt x="10821" y="126065"/>
                  </a:lnTo>
                  <a:lnTo>
                    <a:pt x="19895" y="16911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4028851" y="179060"/>
              <a:ext cx="109426" cy="9948"/>
            </a:xfrm>
            <a:custGeom>
              <a:avLst/>
              <a:gdLst/>
              <a:ahLst/>
              <a:cxnLst/>
              <a:rect l="0" t="0" r="0" b="0"/>
              <a:pathLst>
                <a:path w="109426" h="9948">
                  <a:moveTo>
                    <a:pt x="0" y="9947"/>
                  </a:moveTo>
                  <a:lnTo>
                    <a:pt x="15843" y="4666"/>
                  </a:lnTo>
                  <a:lnTo>
                    <a:pt x="24931" y="3111"/>
                  </a:lnTo>
                  <a:lnTo>
                    <a:pt x="35410" y="2074"/>
                  </a:lnTo>
                  <a:lnTo>
                    <a:pt x="46819" y="1382"/>
                  </a:lnTo>
                  <a:lnTo>
                    <a:pt x="71284" y="614"/>
                  </a:lnTo>
                  <a:lnTo>
                    <a:pt x="109425"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4247702" y="119373"/>
              <a:ext cx="9949" cy="169113"/>
            </a:xfrm>
            <a:custGeom>
              <a:avLst/>
              <a:gdLst/>
              <a:ahLst/>
              <a:cxnLst/>
              <a:rect l="0" t="0" r="0" b="0"/>
              <a:pathLst>
                <a:path w="9949" h="169113">
                  <a:moveTo>
                    <a:pt x="0" y="0"/>
                  </a:moveTo>
                  <a:lnTo>
                    <a:pt x="0" y="102101"/>
                  </a:lnTo>
                  <a:lnTo>
                    <a:pt x="1105" y="114490"/>
                  </a:lnTo>
                  <a:lnTo>
                    <a:pt x="9948" y="16911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4327284" y="143682"/>
              <a:ext cx="119146" cy="115059"/>
            </a:xfrm>
            <a:custGeom>
              <a:avLst/>
              <a:gdLst/>
              <a:ahLst/>
              <a:cxnLst/>
              <a:rect l="0" t="0" r="0" b="0"/>
              <a:pathLst>
                <a:path w="119146" h="115059">
                  <a:moveTo>
                    <a:pt x="0" y="25430"/>
                  </a:moveTo>
                  <a:lnTo>
                    <a:pt x="0" y="51834"/>
                  </a:lnTo>
                  <a:lnTo>
                    <a:pt x="1106" y="62928"/>
                  </a:lnTo>
                  <a:lnTo>
                    <a:pt x="2948" y="73640"/>
                  </a:lnTo>
                  <a:lnTo>
                    <a:pt x="5281" y="84098"/>
                  </a:lnTo>
                  <a:lnTo>
                    <a:pt x="11258" y="93280"/>
                  </a:lnTo>
                  <a:lnTo>
                    <a:pt x="19664" y="101612"/>
                  </a:lnTo>
                  <a:lnTo>
                    <a:pt x="29689" y="109377"/>
                  </a:lnTo>
                  <a:lnTo>
                    <a:pt x="39688" y="113449"/>
                  </a:lnTo>
                  <a:lnTo>
                    <a:pt x="49670" y="115058"/>
                  </a:lnTo>
                  <a:lnTo>
                    <a:pt x="59641" y="115025"/>
                  </a:lnTo>
                  <a:lnTo>
                    <a:pt x="70709" y="112793"/>
                  </a:lnTo>
                  <a:lnTo>
                    <a:pt x="82510" y="109094"/>
                  </a:lnTo>
                  <a:lnTo>
                    <a:pt x="94798" y="104417"/>
                  </a:lnTo>
                  <a:lnTo>
                    <a:pt x="104095" y="96878"/>
                  </a:lnTo>
                  <a:lnTo>
                    <a:pt x="111398" y="87431"/>
                  </a:lnTo>
                  <a:lnTo>
                    <a:pt x="117373" y="76712"/>
                  </a:lnTo>
                  <a:lnTo>
                    <a:pt x="119145" y="65144"/>
                  </a:lnTo>
                  <a:lnTo>
                    <a:pt x="118116" y="53011"/>
                  </a:lnTo>
                  <a:lnTo>
                    <a:pt x="115219" y="40502"/>
                  </a:lnTo>
                  <a:lnTo>
                    <a:pt x="109972" y="29951"/>
                  </a:lnTo>
                  <a:lnTo>
                    <a:pt x="103158" y="20707"/>
                  </a:lnTo>
                  <a:lnTo>
                    <a:pt x="95299" y="12333"/>
                  </a:lnTo>
                  <a:lnTo>
                    <a:pt x="84534" y="6751"/>
                  </a:lnTo>
                  <a:lnTo>
                    <a:pt x="71830" y="3030"/>
                  </a:lnTo>
                  <a:lnTo>
                    <a:pt x="57835" y="548"/>
                  </a:lnTo>
                  <a:lnTo>
                    <a:pt x="45189" y="0"/>
                  </a:lnTo>
                  <a:lnTo>
                    <a:pt x="33442" y="739"/>
                  </a:lnTo>
                  <a:lnTo>
                    <a:pt x="0" y="553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4486449" y="139268"/>
              <a:ext cx="149217" cy="129323"/>
            </a:xfrm>
            <a:custGeom>
              <a:avLst/>
              <a:gdLst/>
              <a:ahLst/>
              <a:cxnLst/>
              <a:rect l="0" t="0" r="0" b="0"/>
              <a:pathLst>
                <a:path w="149217" h="129323">
                  <a:moveTo>
                    <a:pt x="0" y="0"/>
                  </a:moveTo>
                  <a:lnTo>
                    <a:pt x="5281" y="31686"/>
                  </a:lnTo>
                  <a:lnTo>
                    <a:pt x="7941" y="45441"/>
                  </a:lnTo>
                  <a:lnTo>
                    <a:pt x="13846" y="72514"/>
                  </a:lnTo>
                  <a:lnTo>
                    <a:pt x="23384" y="112613"/>
                  </a:lnTo>
                  <a:lnTo>
                    <a:pt x="25537" y="115972"/>
                  </a:lnTo>
                  <a:lnTo>
                    <a:pt x="26972" y="112684"/>
                  </a:lnTo>
                  <a:lnTo>
                    <a:pt x="27929" y="104966"/>
                  </a:lnTo>
                  <a:lnTo>
                    <a:pt x="30778" y="94295"/>
                  </a:lnTo>
                  <a:lnTo>
                    <a:pt x="34887" y="81653"/>
                  </a:lnTo>
                  <a:lnTo>
                    <a:pt x="39838" y="67699"/>
                  </a:lnTo>
                  <a:lnTo>
                    <a:pt x="46454" y="53976"/>
                  </a:lnTo>
                  <a:lnTo>
                    <a:pt x="54181" y="40405"/>
                  </a:lnTo>
                  <a:lnTo>
                    <a:pt x="62648" y="26937"/>
                  </a:lnTo>
                  <a:lnTo>
                    <a:pt x="71608" y="16853"/>
                  </a:lnTo>
                  <a:lnTo>
                    <a:pt x="80898" y="9025"/>
                  </a:lnTo>
                  <a:lnTo>
                    <a:pt x="90407" y="2701"/>
                  </a:lnTo>
                  <a:lnTo>
                    <a:pt x="98957" y="695"/>
                  </a:lnTo>
                  <a:lnTo>
                    <a:pt x="106868" y="1569"/>
                  </a:lnTo>
                  <a:lnTo>
                    <a:pt x="114352" y="4362"/>
                  </a:lnTo>
                  <a:lnTo>
                    <a:pt x="121552" y="8435"/>
                  </a:lnTo>
                  <a:lnTo>
                    <a:pt x="128563" y="13360"/>
                  </a:lnTo>
                  <a:lnTo>
                    <a:pt x="135448" y="18855"/>
                  </a:lnTo>
                  <a:lnTo>
                    <a:pt x="140037" y="26939"/>
                  </a:lnTo>
                  <a:lnTo>
                    <a:pt x="143097" y="36750"/>
                  </a:lnTo>
                  <a:lnTo>
                    <a:pt x="145137" y="47711"/>
                  </a:lnTo>
                  <a:lnTo>
                    <a:pt x="146497" y="59441"/>
                  </a:lnTo>
                  <a:lnTo>
                    <a:pt x="147403" y="71681"/>
                  </a:lnTo>
                  <a:lnTo>
                    <a:pt x="149216" y="12932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4645613" y="99477"/>
              <a:ext cx="149218" cy="139270"/>
            </a:xfrm>
            <a:custGeom>
              <a:avLst/>
              <a:gdLst/>
              <a:ahLst/>
              <a:cxnLst/>
              <a:rect l="0" t="0" r="0" b="0"/>
              <a:pathLst>
                <a:path w="149218" h="139270">
                  <a:moveTo>
                    <a:pt x="149217" y="0"/>
                  </a:moveTo>
                  <a:lnTo>
                    <a:pt x="107679" y="27692"/>
                  </a:lnTo>
                  <a:lnTo>
                    <a:pt x="102735" y="35041"/>
                  </a:lnTo>
                  <a:lnTo>
                    <a:pt x="100544" y="43256"/>
                  </a:lnTo>
                  <a:lnTo>
                    <a:pt x="100188" y="52049"/>
                  </a:lnTo>
                  <a:lnTo>
                    <a:pt x="104373" y="60122"/>
                  </a:lnTo>
                  <a:lnTo>
                    <a:pt x="111584" y="67714"/>
                  </a:lnTo>
                  <a:lnTo>
                    <a:pt x="120812" y="74986"/>
                  </a:lnTo>
                  <a:lnTo>
                    <a:pt x="129175" y="82045"/>
                  </a:lnTo>
                  <a:lnTo>
                    <a:pt x="136961" y="88961"/>
                  </a:lnTo>
                  <a:lnTo>
                    <a:pt x="144362" y="95783"/>
                  </a:lnTo>
                  <a:lnTo>
                    <a:pt x="145980" y="102541"/>
                  </a:lnTo>
                  <a:lnTo>
                    <a:pt x="143743" y="109257"/>
                  </a:lnTo>
                  <a:lnTo>
                    <a:pt x="138936" y="115945"/>
                  </a:lnTo>
                  <a:lnTo>
                    <a:pt x="131310" y="121509"/>
                  </a:lnTo>
                  <a:lnTo>
                    <a:pt x="121804" y="126324"/>
                  </a:lnTo>
                  <a:lnTo>
                    <a:pt x="111046" y="130639"/>
                  </a:lnTo>
                  <a:lnTo>
                    <a:pt x="97242" y="133516"/>
                  </a:lnTo>
                  <a:lnTo>
                    <a:pt x="81408" y="135434"/>
                  </a:lnTo>
                  <a:lnTo>
                    <a:pt x="0" y="13926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4237754" y="39791"/>
              <a:ext cx="12701" cy="12701"/>
            </a:xfrm>
            <a:custGeom>
              <a:avLst/>
              <a:gdLst/>
              <a:ahLst/>
              <a:cxnLst/>
              <a:rect l="0" t="0" r="0" b="0"/>
              <a:pathLst>
                <a:path w="12701" h="12701">
                  <a:moveTo>
                    <a:pt x="0" y="0"/>
                  </a:moveTo>
                  <a:lnTo>
                    <a:pt x="12700" y="1270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 name="Group 57"/>
          <p:cNvGrpSpPr/>
          <p:nvPr/>
        </p:nvGrpSpPr>
        <p:grpSpPr>
          <a:xfrm>
            <a:off x="1332690" y="1830391"/>
            <a:ext cx="7065479" cy="726189"/>
            <a:chOff x="1332690" y="1830391"/>
            <a:chExt cx="7065479" cy="726189"/>
          </a:xfrm>
        </p:grpSpPr>
        <p:sp>
          <p:nvSpPr>
            <p:cNvPr id="35" name="Freeform 34"/>
            <p:cNvSpPr/>
            <p:nvPr/>
          </p:nvSpPr>
          <p:spPr>
            <a:xfrm>
              <a:off x="1332690" y="1909973"/>
              <a:ext cx="159478" cy="258644"/>
            </a:xfrm>
            <a:custGeom>
              <a:avLst/>
              <a:gdLst/>
              <a:ahLst/>
              <a:cxnLst/>
              <a:rect l="0" t="0" r="0" b="0"/>
              <a:pathLst>
                <a:path w="159478" h="258644">
                  <a:moveTo>
                    <a:pt x="129633" y="0"/>
                  </a:moveTo>
                  <a:lnTo>
                    <a:pt x="101941" y="27692"/>
                  </a:lnTo>
                  <a:lnTo>
                    <a:pt x="95698" y="35041"/>
                  </a:lnTo>
                  <a:lnTo>
                    <a:pt x="89325" y="43257"/>
                  </a:lnTo>
                  <a:lnTo>
                    <a:pt x="82865" y="52049"/>
                  </a:lnTo>
                  <a:lnTo>
                    <a:pt x="75243" y="61227"/>
                  </a:lnTo>
                  <a:lnTo>
                    <a:pt x="66846" y="70662"/>
                  </a:lnTo>
                  <a:lnTo>
                    <a:pt x="57931" y="80267"/>
                  </a:lnTo>
                  <a:lnTo>
                    <a:pt x="48673" y="87776"/>
                  </a:lnTo>
                  <a:lnTo>
                    <a:pt x="39184" y="93888"/>
                  </a:lnTo>
                  <a:lnTo>
                    <a:pt x="29543" y="99067"/>
                  </a:lnTo>
                  <a:lnTo>
                    <a:pt x="20905" y="104731"/>
                  </a:lnTo>
                  <a:lnTo>
                    <a:pt x="12935" y="110717"/>
                  </a:lnTo>
                  <a:lnTo>
                    <a:pt x="5412" y="116919"/>
                  </a:lnTo>
                  <a:lnTo>
                    <a:pt x="1501" y="125474"/>
                  </a:lnTo>
                  <a:lnTo>
                    <a:pt x="0" y="135599"/>
                  </a:lnTo>
                  <a:lnTo>
                    <a:pt x="104" y="146770"/>
                  </a:lnTo>
                  <a:lnTo>
                    <a:pt x="3489" y="155323"/>
                  </a:lnTo>
                  <a:lnTo>
                    <a:pt x="9062" y="162130"/>
                  </a:lnTo>
                  <a:lnTo>
                    <a:pt x="16093" y="167774"/>
                  </a:lnTo>
                  <a:lnTo>
                    <a:pt x="24097" y="173746"/>
                  </a:lnTo>
                  <a:lnTo>
                    <a:pt x="41832" y="186278"/>
                  </a:lnTo>
                  <a:lnTo>
                    <a:pt x="51203" y="191609"/>
                  </a:lnTo>
                  <a:lnTo>
                    <a:pt x="60767" y="196269"/>
                  </a:lnTo>
                  <a:lnTo>
                    <a:pt x="70459" y="200480"/>
                  </a:lnTo>
                  <a:lnTo>
                    <a:pt x="79130" y="205499"/>
                  </a:lnTo>
                  <a:lnTo>
                    <a:pt x="87122" y="211055"/>
                  </a:lnTo>
                  <a:lnTo>
                    <a:pt x="94661" y="216970"/>
                  </a:lnTo>
                  <a:lnTo>
                    <a:pt x="104108" y="222018"/>
                  </a:lnTo>
                  <a:lnTo>
                    <a:pt x="114827" y="226489"/>
                  </a:lnTo>
                  <a:lnTo>
                    <a:pt x="159477" y="2586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1352898" y="2049242"/>
              <a:ext cx="3402142" cy="39792"/>
            </a:xfrm>
            <a:custGeom>
              <a:avLst/>
              <a:gdLst/>
              <a:ahLst/>
              <a:cxnLst/>
              <a:rect l="0" t="0" r="0" b="0"/>
              <a:pathLst>
                <a:path w="3402142" h="39792">
                  <a:moveTo>
                    <a:pt x="0" y="19896"/>
                  </a:moveTo>
                  <a:lnTo>
                    <a:pt x="98817" y="19896"/>
                  </a:lnTo>
                  <a:lnTo>
                    <a:pt x="113406" y="21001"/>
                  </a:lnTo>
                  <a:lnTo>
                    <a:pt x="127553" y="22843"/>
                  </a:lnTo>
                  <a:lnTo>
                    <a:pt x="141406" y="25177"/>
                  </a:lnTo>
                  <a:lnTo>
                    <a:pt x="155063" y="26733"/>
                  </a:lnTo>
                  <a:lnTo>
                    <a:pt x="168588" y="27769"/>
                  </a:lnTo>
                  <a:lnTo>
                    <a:pt x="195407" y="28922"/>
                  </a:lnTo>
                  <a:lnTo>
                    <a:pt x="291419" y="29790"/>
                  </a:lnTo>
                  <a:lnTo>
                    <a:pt x="778971" y="29844"/>
                  </a:lnTo>
                  <a:lnTo>
                    <a:pt x="797852" y="30949"/>
                  </a:lnTo>
                  <a:lnTo>
                    <a:pt x="817071" y="32791"/>
                  </a:lnTo>
                  <a:lnTo>
                    <a:pt x="836516" y="35125"/>
                  </a:lnTo>
                  <a:lnTo>
                    <a:pt x="853900" y="36680"/>
                  </a:lnTo>
                  <a:lnTo>
                    <a:pt x="869910" y="37717"/>
                  </a:lnTo>
                  <a:lnTo>
                    <a:pt x="901701" y="38870"/>
                  </a:lnTo>
                  <a:lnTo>
                    <a:pt x="995621" y="39670"/>
                  </a:lnTo>
                  <a:lnTo>
                    <a:pt x="1358952" y="39791"/>
                  </a:lnTo>
                  <a:lnTo>
                    <a:pt x="1376830" y="38686"/>
                  </a:lnTo>
                  <a:lnTo>
                    <a:pt x="1392064" y="36844"/>
                  </a:lnTo>
                  <a:lnTo>
                    <a:pt x="1405536" y="34511"/>
                  </a:lnTo>
                  <a:lnTo>
                    <a:pt x="1418939" y="32955"/>
                  </a:lnTo>
                  <a:lnTo>
                    <a:pt x="1432295" y="31918"/>
                  </a:lnTo>
                  <a:lnTo>
                    <a:pt x="1462241" y="30765"/>
                  </a:lnTo>
                  <a:lnTo>
                    <a:pt x="1566853" y="29965"/>
                  </a:lnTo>
                  <a:lnTo>
                    <a:pt x="1883294" y="29844"/>
                  </a:lnTo>
                  <a:lnTo>
                    <a:pt x="1896608" y="28738"/>
                  </a:lnTo>
                  <a:lnTo>
                    <a:pt x="1909906" y="26896"/>
                  </a:lnTo>
                  <a:lnTo>
                    <a:pt x="1923192" y="24563"/>
                  </a:lnTo>
                  <a:lnTo>
                    <a:pt x="1936471" y="23007"/>
                  </a:lnTo>
                  <a:lnTo>
                    <a:pt x="1949745" y="21970"/>
                  </a:lnTo>
                  <a:lnTo>
                    <a:pt x="1976283" y="20818"/>
                  </a:lnTo>
                  <a:lnTo>
                    <a:pt x="2082402" y="19932"/>
                  </a:lnTo>
                  <a:lnTo>
                    <a:pt x="2828485" y="19896"/>
                  </a:lnTo>
                  <a:lnTo>
                    <a:pt x="2840644" y="18791"/>
                  </a:lnTo>
                  <a:lnTo>
                    <a:pt x="2852065" y="16948"/>
                  </a:lnTo>
                  <a:lnTo>
                    <a:pt x="2862995" y="14615"/>
                  </a:lnTo>
                  <a:lnTo>
                    <a:pt x="2874704" y="13059"/>
                  </a:lnTo>
                  <a:lnTo>
                    <a:pt x="2886930" y="12022"/>
                  </a:lnTo>
                  <a:lnTo>
                    <a:pt x="2912305" y="10870"/>
                  </a:lnTo>
                  <a:lnTo>
                    <a:pt x="3011556" y="10029"/>
                  </a:lnTo>
                  <a:lnTo>
                    <a:pt x="3286973" y="9948"/>
                  </a:lnTo>
                  <a:lnTo>
                    <a:pt x="3303256" y="8843"/>
                  </a:lnTo>
                  <a:lnTo>
                    <a:pt x="3318533" y="7001"/>
                  </a:lnTo>
                  <a:lnTo>
                    <a:pt x="3333138" y="4667"/>
                  </a:lnTo>
                  <a:lnTo>
                    <a:pt x="3347297" y="3112"/>
                  </a:lnTo>
                  <a:lnTo>
                    <a:pt x="3361156" y="2075"/>
                  </a:lnTo>
                  <a:lnTo>
                    <a:pt x="3402141"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4665509" y="1929869"/>
              <a:ext cx="129590" cy="228800"/>
            </a:xfrm>
            <a:custGeom>
              <a:avLst/>
              <a:gdLst/>
              <a:ahLst/>
              <a:cxnLst/>
              <a:rect l="0" t="0" r="0" b="0"/>
              <a:pathLst>
                <a:path w="129590" h="228800">
                  <a:moveTo>
                    <a:pt x="9947" y="0"/>
                  </a:moveTo>
                  <a:lnTo>
                    <a:pt x="20509" y="15843"/>
                  </a:lnTo>
                  <a:lnTo>
                    <a:pt x="26937" y="22720"/>
                  </a:lnTo>
                  <a:lnTo>
                    <a:pt x="34537" y="29516"/>
                  </a:lnTo>
                  <a:lnTo>
                    <a:pt x="42920" y="36257"/>
                  </a:lnTo>
                  <a:lnTo>
                    <a:pt x="51825" y="41856"/>
                  </a:lnTo>
                  <a:lnTo>
                    <a:pt x="61078" y="46694"/>
                  </a:lnTo>
                  <a:lnTo>
                    <a:pt x="70561" y="51025"/>
                  </a:lnTo>
                  <a:lnTo>
                    <a:pt x="80200" y="56123"/>
                  </a:lnTo>
                  <a:lnTo>
                    <a:pt x="89942" y="61732"/>
                  </a:lnTo>
                  <a:lnTo>
                    <a:pt x="99752" y="67682"/>
                  </a:lnTo>
                  <a:lnTo>
                    <a:pt x="108503" y="73860"/>
                  </a:lnTo>
                  <a:lnTo>
                    <a:pt x="116548" y="80188"/>
                  </a:lnTo>
                  <a:lnTo>
                    <a:pt x="124121" y="86618"/>
                  </a:lnTo>
                  <a:lnTo>
                    <a:pt x="128065" y="95326"/>
                  </a:lnTo>
                  <a:lnTo>
                    <a:pt x="129589" y="105552"/>
                  </a:lnTo>
                  <a:lnTo>
                    <a:pt x="129500" y="116791"/>
                  </a:lnTo>
                  <a:lnTo>
                    <a:pt x="126124" y="125389"/>
                  </a:lnTo>
                  <a:lnTo>
                    <a:pt x="120558" y="132226"/>
                  </a:lnTo>
                  <a:lnTo>
                    <a:pt x="113531" y="137890"/>
                  </a:lnTo>
                  <a:lnTo>
                    <a:pt x="105531" y="143876"/>
                  </a:lnTo>
                  <a:lnTo>
                    <a:pt x="87799" y="156422"/>
                  </a:lnTo>
                  <a:lnTo>
                    <a:pt x="59173" y="175914"/>
                  </a:lnTo>
                  <a:lnTo>
                    <a:pt x="50502" y="182489"/>
                  </a:lnTo>
                  <a:lnTo>
                    <a:pt x="42510" y="189083"/>
                  </a:lnTo>
                  <a:lnTo>
                    <a:pt x="34972" y="195690"/>
                  </a:lnTo>
                  <a:lnTo>
                    <a:pt x="27736" y="202305"/>
                  </a:lnTo>
                  <a:lnTo>
                    <a:pt x="0" y="22879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5137999" y="1979608"/>
              <a:ext cx="253699" cy="238748"/>
            </a:xfrm>
            <a:custGeom>
              <a:avLst/>
              <a:gdLst/>
              <a:ahLst/>
              <a:cxnLst/>
              <a:rect l="0" t="0" r="0" b="0"/>
              <a:pathLst>
                <a:path w="253699" h="238748">
                  <a:moveTo>
                    <a:pt x="154220" y="0"/>
                  </a:moveTo>
                  <a:lnTo>
                    <a:pt x="126528" y="41538"/>
                  </a:lnTo>
                  <a:lnTo>
                    <a:pt x="119179" y="50903"/>
                  </a:lnTo>
                  <a:lnTo>
                    <a:pt x="110964" y="60463"/>
                  </a:lnTo>
                  <a:lnTo>
                    <a:pt x="102171" y="70152"/>
                  </a:lnTo>
                  <a:lnTo>
                    <a:pt x="91888" y="79927"/>
                  </a:lnTo>
                  <a:lnTo>
                    <a:pt x="80611" y="89760"/>
                  </a:lnTo>
                  <a:lnTo>
                    <a:pt x="68672" y="99631"/>
                  </a:lnTo>
                  <a:lnTo>
                    <a:pt x="57397" y="108422"/>
                  </a:lnTo>
                  <a:lnTo>
                    <a:pt x="46564" y="116494"/>
                  </a:lnTo>
                  <a:lnTo>
                    <a:pt x="25685" y="131357"/>
                  </a:lnTo>
                  <a:lnTo>
                    <a:pt x="5353" y="145332"/>
                  </a:lnTo>
                  <a:lnTo>
                    <a:pt x="815" y="153259"/>
                  </a:lnTo>
                  <a:lnTo>
                    <a:pt x="0" y="161859"/>
                  </a:lnTo>
                  <a:lnTo>
                    <a:pt x="1668" y="170909"/>
                  </a:lnTo>
                  <a:lnTo>
                    <a:pt x="8307" y="176942"/>
                  </a:lnTo>
                  <a:lnTo>
                    <a:pt x="18258" y="180964"/>
                  </a:lnTo>
                  <a:lnTo>
                    <a:pt x="58669" y="189572"/>
                  </a:lnTo>
                  <a:lnTo>
                    <a:pt x="73940" y="192700"/>
                  </a:lnTo>
                  <a:lnTo>
                    <a:pt x="88542" y="196996"/>
                  </a:lnTo>
                  <a:lnTo>
                    <a:pt x="102697" y="202070"/>
                  </a:lnTo>
                  <a:lnTo>
                    <a:pt x="116556" y="207664"/>
                  </a:lnTo>
                  <a:lnTo>
                    <a:pt x="131321" y="212498"/>
                  </a:lnTo>
                  <a:lnTo>
                    <a:pt x="146691" y="216827"/>
                  </a:lnTo>
                  <a:lnTo>
                    <a:pt x="162465" y="220817"/>
                  </a:lnTo>
                  <a:lnTo>
                    <a:pt x="176296" y="224583"/>
                  </a:lnTo>
                  <a:lnTo>
                    <a:pt x="188833" y="228199"/>
                  </a:lnTo>
                  <a:lnTo>
                    <a:pt x="253698" y="23874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5172845" y="2118877"/>
              <a:ext cx="3193239" cy="27810"/>
            </a:xfrm>
            <a:custGeom>
              <a:avLst/>
              <a:gdLst/>
              <a:ahLst/>
              <a:cxnLst/>
              <a:rect l="0" t="0" r="0" b="0"/>
              <a:pathLst>
                <a:path w="3193239" h="27810">
                  <a:moveTo>
                    <a:pt x="0" y="9948"/>
                  </a:moveTo>
                  <a:lnTo>
                    <a:pt x="63949" y="9948"/>
                  </a:lnTo>
                  <a:lnTo>
                    <a:pt x="79108" y="11053"/>
                  </a:lnTo>
                  <a:lnTo>
                    <a:pt x="95846" y="12895"/>
                  </a:lnTo>
                  <a:lnTo>
                    <a:pt x="113636" y="15228"/>
                  </a:lnTo>
                  <a:lnTo>
                    <a:pt x="133234" y="16784"/>
                  </a:lnTo>
                  <a:lnTo>
                    <a:pt x="154036" y="17821"/>
                  </a:lnTo>
                  <a:lnTo>
                    <a:pt x="197782" y="18974"/>
                  </a:lnTo>
                  <a:lnTo>
                    <a:pt x="610127" y="19895"/>
                  </a:lnTo>
                  <a:lnTo>
                    <a:pt x="623392" y="18790"/>
                  </a:lnTo>
                  <a:lnTo>
                    <a:pt x="636657" y="16948"/>
                  </a:lnTo>
                  <a:lnTo>
                    <a:pt x="649921" y="14615"/>
                  </a:lnTo>
                  <a:lnTo>
                    <a:pt x="663185" y="13059"/>
                  </a:lnTo>
                  <a:lnTo>
                    <a:pt x="676449" y="12022"/>
                  </a:lnTo>
                  <a:lnTo>
                    <a:pt x="689713" y="11330"/>
                  </a:lnTo>
                  <a:lnTo>
                    <a:pt x="716241" y="10562"/>
                  </a:lnTo>
                  <a:lnTo>
                    <a:pt x="809087" y="9983"/>
                  </a:lnTo>
                  <a:lnTo>
                    <a:pt x="1842152" y="9948"/>
                  </a:lnTo>
                  <a:lnTo>
                    <a:pt x="1855917" y="11053"/>
                  </a:lnTo>
                  <a:lnTo>
                    <a:pt x="1869515" y="12895"/>
                  </a:lnTo>
                  <a:lnTo>
                    <a:pt x="1883001" y="15228"/>
                  </a:lnTo>
                  <a:lnTo>
                    <a:pt x="1896413" y="16784"/>
                  </a:lnTo>
                  <a:lnTo>
                    <a:pt x="1909776" y="17821"/>
                  </a:lnTo>
                  <a:lnTo>
                    <a:pt x="1923106" y="18513"/>
                  </a:lnTo>
                  <a:lnTo>
                    <a:pt x="1949707" y="19281"/>
                  </a:lnTo>
                  <a:lnTo>
                    <a:pt x="2042608" y="19860"/>
                  </a:lnTo>
                  <a:lnTo>
                    <a:pt x="2346937" y="19895"/>
                  </a:lnTo>
                  <a:lnTo>
                    <a:pt x="2364869" y="18790"/>
                  </a:lnTo>
                  <a:lnTo>
                    <a:pt x="2381245" y="16948"/>
                  </a:lnTo>
                  <a:lnTo>
                    <a:pt x="2396582" y="14615"/>
                  </a:lnTo>
                  <a:lnTo>
                    <a:pt x="2411230" y="13059"/>
                  </a:lnTo>
                  <a:lnTo>
                    <a:pt x="2425416" y="12022"/>
                  </a:lnTo>
                  <a:lnTo>
                    <a:pt x="2439294" y="11330"/>
                  </a:lnTo>
                  <a:lnTo>
                    <a:pt x="2475347" y="10562"/>
                  </a:lnTo>
                  <a:lnTo>
                    <a:pt x="2588478" y="9983"/>
                  </a:lnTo>
                  <a:lnTo>
                    <a:pt x="2604373" y="11077"/>
                  </a:lnTo>
                  <a:lnTo>
                    <a:pt x="2621602" y="12911"/>
                  </a:lnTo>
                  <a:lnTo>
                    <a:pt x="2639719" y="15239"/>
                  </a:lnTo>
                  <a:lnTo>
                    <a:pt x="2656218" y="16791"/>
                  </a:lnTo>
                  <a:lnTo>
                    <a:pt x="2671640" y="17826"/>
                  </a:lnTo>
                  <a:lnTo>
                    <a:pt x="2686341" y="18516"/>
                  </a:lnTo>
                  <a:lnTo>
                    <a:pt x="2720362" y="19282"/>
                  </a:lnTo>
                  <a:lnTo>
                    <a:pt x="2785677" y="19774"/>
                  </a:lnTo>
                  <a:lnTo>
                    <a:pt x="2798842" y="20920"/>
                  </a:lnTo>
                  <a:lnTo>
                    <a:pt x="2810934" y="22789"/>
                  </a:lnTo>
                  <a:lnTo>
                    <a:pt x="2822311" y="25140"/>
                  </a:lnTo>
                  <a:lnTo>
                    <a:pt x="2836528" y="26708"/>
                  </a:lnTo>
                  <a:lnTo>
                    <a:pt x="2852638" y="27753"/>
                  </a:lnTo>
                  <a:lnTo>
                    <a:pt x="2888222" y="27809"/>
                  </a:lnTo>
                  <a:lnTo>
                    <a:pt x="2906996" y="26276"/>
                  </a:lnTo>
                  <a:lnTo>
                    <a:pt x="2926144" y="24149"/>
                  </a:lnTo>
                  <a:lnTo>
                    <a:pt x="2945541" y="22731"/>
                  </a:lnTo>
                  <a:lnTo>
                    <a:pt x="2965104" y="21786"/>
                  </a:lnTo>
                  <a:lnTo>
                    <a:pt x="2984778" y="21156"/>
                  </a:lnTo>
                  <a:lnTo>
                    <a:pt x="3002315" y="19631"/>
                  </a:lnTo>
                  <a:lnTo>
                    <a:pt x="3018428" y="17508"/>
                  </a:lnTo>
                  <a:lnTo>
                    <a:pt x="3033591" y="14988"/>
                  </a:lnTo>
                  <a:lnTo>
                    <a:pt x="3048121" y="13308"/>
                  </a:lnTo>
                  <a:lnTo>
                    <a:pt x="3062229" y="12188"/>
                  </a:lnTo>
                  <a:lnTo>
                    <a:pt x="3076056" y="11441"/>
                  </a:lnTo>
                  <a:lnTo>
                    <a:pt x="3088589" y="9838"/>
                  </a:lnTo>
                  <a:lnTo>
                    <a:pt x="3100260" y="7664"/>
                  </a:lnTo>
                  <a:lnTo>
                    <a:pt x="3111357" y="5109"/>
                  </a:lnTo>
                  <a:lnTo>
                    <a:pt x="3123177" y="3406"/>
                  </a:lnTo>
                  <a:lnTo>
                    <a:pt x="3135478" y="2271"/>
                  </a:lnTo>
                  <a:lnTo>
                    <a:pt x="319323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8246710" y="2039295"/>
              <a:ext cx="151459" cy="179061"/>
            </a:xfrm>
            <a:custGeom>
              <a:avLst/>
              <a:gdLst/>
              <a:ahLst/>
              <a:cxnLst/>
              <a:rect l="0" t="0" r="0" b="0"/>
              <a:pathLst>
                <a:path w="151459" h="179061">
                  <a:moveTo>
                    <a:pt x="0" y="0"/>
                  </a:moveTo>
                  <a:lnTo>
                    <a:pt x="27692" y="27691"/>
                  </a:lnTo>
                  <a:lnTo>
                    <a:pt x="33935" y="35040"/>
                  </a:lnTo>
                  <a:lnTo>
                    <a:pt x="40308" y="43256"/>
                  </a:lnTo>
                  <a:lnTo>
                    <a:pt x="46768" y="52049"/>
                  </a:lnTo>
                  <a:lnTo>
                    <a:pt x="55495" y="60121"/>
                  </a:lnTo>
                  <a:lnTo>
                    <a:pt x="65734" y="67713"/>
                  </a:lnTo>
                  <a:lnTo>
                    <a:pt x="76982" y="74986"/>
                  </a:lnTo>
                  <a:lnTo>
                    <a:pt x="88902" y="80939"/>
                  </a:lnTo>
                  <a:lnTo>
                    <a:pt x="101270" y="86013"/>
                  </a:lnTo>
                  <a:lnTo>
                    <a:pt x="147606" y="102099"/>
                  </a:lnTo>
                  <a:lnTo>
                    <a:pt x="151458" y="106751"/>
                  </a:lnTo>
                  <a:lnTo>
                    <a:pt x="150711" y="112064"/>
                  </a:lnTo>
                  <a:lnTo>
                    <a:pt x="146897" y="117816"/>
                  </a:lnTo>
                  <a:lnTo>
                    <a:pt x="139933" y="123862"/>
                  </a:lnTo>
                  <a:lnTo>
                    <a:pt x="130870" y="130103"/>
                  </a:lnTo>
                  <a:lnTo>
                    <a:pt x="120406" y="136474"/>
                  </a:lnTo>
                  <a:lnTo>
                    <a:pt x="109008" y="141827"/>
                  </a:lnTo>
                  <a:lnTo>
                    <a:pt x="96989" y="146501"/>
                  </a:lnTo>
                  <a:lnTo>
                    <a:pt x="84555" y="150722"/>
                  </a:lnTo>
                  <a:lnTo>
                    <a:pt x="71844" y="155746"/>
                  </a:lnTo>
                  <a:lnTo>
                    <a:pt x="58949" y="161307"/>
                  </a:lnTo>
                  <a:lnTo>
                    <a:pt x="19896" y="17906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3063916" y="1939817"/>
              <a:ext cx="15680" cy="228800"/>
            </a:xfrm>
            <a:custGeom>
              <a:avLst/>
              <a:gdLst/>
              <a:ahLst/>
              <a:cxnLst/>
              <a:rect l="0" t="0" r="0" b="0"/>
              <a:pathLst>
                <a:path w="15680" h="228800">
                  <a:moveTo>
                    <a:pt x="9948" y="0"/>
                  </a:moveTo>
                  <a:lnTo>
                    <a:pt x="9948" y="103074"/>
                  </a:lnTo>
                  <a:lnTo>
                    <a:pt x="11053" y="116244"/>
                  </a:lnTo>
                  <a:lnTo>
                    <a:pt x="12896" y="129446"/>
                  </a:lnTo>
                  <a:lnTo>
                    <a:pt x="15229" y="142668"/>
                  </a:lnTo>
                  <a:lnTo>
                    <a:pt x="15679" y="154798"/>
                  </a:lnTo>
                  <a:lnTo>
                    <a:pt x="14874" y="166202"/>
                  </a:lnTo>
                  <a:lnTo>
                    <a:pt x="13232" y="177120"/>
                  </a:lnTo>
                  <a:lnTo>
                    <a:pt x="11032" y="187714"/>
                  </a:lnTo>
                  <a:lnTo>
                    <a:pt x="8460" y="198093"/>
                  </a:lnTo>
                  <a:lnTo>
                    <a:pt x="0" y="22879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3034073" y="2341591"/>
              <a:ext cx="152197" cy="187290"/>
            </a:xfrm>
            <a:custGeom>
              <a:avLst/>
              <a:gdLst/>
              <a:ahLst/>
              <a:cxnLst/>
              <a:rect l="0" t="0" r="0" b="0"/>
              <a:pathLst>
                <a:path w="152197" h="187290">
                  <a:moveTo>
                    <a:pt x="29843" y="55824"/>
                  </a:moveTo>
                  <a:lnTo>
                    <a:pt x="15997" y="97362"/>
                  </a:lnTo>
                  <a:lnTo>
                    <a:pt x="13981" y="107832"/>
                  </a:lnTo>
                  <a:lnTo>
                    <a:pt x="12636" y="119234"/>
                  </a:lnTo>
                  <a:lnTo>
                    <a:pt x="11740" y="131257"/>
                  </a:lnTo>
                  <a:lnTo>
                    <a:pt x="12248" y="142587"/>
                  </a:lnTo>
                  <a:lnTo>
                    <a:pt x="13692" y="153457"/>
                  </a:lnTo>
                  <a:lnTo>
                    <a:pt x="15760" y="164020"/>
                  </a:lnTo>
                  <a:lnTo>
                    <a:pt x="20454" y="172167"/>
                  </a:lnTo>
                  <a:lnTo>
                    <a:pt x="26900" y="178704"/>
                  </a:lnTo>
                  <a:lnTo>
                    <a:pt x="34513" y="184167"/>
                  </a:lnTo>
                  <a:lnTo>
                    <a:pt x="42904" y="186703"/>
                  </a:lnTo>
                  <a:lnTo>
                    <a:pt x="51814" y="187289"/>
                  </a:lnTo>
                  <a:lnTo>
                    <a:pt x="61070" y="186574"/>
                  </a:lnTo>
                  <a:lnTo>
                    <a:pt x="69451" y="183887"/>
                  </a:lnTo>
                  <a:lnTo>
                    <a:pt x="77249" y="179885"/>
                  </a:lnTo>
                  <a:lnTo>
                    <a:pt x="84659" y="175006"/>
                  </a:lnTo>
                  <a:lnTo>
                    <a:pt x="92914" y="168438"/>
                  </a:lnTo>
                  <a:lnTo>
                    <a:pt x="101734" y="160743"/>
                  </a:lnTo>
                  <a:lnTo>
                    <a:pt x="110929" y="152298"/>
                  </a:lnTo>
                  <a:lnTo>
                    <a:pt x="119270" y="143351"/>
                  </a:lnTo>
                  <a:lnTo>
                    <a:pt x="127042" y="134071"/>
                  </a:lnTo>
                  <a:lnTo>
                    <a:pt x="134433" y="124568"/>
                  </a:lnTo>
                  <a:lnTo>
                    <a:pt x="140466" y="113812"/>
                  </a:lnTo>
                  <a:lnTo>
                    <a:pt x="145594" y="102220"/>
                  </a:lnTo>
                  <a:lnTo>
                    <a:pt x="150117" y="90070"/>
                  </a:lnTo>
                  <a:lnTo>
                    <a:pt x="152028" y="78655"/>
                  </a:lnTo>
                  <a:lnTo>
                    <a:pt x="152196" y="67728"/>
                  </a:lnTo>
                  <a:lnTo>
                    <a:pt x="151203" y="57128"/>
                  </a:lnTo>
                  <a:lnTo>
                    <a:pt x="147225" y="47851"/>
                  </a:lnTo>
                  <a:lnTo>
                    <a:pt x="141257" y="39455"/>
                  </a:lnTo>
                  <a:lnTo>
                    <a:pt x="133962" y="31648"/>
                  </a:lnTo>
                  <a:lnTo>
                    <a:pt x="125783" y="24232"/>
                  </a:lnTo>
                  <a:lnTo>
                    <a:pt x="117014" y="17078"/>
                  </a:lnTo>
                  <a:lnTo>
                    <a:pt x="107853" y="10097"/>
                  </a:lnTo>
                  <a:lnTo>
                    <a:pt x="96219" y="5444"/>
                  </a:lnTo>
                  <a:lnTo>
                    <a:pt x="82936" y="2342"/>
                  </a:lnTo>
                  <a:lnTo>
                    <a:pt x="68554" y="273"/>
                  </a:lnTo>
                  <a:lnTo>
                    <a:pt x="55651" y="0"/>
                  </a:lnTo>
                  <a:lnTo>
                    <a:pt x="43732" y="923"/>
                  </a:lnTo>
                  <a:lnTo>
                    <a:pt x="32471" y="2644"/>
                  </a:lnTo>
                  <a:lnTo>
                    <a:pt x="23857" y="7107"/>
                  </a:lnTo>
                  <a:lnTo>
                    <a:pt x="17010" y="13398"/>
                  </a:lnTo>
                  <a:lnTo>
                    <a:pt x="0" y="6577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3342454" y="1989556"/>
              <a:ext cx="1" cy="179061"/>
            </a:xfrm>
            <a:custGeom>
              <a:avLst/>
              <a:gdLst/>
              <a:ahLst/>
              <a:cxnLst/>
              <a:rect l="0" t="0" r="0" b="0"/>
              <a:pathLst>
                <a:path w="1" h="179061">
                  <a:moveTo>
                    <a:pt x="0" y="0"/>
                  </a:moveTo>
                  <a:lnTo>
                    <a:pt x="0" y="17906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3551357" y="2009451"/>
              <a:ext cx="1" cy="119375"/>
            </a:xfrm>
            <a:custGeom>
              <a:avLst/>
              <a:gdLst/>
              <a:ahLst/>
              <a:cxnLst/>
              <a:rect l="0" t="0" r="0" b="0"/>
              <a:pathLst>
                <a:path w="1" h="119375">
                  <a:moveTo>
                    <a:pt x="0" y="0"/>
                  </a:moveTo>
                  <a:lnTo>
                    <a:pt x="0" y="11937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3760261" y="1999503"/>
              <a:ext cx="9949" cy="149218"/>
            </a:xfrm>
            <a:custGeom>
              <a:avLst/>
              <a:gdLst/>
              <a:ahLst/>
              <a:cxnLst/>
              <a:rect l="0" t="0" r="0" b="0"/>
              <a:pathLst>
                <a:path w="9949" h="149218">
                  <a:moveTo>
                    <a:pt x="0" y="0"/>
                  </a:moveTo>
                  <a:lnTo>
                    <a:pt x="0" y="26405"/>
                  </a:lnTo>
                  <a:lnTo>
                    <a:pt x="1105" y="38604"/>
                  </a:lnTo>
                  <a:lnTo>
                    <a:pt x="2947" y="51159"/>
                  </a:lnTo>
                  <a:lnTo>
                    <a:pt x="5281" y="63949"/>
                  </a:lnTo>
                  <a:lnTo>
                    <a:pt x="6836" y="76897"/>
                  </a:lnTo>
                  <a:lnTo>
                    <a:pt x="7873" y="89951"/>
                  </a:lnTo>
                  <a:lnTo>
                    <a:pt x="9948" y="14921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3959216" y="1999503"/>
              <a:ext cx="19897" cy="149218"/>
            </a:xfrm>
            <a:custGeom>
              <a:avLst/>
              <a:gdLst/>
              <a:ahLst/>
              <a:cxnLst/>
              <a:rect l="0" t="0" r="0" b="0"/>
              <a:pathLst>
                <a:path w="19897" h="149218">
                  <a:moveTo>
                    <a:pt x="0" y="0"/>
                  </a:moveTo>
                  <a:lnTo>
                    <a:pt x="5281" y="21124"/>
                  </a:lnTo>
                  <a:lnTo>
                    <a:pt x="7942" y="30663"/>
                  </a:lnTo>
                  <a:lnTo>
                    <a:pt x="13846" y="50103"/>
                  </a:lnTo>
                  <a:lnTo>
                    <a:pt x="14758" y="59930"/>
                  </a:lnTo>
                  <a:lnTo>
                    <a:pt x="14260" y="69797"/>
                  </a:lnTo>
                  <a:lnTo>
                    <a:pt x="12823" y="79691"/>
                  </a:lnTo>
                  <a:lnTo>
                    <a:pt x="12970" y="89602"/>
                  </a:lnTo>
                  <a:lnTo>
                    <a:pt x="19896" y="14921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4207911" y="1830391"/>
              <a:ext cx="39792" cy="348173"/>
            </a:xfrm>
            <a:custGeom>
              <a:avLst/>
              <a:gdLst/>
              <a:ahLst/>
              <a:cxnLst/>
              <a:rect l="0" t="0" r="0" b="0"/>
              <a:pathLst>
                <a:path w="39792" h="348173">
                  <a:moveTo>
                    <a:pt x="0" y="0"/>
                  </a:moveTo>
                  <a:lnTo>
                    <a:pt x="0" y="21124"/>
                  </a:lnTo>
                  <a:lnTo>
                    <a:pt x="1105" y="31768"/>
                  </a:lnTo>
                  <a:lnTo>
                    <a:pt x="2947" y="43285"/>
                  </a:lnTo>
                  <a:lnTo>
                    <a:pt x="5281" y="55384"/>
                  </a:lnTo>
                  <a:lnTo>
                    <a:pt x="7942" y="66766"/>
                  </a:lnTo>
                  <a:lnTo>
                    <a:pt x="10821" y="77670"/>
                  </a:lnTo>
                  <a:lnTo>
                    <a:pt x="16968" y="99733"/>
                  </a:lnTo>
                  <a:lnTo>
                    <a:pt x="23384" y="124277"/>
                  </a:lnTo>
                  <a:lnTo>
                    <a:pt x="25537" y="137011"/>
                  </a:lnTo>
                  <a:lnTo>
                    <a:pt x="26972" y="149922"/>
                  </a:lnTo>
                  <a:lnTo>
                    <a:pt x="27929" y="162951"/>
                  </a:lnTo>
                  <a:lnTo>
                    <a:pt x="29672" y="179374"/>
                  </a:lnTo>
                  <a:lnTo>
                    <a:pt x="34557" y="218254"/>
                  </a:lnTo>
                  <a:lnTo>
                    <a:pt x="36302" y="238349"/>
                  </a:lnTo>
                  <a:lnTo>
                    <a:pt x="37465" y="258377"/>
                  </a:lnTo>
                  <a:lnTo>
                    <a:pt x="39791" y="34817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4148224" y="2317832"/>
              <a:ext cx="99305" cy="151781"/>
            </a:xfrm>
            <a:custGeom>
              <a:avLst/>
              <a:gdLst/>
              <a:ahLst/>
              <a:cxnLst/>
              <a:rect l="0" t="0" r="0" b="0"/>
              <a:pathLst>
                <a:path w="99305" h="151781">
                  <a:moveTo>
                    <a:pt x="0" y="0"/>
                  </a:moveTo>
                  <a:lnTo>
                    <a:pt x="0" y="21124"/>
                  </a:lnTo>
                  <a:lnTo>
                    <a:pt x="2211" y="29557"/>
                  </a:lnTo>
                  <a:lnTo>
                    <a:pt x="5895" y="37390"/>
                  </a:lnTo>
                  <a:lnTo>
                    <a:pt x="10562" y="44822"/>
                  </a:lnTo>
                  <a:lnTo>
                    <a:pt x="16989" y="51988"/>
                  </a:lnTo>
                  <a:lnTo>
                    <a:pt x="24590" y="58976"/>
                  </a:lnTo>
                  <a:lnTo>
                    <a:pt x="32973" y="65844"/>
                  </a:lnTo>
                  <a:lnTo>
                    <a:pt x="42983" y="72635"/>
                  </a:lnTo>
                  <a:lnTo>
                    <a:pt x="54078" y="79372"/>
                  </a:lnTo>
                  <a:lnTo>
                    <a:pt x="65895" y="86074"/>
                  </a:lnTo>
                  <a:lnTo>
                    <a:pt x="75984" y="92753"/>
                  </a:lnTo>
                  <a:lnTo>
                    <a:pt x="84920" y="99416"/>
                  </a:lnTo>
                  <a:lnTo>
                    <a:pt x="93089" y="106068"/>
                  </a:lnTo>
                  <a:lnTo>
                    <a:pt x="97429" y="113819"/>
                  </a:lnTo>
                  <a:lnTo>
                    <a:pt x="99217" y="122303"/>
                  </a:lnTo>
                  <a:lnTo>
                    <a:pt x="99304" y="131274"/>
                  </a:lnTo>
                  <a:lnTo>
                    <a:pt x="96046" y="138360"/>
                  </a:lnTo>
                  <a:lnTo>
                    <a:pt x="90558" y="144190"/>
                  </a:lnTo>
                  <a:lnTo>
                    <a:pt x="83584" y="149182"/>
                  </a:lnTo>
                  <a:lnTo>
                    <a:pt x="75618" y="151404"/>
                  </a:lnTo>
                  <a:lnTo>
                    <a:pt x="66992" y="151780"/>
                  </a:lnTo>
                  <a:lnTo>
                    <a:pt x="19896" y="14921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4197963" y="2287989"/>
              <a:ext cx="89531" cy="9949"/>
            </a:xfrm>
            <a:custGeom>
              <a:avLst/>
              <a:gdLst/>
              <a:ahLst/>
              <a:cxnLst/>
              <a:rect l="0" t="0" r="0" b="0"/>
              <a:pathLst>
                <a:path w="89531" h="9949">
                  <a:moveTo>
                    <a:pt x="0" y="0"/>
                  </a:moveTo>
                  <a:lnTo>
                    <a:pt x="31686" y="0"/>
                  </a:lnTo>
                  <a:lnTo>
                    <a:pt x="44335" y="1105"/>
                  </a:lnTo>
                  <a:lnTo>
                    <a:pt x="56084" y="2947"/>
                  </a:lnTo>
                  <a:lnTo>
                    <a:pt x="89530" y="99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805274" y="2039295"/>
              <a:ext cx="5732" cy="109426"/>
            </a:xfrm>
            <a:custGeom>
              <a:avLst/>
              <a:gdLst/>
              <a:ahLst/>
              <a:cxnLst/>
              <a:rect l="0" t="0" r="0" b="0"/>
              <a:pathLst>
                <a:path w="5732" h="109426">
                  <a:moveTo>
                    <a:pt x="0" y="0"/>
                  </a:moveTo>
                  <a:lnTo>
                    <a:pt x="0" y="21123"/>
                  </a:lnTo>
                  <a:lnTo>
                    <a:pt x="1105" y="30662"/>
                  </a:lnTo>
                  <a:lnTo>
                    <a:pt x="2947" y="40336"/>
                  </a:lnTo>
                  <a:lnTo>
                    <a:pt x="5280" y="50102"/>
                  </a:lnTo>
                  <a:lnTo>
                    <a:pt x="5731" y="61034"/>
                  </a:lnTo>
                  <a:lnTo>
                    <a:pt x="4926" y="72743"/>
                  </a:lnTo>
                  <a:lnTo>
                    <a:pt x="0" y="10942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606318" y="2029347"/>
              <a:ext cx="9949" cy="109426"/>
            </a:xfrm>
            <a:custGeom>
              <a:avLst/>
              <a:gdLst/>
              <a:ahLst/>
              <a:cxnLst/>
              <a:rect l="0" t="0" r="0" b="0"/>
              <a:pathLst>
                <a:path w="9949" h="109426">
                  <a:moveTo>
                    <a:pt x="9948" y="0"/>
                  </a:moveTo>
                  <a:lnTo>
                    <a:pt x="4667" y="21123"/>
                  </a:lnTo>
                  <a:lnTo>
                    <a:pt x="3111" y="32873"/>
                  </a:lnTo>
                  <a:lnTo>
                    <a:pt x="2074" y="46232"/>
                  </a:lnTo>
                  <a:lnTo>
                    <a:pt x="0" y="10942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327780" y="2019399"/>
              <a:ext cx="39792" cy="139270"/>
            </a:xfrm>
            <a:custGeom>
              <a:avLst/>
              <a:gdLst/>
              <a:ahLst/>
              <a:cxnLst/>
              <a:rect l="0" t="0" r="0" b="0"/>
              <a:pathLst>
                <a:path w="39792" h="139270">
                  <a:moveTo>
                    <a:pt x="0" y="0"/>
                  </a:moveTo>
                  <a:lnTo>
                    <a:pt x="10562" y="15843"/>
                  </a:lnTo>
                  <a:lnTo>
                    <a:pt x="14779" y="24931"/>
                  </a:lnTo>
                  <a:lnTo>
                    <a:pt x="18695" y="35411"/>
                  </a:lnTo>
                  <a:lnTo>
                    <a:pt x="22411" y="46819"/>
                  </a:lnTo>
                  <a:lnTo>
                    <a:pt x="25994" y="58845"/>
                  </a:lnTo>
                  <a:lnTo>
                    <a:pt x="29488" y="71284"/>
                  </a:lnTo>
                  <a:lnTo>
                    <a:pt x="39791" y="1392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2134885" y="1989556"/>
              <a:ext cx="33732" cy="189008"/>
            </a:xfrm>
            <a:custGeom>
              <a:avLst/>
              <a:gdLst/>
              <a:ahLst/>
              <a:cxnLst/>
              <a:rect l="0" t="0" r="0" b="0"/>
              <a:pathLst>
                <a:path w="33732" h="189008">
                  <a:moveTo>
                    <a:pt x="23783" y="0"/>
                  </a:moveTo>
                  <a:lnTo>
                    <a:pt x="13221" y="10562"/>
                  </a:lnTo>
                  <a:lnTo>
                    <a:pt x="9005" y="16989"/>
                  </a:lnTo>
                  <a:lnTo>
                    <a:pt x="5088" y="24590"/>
                  </a:lnTo>
                  <a:lnTo>
                    <a:pt x="1372" y="32973"/>
                  </a:lnTo>
                  <a:lnTo>
                    <a:pt x="0" y="41877"/>
                  </a:lnTo>
                  <a:lnTo>
                    <a:pt x="190" y="51129"/>
                  </a:lnTo>
                  <a:lnTo>
                    <a:pt x="1423" y="60614"/>
                  </a:lnTo>
                  <a:lnTo>
                    <a:pt x="3350" y="71358"/>
                  </a:lnTo>
                  <a:lnTo>
                    <a:pt x="5739" y="82942"/>
                  </a:lnTo>
                  <a:lnTo>
                    <a:pt x="11342" y="107603"/>
                  </a:lnTo>
                  <a:lnTo>
                    <a:pt x="17517" y="133300"/>
                  </a:lnTo>
                  <a:lnTo>
                    <a:pt x="20711" y="145237"/>
                  </a:lnTo>
                  <a:lnTo>
                    <a:pt x="33731" y="18900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1780688" y="1880130"/>
              <a:ext cx="9913" cy="268591"/>
            </a:xfrm>
            <a:custGeom>
              <a:avLst/>
              <a:gdLst/>
              <a:ahLst/>
              <a:cxnLst/>
              <a:rect l="0" t="0" r="0" b="0"/>
              <a:pathLst>
                <a:path w="9913" h="268591">
                  <a:moveTo>
                    <a:pt x="9912" y="0"/>
                  </a:moveTo>
                  <a:lnTo>
                    <a:pt x="4631" y="21124"/>
                  </a:lnTo>
                  <a:lnTo>
                    <a:pt x="3075" y="31768"/>
                  </a:lnTo>
                  <a:lnTo>
                    <a:pt x="2038" y="43285"/>
                  </a:lnTo>
                  <a:lnTo>
                    <a:pt x="1347" y="55384"/>
                  </a:lnTo>
                  <a:lnTo>
                    <a:pt x="579" y="80617"/>
                  </a:lnTo>
                  <a:lnTo>
                    <a:pt x="45" y="161921"/>
                  </a:lnTo>
                  <a:lnTo>
                    <a:pt x="0" y="200181"/>
                  </a:lnTo>
                  <a:lnTo>
                    <a:pt x="1093" y="216352"/>
                  </a:lnTo>
                  <a:lnTo>
                    <a:pt x="2928" y="230449"/>
                  </a:lnTo>
                  <a:lnTo>
                    <a:pt x="9912" y="26859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1502114" y="2377519"/>
              <a:ext cx="119375" cy="19897"/>
            </a:xfrm>
            <a:custGeom>
              <a:avLst/>
              <a:gdLst/>
              <a:ahLst/>
              <a:cxnLst/>
              <a:rect l="0" t="0" r="0" b="0"/>
              <a:pathLst>
                <a:path w="119375" h="19897">
                  <a:moveTo>
                    <a:pt x="0" y="0"/>
                  </a:moveTo>
                  <a:lnTo>
                    <a:pt x="15843" y="5281"/>
                  </a:lnTo>
                  <a:lnTo>
                    <a:pt x="24931" y="6837"/>
                  </a:lnTo>
                  <a:lnTo>
                    <a:pt x="35411" y="7874"/>
                  </a:lnTo>
                  <a:lnTo>
                    <a:pt x="46819" y="8565"/>
                  </a:lnTo>
                  <a:lnTo>
                    <a:pt x="71285" y="9333"/>
                  </a:lnTo>
                  <a:lnTo>
                    <a:pt x="119374" y="1989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1742295" y="2367571"/>
              <a:ext cx="117307" cy="189009"/>
            </a:xfrm>
            <a:custGeom>
              <a:avLst/>
              <a:gdLst/>
              <a:ahLst/>
              <a:cxnLst/>
              <a:rect l="0" t="0" r="0" b="0"/>
              <a:pathLst>
                <a:path w="117307" h="189009">
                  <a:moveTo>
                    <a:pt x="28409" y="0"/>
                  </a:moveTo>
                  <a:lnTo>
                    <a:pt x="718" y="41538"/>
                  </a:lnTo>
                  <a:lnTo>
                    <a:pt x="0" y="49798"/>
                  </a:lnTo>
                  <a:lnTo>
                    <a:pt x="2838" y="57516"/>
                  </a:lnTo>
                  <a:lnTo>
                    <a:pt x="8046" y="64871"/>
                  </a:lnTo>
                  <a:lnTo>
                    <a:pt x="14834" y="70880"/>
                  </a:lnTo>
                  <a:lnTo>
                    <a:pt x="22675" y="75992"/>
                  </a:lnTo>
                  <a:lnTo>
                    <a:pt x="41335" y="85724"/>
                  </a:lnTo>
                  <a:lnTo>
                    <a:pt x="64366" y="97418"/>
                  </a:lnTo>
                  <a:lnTo>
                    <a:pt x="75592" y="103631"/>
                  </a:lnTo>
                  <a:lnTo>
                    <a:pt x="86392" y="109984"/>
                  </a:lnTo>
                  <a:lnTo>
                    <a:pt x="96908" y="116430"/>
                  </a:lnTo>
                  <a:lnTo>
                    <a:pt x="105024" y="124043"/>
                  </a:lnTo>
                  <a:lnTo>
                    <a:pt x="111540" y="132434"/>
                  </a:lnTo>
                  <a:lnTo>
                    <a:pt x="116989" y="141344"/>
                  </a:lnTo>
                  <a:lnTo>
                    <a:pt x="117306" y="150600"/>
                  </a:lnTo>
                  <a:lnTo>
                    <a:pt x="114201" y="160087"/>
                  </a:lnTo>
                  <a:lnTo>
                    <a:pt x="68201" y="1890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1810496" y="2357624"/>
              <a:ext cx="149217" cy="9948"/>
            </a:xfrm>
            <a:custGeom>
              <a:avLst/>
              <a:gdLst/>
              <a:ahLst/>
              <a:cxnLst/>
              <a:rect l="0" t="0" r="0" b="0"/>
              <a:pathLst>
                <a:path w="149217" h="9948">
                  <a:moveTo>
                    <a:pt x="0" y="9947"/>
                  </a:moveTo>
                  <a:lnTo>
                    <a:pt x="21123" y="4666"/>
                  </a:lnTo>
                  <a:lnTo>
                    <a:pt x="35083" y="3111"/>
                  </a:lnTo>
                  <a:lnTo>
                    <a:pt x="52127" y="2074"/>
                  </a:lnTo>
                  <a:lnTo>
                    <a:pt x="88380" y="921"/>
                  </a:lnTo>
                  <a:lnTo>
                    <a:pt x="149216"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4" name="Group 63"/>
          <p:cNvGrpSpPr/>
          <p:nvPr/>
        </p:nvGrpSpPr>
        <p:grpSpPr>
          <a:xfrm>
            <a:off x="1304212" y="2994281"/>
            <a:ext cx="7253414" cy="407861"/>
            <a:chOff x="1304212" y="2994281"/>
            <a:chExt cx="7253414" cy="407861"/>
          </a:xfrm>
        </p:grpSpPr>
        <p:sp>
          <p:nvSpPr>
            <p:cNvPr id="59" name="Freeform 58"/>
            <p:cNvSpPr/>
            <p:nvPr/>
          </p:nvSpPr>
          <p:spPr>
            <a:xfrm>
              <a:off x="1304212" y="2994281"/>
              <a:ext cx="128269" cy="268592"/>
            </a:xfrm>
            <a:custGeom>
              <a:avLst/>
              <a:gdLst/>
              <a:ahLst/>
              <a:cxnLst/>
              <a:rect l="0" t="0" r="0" b="0"/>
              <a:pathLst>
                <a:path w="128269" h="268592">
                  <a:moveTo>
                    <a:pt x="128268" y="0"/>
                  </a:moveTo>
                  <a:lnTo>
                    <a:pt x="117706" y="21124"/>
                  </a:lnTo>
                  <a:lnTo>
                    <a:pt x="112384" y="30663"/>
                  </a:lnTo>
                  <a:lnTo>
                    <a:pt x="106626" y="40337"/>
                  </a:lnTo>
                  <a:lnTo>
                    <a:pt x="100576" y="50103"/>
                  </a:lnTo>
                  <a:lnTo>
                    <a:pt x="94332" y="61035"/>
                  </a:lnTo>
                  <a:lnTo>
                    <a:pt x="81500" y="84971"/>
                  </a:lnTo>
                  <a:lnTo>
                    <a:pt x="74983" y="95334"/>
                  </a:lnTo>
                  <a:lnTo>
                    <a:pt x="68428" y="104452"/>
                  </a:lnTo>
                  <a:lnTo>
                    <a:pt x="61847" y="112742"/>
                  </a:lnTo>
                  <a:lnTo>
                    <a:pt x="54144" y="120479"/>
                  </a:lnTo>
                  <a:lnTo>
                    <a:pt x="45693" y="127848"/>
                  </a:lnTo>
                  <a:lnTo>
                    <a:pt x="36743" y="134971"/>
                  </a:lnTo>
                  <a:lnTo>
                    <a:pt x="27460" y="141930"/>
                  </a:lnTo>
                  <a:lnTo>
                    <a:pt x="8303" y="155558"/>
                  </a:lnTo>
                  <a:lnTo>
                    <a:pt x="2974" y="163392"/>
                  </a:lnTo>
                  <a:lnTo>
                    <a:pt x="526" y="171931"/>
                  </a:lnTo>
                  <a:lnTo>
                    <a:pt x="0" y="180939"/>
                  </a:lnTo>
                  <a:lnTo>
                    <a:pt x="4070" y="189155"/>
                  </a:lnTo>
                  <a:lnTo>
                    <a:pt x="11205" y="196844"/>
                  </a:lnTo>
                  <a:lnTo>
                    <a:pt x="20382" y="204180"/>
                  </a:lnTo>
                  <a:lnTo>
                    <a:pt x="29817" y="210176"/>
                  </a:lnTo>
                  <a:lnTo>
                    <a:pt x="39422" y="215278"/>
                  </a:lnTo>
                  <a:lnTo>
                    <a:pt x="49142" y="219785"/>
                  </a:lnTo>
                  <a:lnTo>
                    <a:pt x="57832" y="225001"/>
                  </a:lnTo>
                  <a:lnTo>
                    <a:pt x="65837" y="230688"/>
                  </a:lnTo>
                  <a:lnTo>
                    <a:pt x="73383" y="236690"/>
                  </a:lnTo>
                  <a:lnTo>
                    <a:pt x="81730" y="242903"/>
                  </a:lnTo>
                  <a:lnTo>
                    <a:pt x="90611" y="249255"/>
                  </a:lnTo>
                  <a:lnTo>
                    <a:pt x="128268" y="26859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1313107" y="3183326"/>
              <a:ext cx="3372298" cy="29808"/>
            </a:xfrm>
            <a:custGeom>
              <a:avLst/>
              <a:gdLst/>
              <a:ahLst/>
              <a:cxnLst/>
              <a:rect l="0" t="0" r="0" b="0"/>
              <a:pathLst>
                <a:path w="3372298" h="29808">
                  <a:moveTo>
                    <a:pt x="0" y="9911"/>
                  </a:moveTo>
                  <a:lnTo>
                    <a:pt x="15842" y="15192"/>
                  </a:lnTo>
                  <a:lnTo>
                    <a:pt x="24930" y="16748"/>
                  </a:lnTo>
                  <a:lnTo>
                    <a:pt x="35410" y="17785"/>
                  </a:lnTo>
                  <a:lnTo>
                    <a:pt x="46818" y="18476"/>
                  </a:lnTo>
                  <a:lnTo>
                    <a:pt x="59950" y="20042"/>
                  </a:lnTo>
                  <a:lnTo>
                    <a:pt x="74231" y="22192"/>
                  </a:lnTo>
                  <a:lnTo>
                    <a:pt x="89279" y="24730"/>
                  </a:lnTo>
                  <a:lnTo>
                    <a:pt x="104837" y="26422"/>
                  </a:lnTo>
                  <a:lnTo>
                    <a:pt x="120735" y="27550"/>
                  </a:lnTo>
                  <a:lnTo>
                    <a:pt x="136861" y="28302"/>
                  </a:lnTo>
                  <a:lnTo>
                    <a:pt x="172463" y="29138"/>
                  </a:lnTo>
                  <a:lnTo>
                    <a:pt x="291447" y="29767"/>
                  </a:lnTo>
                  <a:lnTo>
                    <a:pt x="310355" y="28675"/>
                  </a:lnTo>
                  <a:lnTo>
                    <a:pt x="329593" y="26842"/>
                  </a:lnTo>
                  <a:lnTo>
                    <a:pt x="349050" y="24514"/>
                  </a:lnTo>
                  <a:lnTo>
                    <a:pt x="382458" y="24875"/>
                  </a:lnTo>
                  <a:lnTo>
                    <a:pt x="397557" y="26519"/>
                  </a:lnTo>
                  <a:lnTo>
                    <a:pt x="410938" y="26510"/>
                  </a:lnTo>
                  <a:lnTo>
                    <a:pt x="423175" y="25398"/>
                  </a:lnTo>
                  <a:lnTo>
                    <a:pt x="434649" y="23552"/>
                  </a:lnTo>
                  <a:lnTo>
                    <a:pt x="446720" y="22321"/>
                  </a:lnTo>
                  <a:lnTo>
                    <a:pt x="459188" y="21500"/>
                  </a:lnTo>
                  <a:lnTo>
                    <a:pt x="488148" y="20588"/>
                  </a:lnTo>
                  <a:lnTo>
                    <a:pt x="660414" y="19887"/>
                  </a:lnTo>
                  <a:lnTo>
                    <a:pt x="683444" y="18773"/>
                  </a:lnTo>
                  <a:lnTo>
                    <a:pt x="706534" y="16924"/>
                  </a:lnTo>
                  <a:lnTo>
                    <a:pt x="729665" y="14586"/>
                  </a:lnTo>
                  <a:lnTo>
                    <a:pt x="752823" y="13028"/>
                  </a:lnTo>
                  <a:lnTo>
                    <a:pt x="775998" y="11989"/>
                  </a:lnTo>
                  <a:lnTo>
                    <a:pt x="822381" y="10835"/>
                  </a:lnTo>
                  <a:lnTo>
                    <a:pt x="1713925" y="9911"/>
                  </a:lnTo>
                  <a:lnTo>
                    <a:pt x="1726220" y="8806"/>
                  </a:lnTo>
                  <a:lnTo>
                    <a:pt x="1737732" y="6963"/>
                  </a:lnTo>
                  <a:lnTo>
                    <a:pt x="1748723" y="4630"/>
                  </a:lnTo>
                  <a:lnTo>
                    <a:pt x="1760472" y="3075"/>
                  </a:lnTo>
                  <a:lnTo>
                    <a:pt x="1772725" y="2037"/>
                  </a:lnTo>
                  <a:lnTo>
                    <a:pt x="1785315" y="1346"/>
                  </a:lnTo>
                  <a:lnTo>
                    <a:pt x="1819937" y="578"/>
                  </a:lnTo>
                  <a:lnTo>
                    <a:pt x="1931991" y="0"/>
                  </a:lnTo>
                  <a:lnTo>
                    <a:pt x="1945653" y="1093"/>
                  </a:lnTo>
                  <a:lnTo>
                    <a:pt x="1959182" y="2927"/>
                  </a:lnTo>
                  <a:lnTo>
                    <a:pt x="1972622" y="5255"/>
                  </a:lnTo>
                  <a:lnTo>
                    <a:pt x="1986004" y="6807"/>
                  </a:lnTo>
                  <a:lnTo>
                    <a:pt x="1999346" y="7842"/>
                  </a:lnTo>
                  <a:lnTo>
                    <a:pt x="2012662" y="8532"/>
                  </a:lnTo>
                  <a:lnTo>
                    <a:pt x="2039248" y="9298"/>
                  </a:lnTo>
                  <a:lnTo>
                    <a:pt x="2132138" y="9875"/>
                  </a:lnTo>
                  <a:lnTo>
                    <a:pt x="2253260" y="9908"/>
                  </a:lnTo>
                  <a:lnTo>
                    <a:pt x="2272574" y="11014"/>
                  </a:lnTo>
                  <a:lnTo>
                    <a:pt x="2289871" y="12857"/>
                  </a:lnTo>
                  <a:lnTo>
                    <a:pt x="2305823" y="15191"/>
                  </a:lnTo>
                  <a:lnTo>
                    <a:pt x="2320879" y="16747"/>
                  </a:lnTo>
                  <a:lnTo>
                    <a:pt x="2335338" y="17784"/>
                  </a:lnTo>
                  <a:lnTo>
                    <a:pt x="2349398" y="18476"/>
                  </a:lnTo>
                  <a:lnTo>
                    <a:pt x="2376811" y="19244"/>
                  </a:lnTo>
                  <a:lnTo>
                    <a:pt x="2470324" y="19823"/>
                  </a:lnTo>
                  <a:lnTo>
                    <a:pt x="2549944" y="19856"/>
                  </a:lnTo>
                  <a:lnTo>
                    <a:pt x="2563209" y="20962"/>
                  </a:lnTo>
                  <a:lnTo>
                    <a:pt x="2576473" y="22805"/>
                  </a:lnTo>
                  <a:lnTo>
                    <a:pt x="2589737" y="25139"/>
                  </a:lnTo>
                  <a:lnTo>
                    <a:pt x="2606317" y="26695"/>
                  </a:lnTo>
                  <a:lnTo>
                    <a:pt x="2625108" y="27732"/>
                  </a:lnTo>
                  <a:lnTo>
                    <a:pt x="2663303" y="28885"/>
                  </a:lnTo>
                  <a:lnTo>
                    <a:pt x="2754716" y="29726"/>
                  </a:lnTo>
                  <a:lnTo>
                    <a:pt x="3300266" y="29807"/>
                  </a:lnTo>
                  <a:lnTo>
                    <a:pt x="3314328" y="28701"/>
                  </a:lnTo>
                  <a:lnTo>
                    <a:pt x="3327019" y="26859"/>
                  </a:lnTo>
                  <a:lnTo>
                    <a:pt x="3372297" y="991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4546135" y="3063916"/>
              <a:ext cx="166360" cy="228800"/>
            </a:xfrm>
            <a:custGeom>
              <a:avLst/>
              <a:gdLst/>
              <a:ahLst/>
              <a:cxnLst/>
              <a:rect l="0" t="0" r="0" b="0"/>
              <a:pathLst>
                <a:path w="166360" h="228800">
                  <a:moveTo>
                    <a:pt x="0" y="0"/>
                  </a:moveTo>
                  <a:lnTo>
                    <a:pt x="10562" y="10562"/>
                  </a:lnTo>
                  <a:lnTo>
                    <a:pt x="16989" y="15884"/>
                  </a:lnTo>
                  <a:lnTo>
                    <a:pt x="24590" y="21642"/>
                  </a:lnTo>
                  <a:lnTo>
                    <a:pt x="32973" y="27692"/>
                  </a:lnTo>
                  <a:lnTo>
                    <a:pt x="42983" y="33935"/>
                  </a:lnTo>
                  <a:lnTo>
                    <a:pt x="54078" y="40309"/>
                  </a:lnTo>
                  <a:lnTo>
                    <a:pt x="78195" y="53285"/>
                  </a:lnTo>
                  <a:lnTo>
                    <a:pt x="103651" y="66421"/>
                  </a:lnTo>
                  <a:lnTo>
                    <a:pt x="115524" y="71913"/>
                  </a:lnTo>
                  <a:lnTo>
                    <a:pt x="126755" y="76680"/>
                  </a:lnTo>
                  <a:lnTo>
                    <a:pt x="137558" y="80963"/>
                  </a:lnTo>
                  <a:lnTo>
                    <a:pt x="146971" y="86030"/>
                  </a:lnTo>
                  <a:lnTo>
                    <a:pt x="155457" y="91618"/>
                  </a:lnTo>
                  <a:lnTo>
                    <a:pt x="163325" y="97554"/>
                  </a:lnTo>
                  <a:lnTo>
                    <a:pt x="166359" y="104827"/>
                  </a:lnTo>
                  <a:lnTo>
                    <a:pt x="166172" y="112992"/>
                  </a:lnTo>
                  <a:lnTo>
                    <a:pt x="163836" y="121751"/>
                  </a:lnTo>
                  <a:lnTo>
                    <a:pt x="158963" y="128695"/>
                  </a:lnTo>
                  <a:lnTo>
                    <a:pt x="152398" y="134431"/>
                  </a:lnTo>
                  <a:lnTo>
                    <a:pt x="144706" y="139359"/>
                  </a:lnTo>
                  <a:lnTo>
                    <a:pt x="136262" y="145961"/>
                  </a:lnTo>
                  <a:lnTo>
                    <a:pt x="127317" y="153678"/>
                  </a:lnTo>
                  <a:lnTo>
                    <a:pt x="118037" y="162139"/>
                  </a:lnTo>
                  <a:lnTo>
                    <a:pt x="108535" y="169990"/>
                  </a:lnTo>
                  <a:lnTo>
                    <a:pt x="98884" y="177434"/>
                  </a:lnTo>
                  <a:lnTo>
                    <a:pt x="89135" y="184608"/>
                  </a:lnTo>
                  <a:lnTo>
                    <a:pt x="81529" y="192706"/>
                  </a:lnTo>
                  <a:lnTo>
                    <a:pt x="75354" y="201421"/>
                  </a:lnTo>
                  <a:lnTo>
                    <a:pt x="59687" y="22879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5082187" y="3123603"/>
              <a:ext cx="170242" cy="189008"/>
            </a:xfrm>
            <a:custGeom>
              <a:avLst/>
              <a:gdLst/>
              <a:ahLst/>
              <a:cxnLst/>
              <a:rect l="0" t="0" r="0" b="0"/>
              <a:pathLst>
                <a:path w="170242" h="189008">
                  <a:moveTo>
                    <a:pt x="80711" y="0"/>
                  </a:moveTo>
                  <a:lnTo>
                    <a:pt x="75430" y="15842"/>
                  </a:lnTo>
                  <a:lnTo>
                    <a:pt x="71663" y="22720"/>
                  </a:lnTo>
                  <a:lnTo>
                    <a:pt x="66942" y="29516"/>
                  </a:lnTo>
                  <a:lnTo>
                    <a:pt x="61584" y="36257"/>
                  </a:lnTo>
                  <a:lnTo>
                    <a:pt x="55801" y="42961"/>
                  </a:lnTo>
                  <a:lnTo>
                    <a:pt x="49735" y="49642"/>
                  </a:lnTo>
                  <a:lnTo>
                    <a:pt x="43481" y="56306"/>
                  </a:lnTo>
                  <a:lnTo>
                    <a:pt x="35995" y="62959"/>
                  </a:lnTo>
                  <a:lnTo>
                    <a:pt x="27689" y="69605"/>
                  </a:lnTo>
                  <a:lnTo>
                    <a:pt x="18835" y="76247"/>
                  </a:lnTo>
                  <a:lnTo>
                    <a:pt x="11828" y="83990"/>
                  </a:lnTo>
                  <a:lnTo>
                    <a:pt x="6051" y="92469"/>
                  </a:lnTo>
                  <a:lnTo>
                    <a:pt x="1094" y="101437"/>
                  </a:lnTo>
                  <a:lnTo>
                    <a:pt x="0" y="109626"/>
                  </a:lnTo>
                  <a:lnTo>
                    <a:pt x="1482" y="117296"/>
                  </a:lnTo>
                  <a:lnTo>
                    <a:pt x="4680" y="124620"/>
                  </a:lnTo>
                  <a:lnTo>
                    <a:pt x="11233" y="130608"/>
                  </a:lnTo>
                  <a:lnTo>
                    <a:pt x="20024" y="135706"/>
                  </a:lnTo>
                  <a:lnTo>
                    <a:pt x="30305" y="140209"/>
                  </a:lnTo>
                  <a:lnTo>
                    <a:pt x="41580" y="144317"/>
                  </a:lnTo>
                  <a:lnTo>
                    <a:pt x="53518" y="148161"/>
                  </a:lnTo>
                  <a:lnTo>
                    <a:pt x="77468" y="155379"/>
                  </a:lnTo>
                  <a:lnTo>
                    <a:pt x="119861" y="169019"/>
                  </a:lnTo>
                  <a:lnTo>
                    <a:pt x="170241" y="18900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5113159" y="3213133"/>
              <a:ext cx="3444467" cy="189009"/>
            </a:xfrm>
            <a:custGeom>
              <a:avLst/>
              <a:gdLst/>
              <a:ahLst/>
              <a:cxnLst/>
              <a:rect l="0" t="0" r="0" b="0"/>
              <a:pathLst>
                <a:path w="3444467" h="189009">
                  <a:moveTo>
                    <a:pt x="0" y="0"/>
                  </a:moveTo>
                  <a:lnTo>
                    <a:pt x="15843" y="10561"/>
                  </a:lnTo>
                  <a:lnTo>
                    <a:pt x="35411" y="15747"/>
                  </a:lnTo>
                  <a:lnTo>
                    <a:pt x="74231" y="21614"/>
                  </a:lnTo>
                  <a:lnTo>
                    <a:pt x="123683" y="27405"/>
                  </a:lnTo>
                  <a:lnTo>
                    <a:pt x="171494" y="32068"/>
                  </a:lnTo>
                  <a:lnTo>
                    <a:pt x="209609" y="37503"/>
                  </a:lnTo>
                  <a:lnTo>
                    <a:pt x="245956" y="42060"/>
                  </a:lnTo>
                  <a:lnTo>
                    <a:pt x="280674" y="47463"/>
                  </a:lnTo>
                  <a:lnTo>
                    <a:pt x="381928" y="49539"/>
                  </a:lnTo>
                  <a:lnTo>
                    <a:pt x="615535" y="49737"/>
                  </a:lnTo>
                  <a:lnTo>
                    <a:pt x="653242" y="44457"/>
                  </a:lnTo>
                  <a:lnTo>
                    <a:pt x="756161" y="39973"/>
                  </a:lnTo>
                  <a:lnTo>
                    <a:pt x="893951" y="39794"/>
                  </a:lnTo>
                  <a:lnTo>
                    <a:pt x="937025" y="45073"/>
                  </a:lnTo>
                  <a:lnTo>
                    <a:pt x="1040198" y="49465"/>
                  </a:lnTo>
                  <a:lnTo>
                    <a:pt x="1260100" y="49737"/>
                  </a:lnTo>
                  <a:lnTo>
                    <a:pt x="1309805" y="55019"/>
                  </a:lnTo>
                  <a:lnTo>
                    <a:pt x="1409270" y="59277"/>
                  </a:lnTo>
                  <a:lnTo>
                    <a:pt x="1697875" y="59686"/>
                  </a:lnTo>
                  <a:lnTo>
                    <a:pt x="1747529" y="54405"/>
                  </a:lnTo>
                  <a:lnTo>
                    <a:pt x="1846975" y="50148"/>
                  </a:lnTo>
                  <a:lnTo>
                    <a:pt x="1937884" y="44494"/>
                  </a:lnTo>
                  <a:lnTo>
                    <a:pt x="2036777" y="38961"/>
                  </a:lnTo>
                  <a:lnTo>
                    <a:pt x="2067651" y="34632"/>
                  </a:lnTo>
                  <a:lnTo>
                    <a:pt x="2171856" y="30123"/>
                  </a:lnTo>
                  <a:lnTo>
                    <a:pt x="2549812" y="29843"/>
                  </a:lnTo>
                  <a:lnTo>
                    <a:pt x="2589699" y="35124"/>
                  </a:lnTo>
                  <a:lnTo>
                    <a:pt x="2642786" y="39974"/>
                  </a:lnTo>
                  <a:lnTo>
                    <a:pt x="2669317" y="44662"/>
                  </a:lnTo>
                  <a:lnTo>
                    <a:pt x="2767898" y="50547"/>
                  </a:lnTo>
                  <a:lnTo>
                    <a:pt x="2791979" y="54888"/>
                  </a:lnTo>
                  <a:lnTo>
                    <a:pt x="2880628" y="60511"/>
                  </a:lnTo>
                  <a:lnTo>
                    <a:pt x="2935603" y="70452"/>
                  </a:lnTo>
                  <a:lnTo>
                    <a:pt x="2974834" y="75524"/>
                  </a:lnTo>
                  <a:lnTo>
                    <a:pt x="3030890" y="79485"/>
                  </a:lnTo>
                  <a:lnTo>
                    <a:pt x="3058080" y="84328"/>
                  </a:lnTo>
                  <a:lnTo>
                    <a:pt x="3123064" y="89608"/>
                  </a:lnTo>
                  <a:lnTo>
                    <a:pt x="3148786" y="94354"/>
                  </a:lnTo>
                  <a:lnTo>
                    <a:pt x="3232088" y="101750"/>
                  </a:lnTo>
                  <a:lnTo>
                    <a:pt x="3263559" y="107120"/>
                  </a:lnTo>
                  <a:lnTo>
                    <a:pt x="3276594" y="110099"/>
                  </a:lnTo>
                  <a:lnTo>
                    <a:pt x="3301024" y="115251"/>
                  </a:lnTo>
                  <a:lnTo>
                    <a:pt x="3338530" y="119257"/>
                  </a:lnTo>
                  <a:lnTo>
                    <a:pt x="3360605" y="124111"/>
                  </a:lnTo>
                  <a:lnTo>
                    <a:pt x="3396957" y="127777"/>
                  </a:lnTo>
                  <a:lnTo>
                    <a:pt x="3406422" y="124976"/>
                  </a:lnTo>
                  <a:lnTo>
                    <a:pt x="3413838" y="119793"/>
                  </a:lnTo>
                  <a:lnTo>
                    <a:pt x="3419886" y="113021"/>
                  </a:lnTo>
                  <a:lnTo>
                    <a:pt x="3421708" y="106296"/>
                  </a:lnTo>
                  <a:lnTo>
                    <a:pt x="3420712" y="99602"/>
                  </a:lnTo>
                  <a:lnTo>
                    <a:pt x="3417838" y="92929"/>
                  </a:lnTo>
                  <a:lnTo>
                    <a:pt x="3413711" y="86269"/>
                  </a:lnTo>
                  <a:lnTo>
                    <a:pt x="3408748" y="79619"/>
                  </a:lnTo>
                  <a:lnTo>
                    <a:pt x="3403230" y="72975"/>
                  </a:lnTo>
                  <a:lnTo>
                    <a:pt x="3397340" y="66335"/>
                  </a:lnTo>
                  <a:lnTo>
                    <a:pt x="3384902" y="53062"/>
                  </a:lnTo>
                  <a:lnTo>
                    <a:pt x="3377385" y="46428"/>
                  </a:lnTo>
                  <a:lnTo>
                    <a:pt x="3369058" y="39794"/>
                  </a:lnTo>
                  <a:lnTo>
                    <a:pt x="3360190" y="33161"/>
                  </a:lnTo>
                  <a:lnTo>
                    <a:pt x="3350962" y="27634"/>
                  </a:lnTo>
                  <a:lnTo>
                    <a:pt x="3341494" y="22844"/>
                  </a:lnTo>
                  <a:lnTo>
                    <a:pt x="3331866" y="18545"/>
                  </a:lnTo>
                  <a:lnTo>
                    <a:pt x="3328764" y="18995"/>
                  </a:lnTo>
                  <a:lnTo>
                    <a:pt x="3330012" y="22611"/>
                  </a:lnTo>
                  <a:lnTo>
                    <a:pt x="3334159" y="28338"/>
                  </a:lnTo>
                  <a:lnTo>
                    <a:pt x="3339135" y="34366"/>
                  </a:lnTo>
                  <a:lnTo>
                    <a:pt x="3344662" y="40595"/>
                  </a:lnTo>
                  <a:lnTo>
                    <a:pt x="3350558" y="46959"/>
                  </a:lnTo>
                  <a:lnTo>
                    <a:pt x="3357804" y="53412"/>
                  </a:lnTo>
                  <a:lnTo>
                    <a:pt x="3365952" y="59925"/>
                  </a:lnTo>
                  <a:lnTo>
                    <a:pt x="3374699" y="66477"/>
                  </a:lnTo>
                  <a:lnTo>
                    <a:pt x="3384951" y="73056"/>
                  </a:lnTo>
                  <a:lnTo>
                    <a:pt x="3396208" y="79653"/>
                  </a:lnTo>
                  <a:lnTo>
                    <a:pt x="3408133" y="86261"/>
                  </a:lnTo>
                  <a:lnTo>
                    <a:pt x="3419400" y="91772"/>
                  </a:lnTo>
                  <a:lnTo>
                    <a:pt x="3430226" y="96551"/>
                  </a:lnTo>
                  <a:lnTo>
                    <a:pt x="3440760" y="100843"/>
                  </a:lnTo>
                  <a:lnTo>
                    <a:pt x="3444466" y="105914"/>
                  </a:lnTo>
                  <a:lnTo>
                    <a:pt x="3443622" y="111505"/>
                  </a:lnTo>
                  <a:lnTo>
                    <a:pt x="3439742" y="117444"/>
                  </a:lnTo>
                  <a:lnTo>
                    <a:pt x="3433841" y="123614"/>
                  </a:lnTo>
                  <a:lnTo>
                    <a:pt x="3426590" y="129937"/>
                  </a:lnTo>
                  <a:lnTo>
                    <a:pt x="3418441" y="136364"/>
                  </a:lnTo>
                  <a:lnTo>
                    <a:pt x="3409692" y="142859"/>
                  </a:lnTo>
                  <a:lnTo>
                    <a:pt x="3391128" y="155970"/>
                  </a:lnTo>
                  <a:lnTo>
                    <a:pt x="3382641" y="162561"/>
                  </a:lnTo>
                  <a:lnTo>
                    <a:pt x="3374772" y="169166"/>
                  </a:lnTo>
                  <a:lnTo>
                    <a:pt x="3352402" y="1890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5" name="Freeform 64"/>
          <p:cNvSpPr/>
          <p:nvPr/>
        </p:nvSpPr>
        <p:spPr>
          <a:xfrm>
            <a:off x="1225789" y="4257650"/>
            <a:ext cx="147005" cy="218852"/>
          </a:xfrm>
          <a:custGeom>
            <a:avLst/>
            <a:gdLst/>
            <a:ahLst/>
            <a:cxnLst/>
            <a:rect l="0" t="0" r="0" b="0"/>
            <a:pathLst>
              <a:path w="147005" h="218852">
                <a:moveTo>
                  <a:pt x="97265" y="0"/>
                </a:moveTo>
                <a:lnTo>
                  <a:pt x="86704" y="10561"/>
                </a:lnTo>
                <a:lnTo>
                  <a:pt x="81382" y="16989"/>
                </a:lnTo>
                <a:lnTo>
                  <a:pt x="75623" y="24589"/>
                </a:lnTo>
                <a:lnTo>
                  <a:pt x="69573" y="32972"/>
                </a:lnTo>
                <a:lnTo>
                  <a:pt x="64435" y="41877"/>
                </a:lnTo>
                <a:lnTo>
                  <a:pt x="59904" y="51130"/>
                </a:lnTo>
                <a:lnTo>
                  <a:pt x="55778" y="60613"/>
                </a:lnTo>
                <a:lnTo>
                  <a:pt x="49712" y="71358"/>
                </a:lnTo>
                <a:lnTo>
                  <a:pt x="42352" y="82942"/>
                </a:lnTo>
                <a:lnTo>
                  <a:pt x="34129" y="95085"/>
                </a:lnTo>
                <a:lnTo>
                  <a:pt x="27542" y="106497"/>
                </a:lnTo>
                <a:lnTo>
                  <a:pt x="22045" y="117421"/>
                </a:lnTo>
                <a:lnTo>
                  <a:pt x="17275" y="128019"/>
                </a:lnTo>
                <a:lnTo>
                  <a:pt x="11884" y="137296"/>
                </a:lnTo>
                <a:lnTo>
                  <a:pt x="6080" y="145690"/>
                </a:lnTo>
                <a:lnTo>
                  <a:pt x="0" y="153498"/>
                </a:lnTo>
                <a:lnTo>
                  <a:pt x="368" y="159808"/>
                </a:lnTo>
                <a:lnTo>
                  <a:pt x="5034" y="165120"/>
                </a:lnTo>
                <a:lnTo>
                  <a:pt x="12567" y="169766"/>
                </a:lnTo>
                <a:lnTo>
                  <a:pt x="22009" y="175075"/>
                </a:lnTo>
                <a:lnTo>
                  <a:pt x="44291" y="186868"/>
                </a:lnTo>
                <a:lnTo>
                  <a:pt x="56423" y="192002"/>
                </a:lnTo>
                <a:lnTo>
                  <a:pt x="68932" y="196531"/>
                </a:lnTo>
                <a:lnTo>
                  <a:pt x="104713" y="208185"/>
                </a:lnTo>
                <a:lnTo>
                  <a:pt x="147004" y="21885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6" name="Group 85"/>
          <p:cNvGrpSpPr/>
          <p:nvPr/>
        </p:nvGrpSpPr>
        <p:grpSpPr>
          <a:xfrm>
            <a:off x="1273315" y="4217859"/>
            <a:ext cx="7619188" cy="777956"/>
            <a:chOff x="1273315" y="4217859"/>
            <a:chExt cx="7619188" cy="777956"/>
          </a:xfrm>
        </p:grpSpPr>
        <p:sp>
          <p:nvSpPr>
            <p:cNvPr id="66" name="Freeform 65"/>
            <p:cNvSpPr/>
            <p:nvPr/>
          </p:nvSpPr>
          <p:spPr>
            <a:xfrm>
              <a:off x="5251293" y="4386971"/>
              <a:ext cx="160300" cy="238748"/>
            </a:xfrm>
            <a:custGeom>
              <a:avLst/>
              <a:gdLst/>
              <a:ahLst/>
              <a:cxnLst/>
              <a:rect l="0" t="0" r="0" b="0"/>
              <a:pathLst>
                <a:path w="160300" h="238748">
                  <a:moveTo>
                    <a:pt x="80717" y="0"/>
                  </a:moveTo>
                  <a:lnTo>
                    <a:pt x="75436" y="15843"/>
                  </a:lnTo>
                  <a:lnTo>
                    <a:pt x="71670" y="23826"/>
                  </a:lnTo>
                  <a:lnTo>
                    <a:pt x="66948" y="32463"/>
                  </a:lnTo>
                  <a:lnTo>
                    <a:pt x="61590" y="41538"/>
                  </a:lnTo>
                  <a:lnTo>
                    <a:pt x="55807" y="49798"/>
                  </a:lnTo>
                  <a:lnTo>
                    <a:pt x="49741" y="57515"/>
                  </a:lnTo>
                  <a:lnTo>
                    <a:pt x="43487" y="64871"/>
                  </a:lnTo>
                  <a:lnTo>
                    <a:pt x="37107" y="73091"/>
                  </a:lnTo>
                  <a:lnTo>
                    <a:pt x="30643" y="81886"/>
                  </a:lnTo>
                  <a:lnTo>
                    <a:pt x="24123" y="91066"/>
                  </a:lnTo>
                  <a:lnTo>
                    <a:pt x="17566" y="99397"/>
                  </a:lnTo>
                  <a:lnTo>
                    <a:pt x="10983" y="107161"/>
                  </a:lnTo>
                  <a:lnTo>
                    <a:pt x="4384" y="114548"/>
                  </a:lnTo>
                  <a:lnTo>
                    <a:pt x="1091" y="122788"/>
                  </a:lnTo>
                  <a:lnTo>
                    <a:pt x="0" y="131598"/>
                  </a:lnTo>
                  <a:lnTo>
                    <a:pt x="378" y="140786"/>
                  </a:lnTo>
                  <a:lnTo>
                    <a:pt x="3947" y="149123"/>
                  </a:lnTo>
                  <a:lnTo>
                    <a:pt x="9641" y="156891"/>
                  </a:lnTo>
                  <a:lnTo>
                    <a:pt x="16754" y="164281"/>
                  </a:lnTo>
                  <a:lnTo>
                    <a:pt x="25917" y="171418"/>
                  </a:lnTo>
                  <a:lnTo>
                    <a:pt x="36446" y="178386"/>
                  </a:lnTo>
                  <a:lnTo>
                    <a:pt x="47887" y="185243"/>
                  </a:lnTo>
                  <a:lnTo>
                    <a:pt x="59936" y="192024"/>
                  </a:lnTo>
                  <a:lnTo>
                    <a:pt x="85113" y="205454"/>
                  </a:lnTo>
                  <a:lnTo>
                    <a:pt x="98017" y="211025"/>
                  </a:lnTo>
                  <a:lnTo>
                    <a:pt x="111040" y="215844"/>
                  </a:lnTo>
                  <a:lnTo>
                    <a:pt x="160299" y="23874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5282271" y="4516292"/>
              <a:ext cx="3610232" cy="238748"/>
            </a:xfrm>
            <a:custGeom>
              <a:avLst/>
              <a:gdLst/>
              <a:ahLst/>
              <a:cxnLst/>
              <a:rect l="0" t="0" r="0" b="0"/>
              <a:pathLst>
                <a:path w="3610232" h="238748">
                  <a:moveTo>
                    <a:pt x="0" y="0"/>
                  </a:moveTo>
                  <a:lnTo>
                    <a:pt x="55384" y="13846"/>
                  </a:lnTo>
                  <a:lnTo>
                    <a:pt x="105464" y="19806"/>
                  </a:lnTo>
                  <a:lnTo>
                    <a:pt x="141411" y="26378"/>
                  </a:lnTo>
                  <a:lnTo>
                    <a:pt x="208344" y="32106"/>
                  </a:lnTo>
                  <a:lnTo>
                    <a:pt x="303406" y="39117"/>
                  </a:lnTo>
                  <a:lnTo>
                    <a:pt x="1344759" y="39791"/>
                  </a:lnTo>
                  <a:lnTo>
                    <a:pt x="1420260" y="47665"/>
                  </a:lnTo>
                  <a:lnTo>
                    <a:pt x="1523811" y="49618"/>
                  </a:lnTo>
                  <a:lnTo>
                    <a:pt x="1742756" y="49738"/>
                  </a:lnTo>
                  <a:lnTo>
                    <a:pt x="1813257" y="57612"/>
                  </a:lnTo>
                  <a:lnTo>
                    <a:pt x="1912869" y="59565"/>
                  </a:lnTo>
                  <a:lnTo>
                    <a:pt x="2041217" y="59683"/>
                  </a:lnTo>
                  <a:lnTo>
                    <a:pt x="2111693" y="67560"/>
                  </a:lnTo>
                  <a:lnTo>
                    <a:pt x="2211303" y="69513"/>
                  </a:lnTo>
                  <a:lnTo>
                    <a:pt x="2277986" y="72566"/>
                  </a:lnTo>
                  <a:lnTo>
                    <a:pt x="2336367" y="78196"/>
                  </a:lnTo>
                  <a:lnTo>
                    <a:pt x="2433316" y="82347"/>
                  </a:lnTo>
                  <a:lnTo>
                    <a:pt x="2549142" y="91847"/>
                  </a:lnTo>
                  <a:lnTo>
                    <a:pt x="2608165" y="97970"/>
                  </a:lnTo>
                  <a:lnTo>
                    <a:pt x="2662399" y="106016"/>
                  </a:lnTo>
                  <a:lnTo>
                    <a:pt x="2724530" y="111699"/>
                  </a:lnTo>
                  <a:lnTo>
                    <a:pt x="2805045" y="117858"/>
                  </a:lnTo>
                  <a:lnTo>
                    <a:pt x="2849050" y="124205"/>
                  </a:lnTo>
                  <a:lnTo>
                    <a:pt x="2943865" y="128872"/>
                  </a:lnTo>
                  <a:lnTo>
                    <a:pt x="3043933" y="137136"/>
                  </a:lnTo>
                  <a:lnTo>
                    <a:pt x="3123586" y="144128"/>
                  </a:lnTo>
                  <a:lnTo>
                    <a:pt x="3223079" y="148547"/>
                  </a:lnTo>
                  <a:lnTo>
                    <a:pt x="3273924" y="151966"/>
                  </a:lnTo>
                  <a:lnTo>
                    <a:pt x="3347226" y="159322"/>
                  </a:lnTo>
                  <a:lnTo>
                    <a:pt x="3395941" y="165720"/>
                  </a:lnTo>
                  <a:lnTo>
                    <a:pt x="3508645" y="168914"/>
                  </a:lnTo>
                  <a:lnTo>
                    <a:pt x="3590892" y="166147"/>
                  </a:lnTo>
                  <a:lnTo>
                    <a:pt x="3604242" y="163820"/>
                  </a:lnTo>
                  <a:lnTo>
                    <a:pt x="3609825" y="158952"/>
                  </a:lnTo>
                  <a:lnTo>
                    <a:pt x="3610231" y="152391"/>
                  </a:lnTo>
                  <a:lnTo>
                    <a:pt x="3607187" y="144701"/>
                  </a:lnTo>
                  <a:lnTo>
                    <a:pt x="3602947" y="137364"/>
                  </a:lnTo>
                  <a:lnTo>
                    <a:pt x="3597909" y="130262"/>
                  </a:lnTo>
                  <a:lnTo>
                    <a:pt x="3592340" y="123316"/>
                  </a:lnTo>
                  <a:lnTo>
                    <a:pt x="3585311" y="115370"/>
                  </a:lnTo>
                  <a:lnTo>
                    <a:pt x="3568659" y="97699"/>
                  </a:lnTo>
                  <a:lnTo>
                    <a:pt x="3558471" y="89449"/>
                  </a:lnTo>
                  <a:lnTo>
                    <a:pt x="3547258" y="81739"/>
                  </a:lnTo>
                  <a:lnTo>
                    <a:pt x="3535361" y="74388"/>
                  </a:lnTo>
                  <a:lnTo>
                    <a:pt x="3524113" y="68382"/>
                  </a:lnTo>
                  <a:lnTo>
                    <a:pt x="3513299" y="63273"/>
                  </a:lnTo>
                  <a:lnTo>
                    <a:pt x="3502774" y="58762"/>
                  </a:lnTo>
                  <a:lnTo>
                    <a:pt x="3492441" y="54649"/>
                  </a:lnTo>
                  <a:lnTo>
                    <a:pt x="3472118" y="47132"/>
                  </a:lnTo>
                  <a:lnTo>
                    <a:pt x="3468688" y="48001"/>
                  </a:lnTo>
                  <a:lnTo>
                    <a:pt x="3469718" y="51896"/>
                  </a:lnTo>
                  <a:lnTo>
                    <a:pt x="3473720" y="57809"/>
                  </a:lnTo>
                  <a:lnTo>
                    <a:pt x="3478598" y="63961"/>
                  </a:lnTo>
                  <a:lnTo>
                    <a:pt x="3484062" y="70274"/>
                  </a:lnTo>
                  <a:lnTo>
                    <a:pt x="3489914" y="76692"/>
                  </a:lnTo>
                  <a:lnTo>
                    <a:pt x="3497131" y="83182"/>
                  </a:lnTo>
                  <a:lnTo>
                    <a:pt x="3505259" y="89719"/>
                  </a:lnTo>
                  <a:lnTo>
                    <a:pt x="3513993" y="96288"/>
                  </a:lnTo>
                  <a:lnTo>
                    <a:pt x="3523132" y="101773"/>
                  </a:lnTo>
                  <a:lnTo>
                    <a:pt x="3532541" y="106534"/>
                  </a:lnTo>
                  <a:lnTo>
                    <a:pt x="3542129" y="110814"/>
                  </a:lnTo>
                  <a:lnTo>
                    <a:pt x="3550732" y="115878"/>
                  </a:lnTo>
                  <a:lnTo>
                    <a:pt x="3558678" y="121464"/>
                  </a:lnTo>
                  <a:lnTo>
                    <a:pt x="3566186" y="127399"/>
                  </a:lnTo>
                  <a:lnTo>
                    <a:pt x="3570086" y="135777"/>
                  </a:lnTo>
                  <a:lnTo>
                    <a:pt x="3571580" y="145783"/>
                  </a:lnTo>
                  <a:lnTo>
                    <a:pt x="3571471" y="156876"/>
                  </a:lnTo>
                  <a:lnTo>
                    <a:pt x="3566977" y="166481"/>
                  </a:lnTo>
                  <a:lnTo>
                    <a:pt x="3559560" y="175095"/>
                  </a:lnTo>
                  <a:lnTo>
                    <a:pt x="3550194" y="183049"/>
                  </a:lnTo>
                  <a:lnTo>
                    <a:pt x="3538423" y="190562"/>
                  </a:lnTo>
                  <a:lnTo>
                    <a:pt x="3525051" y="197781"/>
                  </a:lnTo>
                  <a:lnTo>
                    <a:pt x="3510608" y="204804"/>
                  </a:lnTo>
                  <a:lnTo>
                    <a:pt x="3497664" y="211697"/>
                  </a:lnTo>
                  <a:lnTo>
                    <a:pt x="3485718" y="218503"/>
                  </a:lnTo>
                  <a:lnTo>
                    <a:pt x="3451880" y="23874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1273315" y="4288884"/>
              <a:ext cx="3378289" cy="197566"/>
            </a:xfrm>
            <a:custGeom>
              <a:avLst/>
              <a:gdLst/>
              <a:ahLst/>
              <a:cxnLst/>
              <a:rect l="0" t="0" r="0" b="0"/>
              <a:pathLst>
                <a:path w="3378289" h="197566">
                  <a:moveTo>
                    <a:pt x="0" y="117983"/>
                  </a:moveTo>
                  <a:lnTo>
                    <a:pt x="31768" y="116877"/>
                  </a:lnTo>
                  <a:lnTo>
                    <a:pt x="67872" y="111146"/>
                  </a:lnTo>
                  <a:lnTo>
                    <a:pt x="173025" y="108217"/>
                  </a:lnTo>
                  <a:lnTo>
                    <a:pt x="754681" y="108035"/>
                  </a:lnTo>
                  <a:lnTo>
                    <a:pt x="797756" y="102754"/>
                  </a:lnTo>
                  <a:lnTo>
                    <a:pt x="898740" y="98360"/>
                  </a:lnTo>
                  <a:lnTo>
                    <a:pt x="2110413" y="98087"/>
                  </a:lnTo>
                  <a:lnTo>
                    <a:pt x="2181271" y="103013"/>
                  </a:lnTo>
                  <a:lnTo>
                    <a:pt x="2280934" y="98375"/>
                  </a:lnTo>
                  <a:lnTo>
                    <a:pt x="2915501" y="98087"/>
                  </a:lnTo>
                  <a:lnTo>
                    <a:pt x="2958781" y="92806"/>
                  </a:lnTo>
                  <a:lnTo>
                    <a:pt x="3051321" y="88549"/>
                  </a:lnTo>
                  <a:lnTo>
                    <a:pt x="3325729" y="88139"/>
                  </a:lnTo>
                  <a:lnTo>
                    <a:pt x="3333515" y="84823"/>
                  </a:lnTo>
                  <a:lnTo>
                    <a:pt x="3337600" y="79297"/>
                  </a:lnTo>
                  <a:lnTo>
                    <a:pt x="3339218" y="72297"/>
                  </a:lnTo>
                  <a:lnTo>
                    <a:pt x="3336981" y="64314"/>
                  </a:lnTo>
                  <a:lnTo>
                    <a:pt x="3332174" y="55676"/>
                  </a:lnTo>
                  <a:lnTo>
                    <a:pt x="3325653" y="46601"/>
                  </a:lnTo>
                  <a:lnTo>
                    <a:pt x="3317990" y="38341"/>
                  </a:lnTo>
                  <a:lnTo>
                    <a:pt x="3309566" y="30624"/>
                  </a:lnTo>
                  <a:lnTo>
                    <a:pt x="3300633" y="23268"/>
                  </a:lnTo>
                  <a:lnTo>
                    <a:pt x="3292467" y="16154"/>
                  </a:lnTo>
                  <a:lnTo>
                    <a:pt x="3284813" y="9200"/>
                  </a:lnTo>
                  <a:lnTo>
                    <a:pt x="3277500" y="2354"/>
                  </a:lnTo>
                  <a:lnTo>
                    <a:pt x="3275940" y="0"/>
                  </a:lnTo>
                  <a:lnTo>
                    <a:pt x="3278216" y="642"/>
                  </a:lnTo>
                  <a:lnTo>
                    <a:pt x="3283049" y="3280"/>
                  </a:lnTo>
                  <a:lnTo>
                    <a:pt x="3289587" y="7249"/>
                  </a:lnTo>
                  <a:lnTo>
                    <a:pt x="3305695" y="17555"/>
                  </a:lnTo>
                  <a:lnTo>
                    <a:pt x="3313527" y="23398"/>
                  </a:lnTo>
                  <a:lnTo>
                    <a:pt x="3320959" y="29504"/>
                  </a:lnTo>
                  <a:lnTo>
                    <a:pt x="3328124" y="35785"/>
                  </a:lnTo>
                  <a:lnTo>
                    <a:pt x="3335112" y="42184"/>
                  </a:lnTo>
                  <a:lnTo>
                    <a:pt x="3348771" y="55188"/>
                  </a:lnTo>
                  <a:lnTo>
                    <a:pt x="3356613" y="61750"/>
                  </a:lnTo>
                  <a:lnTo>
                    <a:pt x="3365158" y="68336"/>
                  </a:lnTo>
                  <a:lnTo>
                    <a:pt x="3374170" y="74937"/>
                  </a:lnTo>
                  <a:lnTo>
                    <a:pt x="3377967" y="81548"/>
                  </a:lnTo>
                  <a:lnTo>
                    <a:pt x="3378288" y="88167"/>
                  </a:lnTo>
                  <a:lnTo>
                    <a:pt x="3376292" y="94789"/>
                  </a:lnTo>
                  <a:lnTo>
                    <a:pt x="3371644" y="101415"/>
                  </a:lnTo>
                  <a:lnTo>
                    <a:pt x="3365231" y="108043"/>
                  </a:lnTo>
                  <a:lnTo>
                    <a:pt x="3357639" y="114672"/>
                  </a:lnTo>
                  <a:lnTo>
                    <a:pt x="3349262" y="122407"/>
                  </a:lnTo>
                  <a:lnTo>
                    <a:pt x="3331111" y="139845"/>
                  </a:lnTo>
                  <a:lnTo>
                    <a:pt x="3272820" y="19756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2944543" y="4267598"/>
              <a:ext cx="29844" cy="278538"/>
            </a:xfrm>
            <a:custGeom>
              <a:avLst/>
              <a:gdLst/>
              <a:ahLst/>
              <a:cxnLst/>
              <a:rect l="0" t="0" r="0" b="0"/>
              <a:pathLst>
                <a:path w="29844" h="278538">
                  <a:moveTo>
                    <a:pt x="0" y="0"/>
                  </a:moveTo>
                  <a:lnTo>
                    <a:pt x="0" y="65945"/>
                  </a:lnTo>
                  <a:lnTo>
                    <a:pt x="1105" y="80438"/>
                  </a:lnTo>
                  <a:lnTo>
                    <a:pt x="2947" y="93417"/>
                  </a:lnTo>
                  <a:lnTo>
                    <a:pt x="5281" y="105385"/>
                  </a:lnTo>
                  <a:lnTo>
                    <a:pt x="6836" y="117785"/>
                  </a:lnTo>
                  <a:lnTo>
                    <a:pt x="7873" y="130473"/>
                  </a:lnTo>
                  <a:lnTo>
                    <a:pt x="8565" y="143352"/>
                  </a:lnTo>
                  <a:lnTo>
                    <a:pt x="10131" y="155254"/>
                  </a:lnTo>
                  <a:lnTo>
                    <a:pt x="12280" y="166506"/>
                  </a:lnTo>
                  <a:lnTo>
                    <a:pt x="14818" y="177322"/>
                  </a:lnTo>
                  <a:lnTo>
                    <a:pt x="16511" y="191165"/>
                  </a:lnTo>
                  <a:lnTo>
                    <a:pt x="17639" y="207026"/>
                  </a:lnTo>
                  <a:lnTo>
                    <a:pt x="29843" y="27853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2957256" y="4665509"/>
              <a:ext cx="117441" cy="121330"/>
            </a:xfrm>
            <a:custGeom>
              <a:avLst/>
              <a:gdLst/>
              <a:ahLst/>
              <a:cxnLst/>
              <a:rect l="0" t="0" r="0" b="0"/>
              <a:pathLst>
                <a:path w="117441" h="121330">
                  <a:moveTo>
                    <a:pt x="17130" y="0"/>
                  </a:moveTo>
                  <a:lnTo>
                    <a:pt x="6568" y="21123"/>
                  </a:lnTo>
                  <a:lnTo>
                    <a:pt x="3457" y="32873"/>
                  </a:lnTo>
                  <a:lnTo>
                    <a:pt x="1383" y="46232"/>
                  </a:lnTo>
                  <a:lnTo>
                    <a:pt x="0" y="60664"/>
                  </a:lnTo>
                  <a:lnTo>
                    <a:pt x="1289" y="73602"/>
                  </a:lnTo>
                  <a:lnTo>
                    <a:pt x="4359" y="85543"/>
                  </a:lnTo>
                  <a:lnTo>
                    <a:pt x="8616" y="96820"/>
                  </a:lnTo>
                  <a:lnTo>
                    <a:pt x="15875" y="105443"/>
                  </a:lnTo>
                  <a:lnTo>
                    <a:pt x="25136" y="112297"/>
                  </a:lnTo>
                  <a:lnTo>
                    <a:pt x="35731" y="117972"/>
                  </a:lnTo>
                  <a:lnTo>
                    <a:pt x="46110" y="120650"/>
                  </a:lnTo>
                  <a:lnTo>
                    <a:pt x="56346" y="121329"/>
                  </a:lnTo>
                  <a:lnTo>
                    <a:pt x="66485" y="120677"/>
                  </a:lnTo>
                  <a:lnTo>
                    <a:pt x="75456" y="118032"/>
                  </a:lnTo>
                  <a:lnTo>
                    <a:pt x="83647" y="114058"/>
                  </a:lnTo>
                  <a:lnTo>
                    <a:pt x="91318" y="109198"/>
                  </a:lnTo>
                  <a:lnTo>
                    <a:pt x="98642" y="103747"/>
                  </a:lnTo>
                  <a:lnTo>
                    <a:pt x="105736" y="97902"/>
                  </a:lnTo>
                  <a:lnTo>
                    <a:pt x="112676" y="91795"/>
                  </a:lnTo>
                  <a:lnTo>
                    <a:pt x="116197" y="84408"/>
                  </a:lnTo>
                  <a:lnTo>
                    <a:pt x="117440" y="76168"/>
                  </a:lnTo>
                  <a:lnTo>
                    <a:pt x="117162" y="67358"/>
                  </a:lnTo>
                  <a:lnTo>
                    <a:pt x="114767" y="59274"/>
                  </a:lnTo>
                  <a:lnTo>
                    <a:pt x="110959" y="51674"/>
                  </a:lnTo>
                  <a:lnTo>
                    <a:pt x="106210" y="44397"/>
                  </a:lnTo>
                  <a:lnTo>
                    <a:pt x="100834" y="37335"/>
                  </a:lnTo>
                  <a:lnTo>
                    <a:pt x="95039" y="30417"/>
                  </a:lnTo>
                  <a:lnTo>
                    <a:pt x="88965" y="23594"/>
                  </a:lnTo>
                  <a:lnTo>
                    <a:pt x="80494" y="19045"/>
                  </a:lnTo>
                  <a:lnTo>
                    <a:pt x="70426" y="16012"/>
                  </a:lnTo>
                  <a:lnTo>
                    <a:pt x="17130" y="1989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3233028" y="4307389"/>
              <a:ext cx="9949" cy="139270"/>
            </a:xfrm>
            <a:custGeom>
              <a:avLst/>
              <a:gdLst/>
              <a:ahLst/>
              <a:cxnLst/>
              <a:rect l="0" t="0" r="0" b="0"/>
              <a:pathLst>
                <a:path w="9949" h="139270">
                  <a:moveTo>
                    <a:pt x="0" y="0"/>
                  </a:moveTo>
                  <a:lnTo>
                    <a:pt x="0" y="21123"/>
                  </a:lnTo>
                  <a:lnTo>
                    <a:pt x="1106" y="32872"/>
                  </a:lnTo>
                  <a:lnTo>
                    <a:pt x="2948" y="46232"/>
                  </a:lnTo>
                  <a:lnTo>
                    <a:pt x="5281" y="60664"/>
                  </a:lnTo>
                  <a:lnTo>
                    <a:pt x="6837" y="75813"/>
                  </a:lnTo>
                  <a:lnTo>
                    <a:pt x="7874" y="91438"/>
                  </a:lnTo>
                  <a:lnTo>
                    <a:pt x="9948" y="1392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3431984" y="4337232"/>
              <a:ext cx="19896" cy="129322"/>
            </a:xfrm>
            <a:custGeom>
              <a:avLst/>
              <a:gdLst/>
              <a:ahLst/>
              <a:cxnLst/>
              <a:rect l="0" t="0" r="0" b="0"/>
              <a:pathLst>
                <a:path w="19896" h="129322">
                  <a:moveTo>
                    <a:pt x="0" y="0"/>
                  </a:moveTo>
                  <a:lnTo>
                    <a:pt x="5281" y="15843"/>
                  </a:lnTo>
                  <a:lnTo>
                    <a:pt x="6836" y="26036"/>
                  </a:lnTo>
                  <a:lnTo>
                    <a:pt x="7873" y="38359"/>
                  </a:lnTo>
                  <a:lnTo>
                    <a:pt x="8565" y="52100"/>
                  </a:lnTo>
                  <a:lnTo>
                    <a:pt x="10131" y="66787"/>
                  </a:lnTo>
                  <a:lnTo>
                    <a:pt x="12281" y="82106"/>
                  </a:lnTo>
                  <a:lnTo>
                    <a:pt x="19895" y="12932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3660783" y="4337232"/>
              <a:ext cx="9948" cy="109427"/>
            </a:xfrm>
            <a:custGeom>
              <a:avLst/>
              <a:gdLst/>
              <a:ahLst/>
              <a:cxnLst/>
              <a:rect l="0" t="0" r="0" b="0"/>
              <a:pathLst>
                <a:path w="9948" h="109427">
                  <a:moveTo>
                    <a:pt x="0" y="0"/>
                  </a:moveTo>
                  <a:lnTo>
                    <a:pt x="5281" y="15843"/>
                  </a:lnTo>
                  <a:lnTo>
                    <a:pt x="6836" y="24931"/>
                  </a:lnTo>
                  <a:lnTo>
                    <a:pt x="7874" y="35411"/>
                  </a:lnTo>
                  <a:lnTo>
                    <a:pt x="8565" y="46819"/>
                  </a:lnTo>
                  <a:lnTo>
                    <a:pt x="9333" y="71284"/>
                  </a:lnTo>
                  <a:lnTo>
                    <a:pt x="9947" y="10942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3899530" y="4347180"/>
              <a:ext cx="9949" cy="119374"/>
            </a:xfrm>
            <a:custGeom>
              <a:avLst/>
              <a:gdLst/>
              <a:ahLst/>
              <a:cxnLst/>
              <a:rect l="0" t="0" r="0" b="0"/>
              <a:pathLst>
                <a:path w="9949" h="119374">
                  <a:moveTo>
                    <a:pt x="0" y="0"/>
                  </a:moveTo>
                  <a:lnTo>
                    <a:pt x="0" y="21124"/>
                  </a:lnTo>
                  <a:lnTo>
                    <a:pt x="1105" y="32873"/>
                  </a:lnTo>
                  <a:lnTo>
                    <a:pt x="2947" y="46232"/>
                  </a:lnTo>
                  <a:lnTo>
                    <a:pt x="9948" y="11937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4158172" y="4217859"/>
              <a:ext cx="49740" cy="298434"/>
            </a:xfrm>
            <a:custGeom>
              <a:avLst/>
              <a:gdLst/>
              <a:ahLst/>
              <a:cxnLst/>
              <a:rect l="0" t="0" r="0" b="0"/>
              <a:pathLst>
                <a:path w="49740" h="298434">
                  <a:moveTo>
                    <a:pt x="0" y="0"/>
                  </a:moveTo>
                  <a:lnTo>
                    <a:pt x="5281" y="31685"/>
                  </a:lnTo>
                  <a:lnTo>
                    <a:pt x="6836" y="46546"/>
                  </a:lnTo>
                  <a:lnTo>
                    <a:pt x="7874" y="61979"/>
                  </a:lnTo>
                  <a:lnTo>
                    <a:pt x="8565" y="77794"/>
                  </a:lnTo>
                  <a:lnTo>
                    <a:pt x="10131" y="93865"/>
                  </a:lnTo>
                  <a:lnTo>
                    <a:pt x="12281" y="110104"/>
                  </a:lnTo>
                  <a:lnTo>
                    <a:pt x="14819" y="126457"/>
                  </a:lnTo>
                  <a:lnTo>
                    <a:pt x="17616" y="141781"/>
                  </a:lnTo>
                  <a:lnTo>
                    <a:pt x="23672" y="170597"/>
                  </a:lnTo>
                  <a:lnTo>
                    <a:pt x="25729" y="185576"/>
                  </a:lnTo>
                  <a:lnTo>
                    <a:pt x="27101" y="201089"/>
                  </a:lnTo>
                  <a:lnTo>
                    <a:pt x="28015" y="216957"/>
                  </a:lnTo>
                  <a:lnTo>
                    <a:pt x="29730" y="230852"/>
                  </a:lnTo>
                  <a:lnTo>
                    <a:pt x="31978" y="243431"/>
                  </a:lnTo>
                  <a:lnTo>
                    <a:pt x="49739" y="29843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4088538" y="4764987"/>
              <a:ext cx="114497" cy="141288"/>
            </a:xfrm>
            <a:custGeom>
              <a:avLst/>
              <a:gdLst/>
              <a:ahLst/>
              <a:cxnLst/>
              <a:rect l="0" t="0" r="0" b="0"/>
              <a:pathLst>
                <a:path w="114497" h="141288">
                  <a:moveTo>
                    <a:pt x="0" y="0"/>
                  </a:moveTo>
                  <a:lnTo>
                    <a:pt x="0" y="21123"/>
                  </a:lnTo>
                  <a:lnTo>
                    <a:pt x="3316" y="29556"/>
                  </a:lnTo>
                  <a:lnTo>
                    <a:pt x="8842" y="37389"/>
                  </a:lnTo>
                  <a:lnTo>
                    <a:pt x="15842" y="44822"/>
                  </a:lnTo>
                  <a:lnTo>
                    <a:pt x="23825" y="50882"/>
                  </a:lnTo>
                  <a:lnTo>
                    <a:pt x="32463" y="56027"/>
                  </a:lnTo>
                  <a:lnTo>
                    <a:pt x="41537" y="60563"/>
                  </a:lnTo>
                  <a:lnTo>
                    <a:pt x="52008" y="64692"/>
                  </a:lnTo>
                  <a:lnTo>
                    <a:pt x="63410" y="68550"/>
                  </a:lnTo>
                  <a:lnTo>
                    <a:pt x="75433" y="72227"/>
                  </a:lnTo>
                  <a:lnTo>
                    <a:pt x="85658" y="76889"/>
                  </a:lnTo>
                  <a:lnTo>
                    <a:pt x="94686" y="82208"/>
                  </a:lnTo>
                  <a:lnTo>
                    <a:pt x="102915" y="87964"/>
                  </a:lnTo>
                  <a:lnTo>
                    <a:pt x="108401" y="96224"/>
                  </a:lnTo>
                  <a:lnTo>
                    <a:pt x="112058" y="106150"/>
                  </a:lnTo>
                  <a:lnTo>
                    <a:pt x="114496" y="117190"/>
                  </a:lnTo>
                  <a:lnTo>
                    <a:pt x="111700" y="125655"/>
                  </a:lnTo>
                  <a:lnTo>
                    <a:pt x="105416" y="132403"/>
                  </a:lnTo>
                  <a:lnTo>
                    <a:pt x="96804" y="138008"/>
                  </a:lnTo>
                  <a:lnTo>
                    <a:pt x="85537" y="140639"/>
                  </a:lnTo>
                  <a:lnTo>
                    <a:pt x="72499" y="141287"/>
                  </a:lnTo>
                  <a:lnTo>
                    <a:pt x="9947" y="12932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4168120" y="4725196"/>
              <a:ext cx="109426" cy="9948"/>
            </a:xfrm>
            <a:custGeom>
              <a:avLst/>
              <a:gdLst/>
              <a:ahLst/>
              <a:cxnLst/>
              <a:rect l="0" t="0" r="0" b="0"/>
              <a:pathLst>
                <a:path w="109426" h="9948">
                  <a:moveTo>
                    <a:pt x="0" y="0"/>
                  </a:moveTo>
                  <a:lnTo>
                    <a:pt x="26404" y="0"/>
                  </a:lnTo>
                  <a:lnTo>
                    <a:pt x="39709" y="1105"/>
                  </a:lnTo>
                  <a:lnTo>
                    <a:pt x="109425" y="994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2765483" y="4297441"/>
              <a:ext cx="1" cy="149218"/>
            </a:xfrm>
            <a:custGeom>
              <a:avLst/>
              <a:gdLst/>
              <a:ahLst/>
              <a:cxnLst/>
              <a:rect l="0" t="0" r="0" b="0"/>
              <a:pathLst>
                <a:path w="1" h="149218">
                  <a:moveTo>
                    <a:pt x="0" y="0"/>
                  </a:moveTo>
                  <a:lnTo>
                    <a:pt x="0" y="14921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2526736" y="4297441"/>
              <a:ext cx="19896" cy="139270"/>
            </a:xfrm>
            <a:custGeom>
              <a:avLst/>
              <a:gdLst/>
              <a:ahLst/>
              <a:cxnLst/>
              <a:rect l="0" t="0" r="0" b="0"/>
              <a:pathLst>
                <a:path w="19896" h="139270">
                  <a:moveTo>
                    <a:pt x="19895" y="0"/>
                  </a:moveTo>
                  <a:lnTo>
                    <a:pt x="14615" y="21124"/>
                  </a:lnTo>
                  <a:lnTo>
                    <a:pt x="13059" y="32872"/>
                  </a:lnTo>
                  <a:lnTo>
                    <a:pt x="12022" y="46232"/>
                  </a:lnTo>
                  <a:lnTo>
                    <a:pt x="11330" y="60665"/>
                  </a:lnTo>
                  <a:lnTo>
                    <a:pt x="9764" y="75813"/>
                  </a:lnTo>
                  <a:lnTo>
                    <a:pt x="7615" y="91438"/>
                  </a:lnTo>
                  <a:lnTo>
                    <a:pt x="0" y="1392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2367571" y="4287493"/>
              <a:ext cx="19897" cy="139270"/>
            </a:xfrm>
            <a:custGeom>
              <a:avLst/>
              <a:gdLst/>
              <a:ahLst/>
              <a:cxnLst/>
              <a:rect l="0" t="0" r="0" b="0"/>
              <a:pathLst>
                <a:path w="19897" h="139270">
                  <a:moveTo>
                    <a:pt x="19896" y="0"/>
                  </a:moveTo>
                  <a:lnTo>
                    <a:pt x="6050" y="55384"/>
                  </a:lnTo>
                  <a:lnTo>
                    <a:pt x="4033" y="70082"/>
                  </a:lnTo>
                  <a:lnTo>
                    <a:pt x="2689" y="86512"/>
                  </a:lnTo>
                  <a:lnTo>
                    <a:pt x="0" y="1392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2049242" y="4287493"/>
              <a:ext cx="9949" cy="149218"/>
            </a:xfrm>
            <a:custGeom>
              <a:avLst/>
              <a:gdLst/>
              <a:ahLst/>
              <a:cxnLst/>
              <a:rect l="0" t="0" r="0" b="0"/>
              <a:pathLst>
                <a:path w="9949" h="149218">
                  <a:moveTo>
                    <a:pt x="9948" y="0"/>
                  </a:moveTo>
                  <a:lnTo>
                    <a:pt x="9948" y="69230"/>
                  </a:lnTo>
                  <a:lnTo>
                    <a:pt x="8843" y="82629"/>
                  </a:lnTo>
                  <a:lnTo>
                    <a:pt x="7001" y="94877"/>
                  </a:lnTo>
                  <a:lnTo>
                    <a:pt x="0" y="14921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1740861" y="4267598"/>
              <a:ext cx="9949" cy="368068"/>
            </a:xfrm>
            <a:custGeom>
              <a:avLst/>
              <a:gdLst/>
              <a:ahLst/>
              <a:cxnLst/>
              <a:rect l="0" t="0" r="0" b="0"/>
              <a:pathLst>
                <a:path w="9949" h="368068">
                  <a:moveTo>
                    <a:pt x="0" y="0"/>
                  </a:moveTo>
                  <a:lnTo>
                    <a:pt x="0" y="197422"/>
                  </a:lnTo>
                  <a:lnTo>
                    <a:pt x="1105" y="212302"/>
                  </a:lnTo>
                  <a:lnTo>
                    <a:pt x="2948" y="226643"/>
                  </a:lnTo>
                  <a:lnTo>
                    <a:pt x="5281" y="240626"/>
                  </a:lnTo>
                  <a:lnTo>
                    <a:pt x="6837" y="255473"/>
                  </a:lnTo>
                  <a:lnTo>
                    <a:pt x="7874" y="270899"/>
                  </a:lnTo>
                  <a:lnTo>
                    <a:pt x="8565" y="286709"/>
                  </a:lnTo>
                  <a:lnTo>
                    <a:pt x="9333" y="319013"/>
                  </a:lnTo>
                  <a:lnTo>
                    <a:pt x="9948" y="36806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1631436" y="4774934"/>
              <a:ext cx="79583" cy="1"/>
            </a:xfrm>
            <a:custGeom>
              <a:avLst/>
              <a:gdLst/>
              <a:ahLst/>
              <a:cxnLst/>
              <a:rect l="0" t="0" r="0" b="0"/>
              <a:pathLst>
                <a:path w="79583" h="1">
                  <a:moveTo>
                    <a:pt x="0" y="0"/>
                  </a:moveTo>
                  <a:lnTo>
                    <a:pt x="79582"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1818929" y="4824673"/>
              <a:ext cx="86636" cy="171142"/>
            </a:xfrm>
            <a:custGeom>
              <a:avLst/>
              <a:gdLst/>
              <a:ahLst/>
              <a:cxnLst/>
              <a:rect l="0" t="0" r="0" b="0"/>
              <a:pathLst>
                <a:path w="86636" h="171142">
                  <a:moveTo>
                    <a:pt x="11462" y="0"/>
                  </a:moveTo>
                  <a:lnTo>
                    <a:pt x="900" y="10562"/>
                  </a:lnTo>
                  <a:lnTo>
                    <a:pt x="0" y="15884"/>
                  </a:lnTo>
                  <a:lnTo>
                    <a:pt x="1610" y="21643"/>
                  </a:lnTo>
                  <a:lnTo>
                    <a:pt x="4894" y="27692"/>
                  </a:lnTo>
                  <a:lnTo>
                    <a:pt x="10399" y="33936"/>
                  </a:lnTo>
                  <a:lnTo>
                    <a:pt x="17386" y="40309"/>
                  </a:lnTo>
                  <a:lnTo>
                    <a:pt x="25359" y="46768"/>
                  </a:lnTo>
                  <a:lnTo>
                    <a:pt x="33990" y="53285"/>
                  </a:lnTo>
                  <a:lnTo>
                    <a:pt x="52423" y="66421"/>
                  </a:lnTo>
                  <a:lnTo>
                    <a:pt x="60876" y="74124"/>
                  </a:lnTo>
                  <a:lnTo>
                    <a:pt x="68721" y="82575"/>
                  </a:lnTo>
                  <a:lnTo>
                    <a:pt x="76162" y="91525"/>
                  </a:lnTo>
                  <a:lnTo>
                    <a:pt x="81123" y="103019"/>
                  </a:lnTo>
                  <a:lnTo>
                    <a:pt x="84430" y="116207"/>
                  </a:lnTo>
                  <a:lnTo>
                    <a:pt x="86635" y="130526"/>
                  </a:lnTo>
                  <a:lnTo>
                    <a:pt x="85894" y="142283"/>
                  </a:lnTo>
                  <a:lnTo>
                    <a:pt x="83190" y="152332"/>
                  </a:lnTo>
                  <a:lnTo>
                    <a:pt x="79176" y="161241"/>
                  </a:lnTo>
                  <a:lnTo>
                    <a:pt x="72079" y="167181"/>
                  </a:lnTo>
                  <a:lnTo>
                    <a:pt x="62927" y="171141"/>
                  </a:lnTo>
                  <a:lnTo>
                    <a:pt x="31358" y="1691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1830391" y="4764987"/>
              <a:ext cx="129322" cy="19896"/>
            </a:xfrm>
            <a:custGeom>
              <a:avLst/>
              <a:gdLst/>
              <a:ahLst/>
              <a:cxnLst/>
              <a:rect l="0" t="0" r="0" b="0"/>
              <a:pathLst>
                <a:path w="129322" h="19896">
                  <a:moveTo>
                    <a:pt x="0" y="0"/>
                  </a:moveTo>
                  <a:lnTo>
                    <a:pt x="21124" y="5281"/>
                  </a:lnTo>
                  <a:lnTo>
                    <a:pt x="46232" y="10821"/>
                  </a:lnTo>
                  <a:lnTo>
                    <a:pt x="60665" y="13846"/>
                  </a:lnTo>
                  <a:lnTo>
                    <a:pt x="74708" y="15862"/>
                  </a:lnTo>
                  <a:lnTo>
                    <a:pt x="88491" y="17206"/>
                  </a:lnTo>
                  <a:lnTo>
                    <a:pt x="129321" y="1989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4" name="Group 103"/>
          <p:cNvGrpSpPr/>
          <p:nvPr/>
        </p:nvGrpSpPr>
        <p:grpSpPr>
          <a:xfrm>
            <a:off x="1591644" y="2994281"/>
            <a:ext cx="2805276" cy="547129"/>
            <a:chOff x="1591644" y="2994281"/>
            <a:chExt cx="2805276" cy="547129"/>
          </a:xfrm>
        </p:grpSpPr>
        <p:sp>
          <p:nvSpPr>
            <p:cNvPr id="87" name="Freeform 86"/>
            <p:cNvSpPr/>
            <p:nvPr/>
          </p:nvSpPr>
          <p:spPr>
            <a:xfrm>
              <a:off x="2918916" y="3103707"/>
              <a:ext cx="5732" cy="189009"/>
            </a:xfrm>
            <a:custGeom>
              <a:avLst/>
              <a:gdLst/>
              <a:ahLst/>
              <a:cxnLst/>
              <a:rect l="0" t="0" r="0" b="0"/>
              <a:pathLst>
                <a:path w="5732" h="189009">
                  <a:moveTo>
                    <a:pt x="5731" y="0"/>
                  </a:moveTo>
                  <a:lnTo>
                    <a:pt x="5731" y="69230"/>
                  </a:lnTo>
                  <a:lnTo>
                    <a:pt x="4626" y="83734"/>
                  </a:lnTo>
                  <a:lnTo>
                    <a:pt x="2783" y="97824"/>
                  </a:lnTo>
                  <a:lnTo>
                    <a:pt x="450" y="111639"/>
                  </a:lnTo>
                  <a:lnTo>
                    <a:pt x="0" y="125270"/>
                  </a:lnTo>
                  <a:lnTo>
                    <a:pt x="805" y="138779"/>
                  </a:lnTo>
                  <a:lnTo>
                    <a:pt x="5731" y="1890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2859680" y="3376278"/>
              <a:ext cx="115412" cy="88519"/>
            </a:xfrm>
            <a:custGeom>
              <a:avLst/>
              <a:gdLst/>
              <a:ahLst/>
              <a:cxnLst/>
              <a:rect l="0" t="0" r="0" b="0"/>
              <a:pathLst>
                <a:path w="115412" h="88519">
                  <a:moveTo>
                    <a:pt x="5280" y="25863"/>
                  </a:moveTo>
                  <a:lnTo>
                    <a:pt x="0" y="46986"/>
                  </a:lnTo>
                  <a:lnTo>
                    <a:pt x="655" y="55419"/>
                  </a:lnTo>
                  <a:lnTo>
                    <a:pt x="3302" y="63252"/>
                  </a:lnTo>
                  <a:lnTo>
                    <a:pt x="7277" y="70685"/>
                  </a:lnTo>
                  <a:lnTo>
                    <a:pt x="13243" y="76745"/>
                  </a:lnTo>
                  <a:lnTo>
                    <a:pt x="20537" y="81890"/>
                  </a:lnTo>
                  <a:lnTo>
                    <a:pt x="28715" y="86426"/>
                  </a:lnTo>
                  <a:lnTo>
                    <a:pt x="38588" y="88345"/>
                  </a:lnTo>
                  <a:lnTo>
                    <a:pt x="49592" y="88518"/>
                  </a:lnTo>
                  <a:lnTo>
                    <a:pt x="61349" y="87529"/>
                  </a:lnTo>
                  <a:lnTo>
                    <a:pt x="71397" y="84658"/>
                  </a:lnTo>
                  <a:lnTo>
                    <a:pt x="80307" y="80534"/>
                  </a:lnTo>
                  <a:lnTo>
                    <a:pt x="88457" y="75574"/>
                  </a:lnTo>
                  <a:lnTo>
                    <a:pt x="96101" y="70056"/>
                  </a:lnTo>
                  <a:lnTo>
                    <a:pt x="103408" y="64168"/>
                  </a:lnTo>
                  <a:lnTo>
                    <a:pt x="110490" y="58031"/>
                  </a:lnTo>
                  <a:lnTo>
                    <a:pt x="114106" y="50624"/>
                  </a:lnTo>
                  <a:lnTo>
                    <a:pt x="115411" y="42370"/>
                  </a:lnTo>
                  <a:lnTo>
                    <a:pt x="115176" y="33552"/>
                  </a:lnTo>
                  <a:lnTo>
                    <a:pt x="111704" y="25462"/>
                  </a:lnTo>
                  <a:lnTo>
                    <a:pt x="106073" y="17859"/>
                  </a:lnTo>
                  <a:lnTo>
                    <a:pt x="99003" y="10579"/>
                  </a:lnTo>
                  <a:lnTo>
                    <a:pt x="88763" y="5726"/>
                  </a:lnTo>
                  <a:lnTo>
                    <a:pt x="76410" y="2490"/>
                  </a:lnTo>
                  <a:lnTo>
                    <a:pt x="62648" y="333"/>
                  </a:lnTo>
                  <a:lnTo>
                    <a:pt x="50157" y="0"/>
                  </a:lnTo>
                  <a:lnTo>
                    <a:pt x="38514" y="884"/>
                  </a:lnTo>
                  <a:lnTo>
                    <a:pt x="5280" y="1591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3143498" y="3093759"/>
              <a:ext cx="9949" cy="179061"/>
            </a:xfrm>
            <a:custGeom>
              <a:avLst/>
              <a:gdLst/>
              <a:ahLst/>
              <a:cxnLst/>
              <a:rect l="0" t="0" r="0" b="0"/>
              <a:pathLst>
                <a:path w="9949" h="179061">
                  <a:moveTo>
                    <a:pt x="0" y="0"/>
                  </a:moveTo>
                  <a:lnTo>
                    <a:pt x="0" y="65946"/>
                  </a:lnTo>
                  <a:lnTo>
                    <a:pt x="1105" y="82650"/>
                  </a:lnTo>
                  <a:lnTo>
                    <a:pt x="2948" y="99312"/>
                  </a:lnTo>
                  <a:lnTo>
                    <a:pt x="9948" y="17906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3392193" y="3133550"/>
              <a:ext cx="9949" cy="159166"/>
            </a:xfrm>
            <a:custGeom>
              <a:avLst/>
              <a:gdLst/>
              <a:ahLst/>
              <a:cxnLst/>
              <a:rect l="0" t="0" r="0" b="0"/>
              <a:pathLst>
                <a:path w="9949" h="159166">
                  <a:moveTo>
                    <a:pt x="0" y="0"/>
                  </a:moveTo>
                  <a:lnTo>
                    <a:pt x="0" y="65946"/>
                  </a:lnTo>
                  <a:lnTo>
                    <a:pt x="1105" y="82650"/>
                  </a:lnTo>
                  <a:lnTo>
                    <a:pt x="9948" y="15916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3620992" y="3123603"/>
              <a:ext cx="29844" cy="149217"/>
            </a:xfrm>
            <a:custGeom>
              <a:avLst/>
              <a:gdLst/>
              <a:ahLst/>
              <a:cxnLst/>
              <a:rect l="0" t="0" r="0" b="0"/>
              <a:pathLst>
                <a:path w="29844" h="149217">
                  <a:moveTo>
                    <a:pt x="0" y="0"/>
                  </a:moveTo>
                  <a:lnTo>
                    <a:pt x="5281" y="15842"/>
                  </a:lnTo>
                  <a:lnTo>
                    <a:pt x="6836" y="26036"/>
                  </a:lnTo>
                  <a:lnTo>
                    <a:pt x="7873" y="38358"/>
                  </a:lnTo>
                  <a:lnTo>
                    <a:pt x="8565" y="52099"/>
                  </a:lnTo>
                  <a:lnTo>
                    <a:pt x="10131" y="66787"/>
                  </a:lnTo>
                  <a:lnTo>
                    <a:pt x="12281" y="82105"/>
                  </a:lnTo>
                  <a:lnTo>
                    <a:pt x="29843" y="1492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3889582" y="3153446"/>
              <a:ext cx="29844" cy="169113"/>
            </a:xfrm>
            <a:custGeom>
              <a:avLst/>
              <a:gdLst/>
              <a:ahLst/>
              <a:cxnLst/>
              <a:rect l="0" t="0" r="0" b="0"/>
              <a:pathLst>
                <a:path w="29844" h="169113">
                  <a:moveTo>
                    <a:pt x="0" y="0"/>
                  </a:moveTo>
                  <a:lnTo>
                    <a:pt x="5281" y="21124"/>
                  </a:lnTo>
                  <a:lnTo>
                    <a:pt x="6837" y="31767"/>
                  </a:lnTo>
                  <a:lnTo>
                    <a:pt x="7874" y="43285"/>
                  </a:lnTo>
                  <a:lnTo>
                    <a:pt x="8565" y="55384"/>
                  </a:lnTo>
                  <a:lnTo>
                    <a:pt x="10131" y="66766"/>
                  </a:lnTo>
                  <a:lnTo>
                    <a:pt x="12280" y="77670"/>
                  </a:lnTo>
                  <a:lnTo>
                    <a:pt x="14819" y="88255"/>
                  </a:lnTo>
                  <a:lnTo>
                    <a:pt x="17617" y="101944"/>
                  </a:lnTo>
                  <a:lnTo>
                    <a:pt x="29843" y="1691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4178067" y="2994281"/>
              <a:ext cx="29845" cy="308383"/>
            </a:xfrm>
            <a:custGeom>
              <a:avLst/>
              <a:gdLst/>
              <a:ahLst/>
              <a:cxnLst/>
              <a:rect l="0" t="0" r="0" b="0"/>
              <a:pathLst>
                <a:path w="29845" h="308383">
                  <a:moveTo>
                    <a:pt x="0" y="0"/>
                  </a:moveTo>
                  <a:lnTo>
                    <a:pt x="0" y="26405"/>
                  </a:lnTo>
                  <a:lnTo>
                    <a:pt x="1106" y="39710"/>
                  </a:lnTo>
                  <a:lnTo>
                    <a:pt x="2948" y="54106"/>
                  </a:lnTo>
                  <a:lnTo>
                    <a:pt x="5281" y="69230"/>
                  </a:lnTo>
                  <a:lnTo>
                    <a:pt x="6837" y="83734"/>
                  </a:lnTo>
                  <a:lnTo>
                    <a:pt x="7874" y="97825"/>
                  </a:lnTo>
                  <a:lnTo>
                    <a:pt x="8565" y="111640"/>
                  </a:lnTo>
                  <a:lnTo>
                    <a:pt x="10132" y="125271"/>
                  </a:lnTo>
                  <a:lnTo>
                    <a:pt x="12281" y="138780"/>
                  </a:lnTo>
                  <a:lnTo>
                    <a:pt x="14820" y="152207"/>
                  </a:lnTo>
                  <a:lnTo>
                    <a:pt x="16512" y="165579"/>
                  </a:lnTo>
                  <a:lnTo>
                    <a:pt x="17640" y="178915"/>
                  </a:lnTo>
                  <a:lnTo>
                    <a:pt x="18392" y="192227"/>
                  </a:lnTo>
                  <a:lnTo>
                    <a:pt x="19999" y="205523"/>
                  </a:lnTo>
                  <a:lnTo>
                    <a:pt x="22175" y="218808"/>
                  </a:lnTo>
                  <a:lnTo>
                    <a:pt x="24731" y="232087"/>
                  </a:lnTo>
                  <a:lnTo>
                    <a:pt x="26436" y="246465"/>
                  </a:lnTo>
                  <a:lnTo>
                    <a:pt x="27572" y="261578"/>
                  </a:lnTo>
                  <a:lnTo>
                    <a:pt x="29844" y="3083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4174090" y="3393576"/>
              <a:ext cx="103456" cy="147834"/>
            </a:xfrm>
            <a:custGeom>
              <a:avLst/>
              <a:gdLst/>
              <a:ahLst/>
              <a:cxnLst/>
              <a:rect l="0" t="0" r="0" b="0"/>
              <a:pathLst>
                <a:path w="103456" h="147834">
                  <a:moveTo>
                    <a:pt x="103455" y="8565"/>
                  </a:moveTo>
                  <a:lnTo>
                    <a:pt x="82331" y="3284"/>
                  </a:lnTo>
                  <a:lnTo>
                    <a:pt x="70583" y="1728"/>
                  </a:lnTo>
                  <a:lnTo>
                    <a:pt x="57223" y="691"/>
                  </a:lnTo>
                  <a:lnTo>
                    <a:pt x="42790" y="0"/>
                  </a:lnTo>
                  <a:lnTo>
                    <a:pt x="29853" y="644"/>
                  </a:lnTo>
                  <a:lnTo>
                    <a:pt x="17912" y="2179"/>
                  </a:lnTo>
                  <a:lnTo>
                    <a:pt x="6635" y="4308"/>
                  </a:lnTo>
                  <a:lnTo>
                    <a:pt x="1328" y="10148"/>
                  </a:lnTo>
                  <a:lnTo>
                    <a:pt x="0" y="18463"/>
                  </a:lnTo>
                  <a:lnTo>
                    <a:pt x="1326" y="28427"/>
                  </a:lnTo>
                  <a:lnTo>
                    <a:pt x="6631" y="37280"/>
                  </a:lnTo>
                  <a:lnTo>
                    <a:pt x="14589" y="45393"/>
                  </a:lnTo>
                  <a:lnTo>
                    <a:pt x="46913" y="70321"/>
                  </a:lnTo>
                  <a:lnTo>
                    <a:pt x="59129" y="79579"/>
                  </a:lnTo>
                  <a:lnTo>
                    <a:pt x="68378" y="89067"/>
                  </a:lnTo>
                  <a:lnTo>
                    <a:pt x="75649" y="98708"/>
                  </a:lnTo>
                  <a:lnTo>
                    <a:pt x="81602" y="108451"/>
                  </a:lnTo>
                  <a:lnTo>
                    <a:pt x="82254" y="117157"/>
                  </a:lnTo>
                  <a:lnTo>
                    <a:pt x="79374" y="125172"/>
                  </a:lnTo>
                  <a:lnTo>
                    <a:pt x="43769" y="14783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4317336" y="3372297"/>
              <a:ext cx="79584" cy="29845"/>
            </a:xfrm>
            <a:custGeom>
              <a:avLst/>
              <a:gdLst/>
              <a:ahLst/>
              <a:cxnLst/>
              <a:rect l="0" t="0" r="0" b="0"/>
              <a:pathLst>
                <a:path w="79584" h="29845">
                  <a:moveTo>
                    <a:pt x="0" y="0"/>
                  </a:moveTo>
                  <a:lnTo>
                    <a:pt x="21124" y="5281"/>
                  </a:lnTo>
                  <a:lnTo>
                    <a:pt x="30662" y="9047"/>
                  </a:lnTo>
                  <a:lnTo>
                    <a:pt x="40337" y="13769"/>
                  </a:lnTo>
                  <a:lnTo>
                    <a:pt x="79583" y="2984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2695848" y="3103707"/>
              <a:ext cx="19897" cy="159166"/>
            </a:xfrm>
            <a:custGeom>
              <a:avLst/>
              <a:gdLst/>
              <a:ahLst/>
              <a:cxnLst/>
              <a:rect l="0" t="0" r="0" b="0"/>
              <a:pathLst>
                <a:path w="19897" h="159166">
                  <a:moveTo>
                    <a:pt x="19896" y="0"/>
                  </a:moveTo>
                  <a:lnTo>
                    <a:pt x="19896" y="21124"/>
                  </a:lnTo>
                  <a:lnTo>
                    <a:pt x="18790" y="32873"/>
                  </a:lnTo>
                  <a:lnTo>
                    <a:pt x="16948" y="46232"/>
                  </a:lnTo>
                  <a:lnTo>
                    <a:pt x="14615" y="60665"/>
                  </a:lnTo>
                  <a:lnTo>
                    <a:pt x="13059" y="74708"/>
                  </a:lnTo>
                  <a:lnTo>
                    <a:pt x="12022" y="88491"/>
                  </a:lnTo>
                  <a:lnTo>
                    <a:pt x="11331" y="102101"/>
                  </a:lnTo>
                  <a:lnTo>
                    <a:pt x="9764" y="114490"/>
                  </a:lnTo>
                  <a:lnTo>
                    <a:pt x="7615" y="126066"/>
                  </a:lnTo>
                  <a:lnTo>
                    <a:pt x="0" y="15916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2447154" y="3113655"/>
              <a:ext cx="1" cy="159165"/>
            </a:xfrm>
            <a:custGeom>
              <a:avLst/>
              <a:gdLst/>
              <a:ahLst/>
              <a:cxnLst/>
              <a:rect l="0" t="0" r="0" b="0"/>
              <a:pathLst>
                <a:path w="1" h="159165">
                  <a:moveTo>
                    <a:pt x="0" y="0"/>
                  </a:moveTo>
                  <a:lnTo>
                    <a:pt x="0" y="15916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2223493" y="3123603"/>
              <a:ext cx="14758" cy="149217"/>
            </a:xfrm>
            <a:custGeom>
              <a:avLst/>
              <a:gdLst/>
              <a:ahLst/>
              <a:cxnLst/>
              <a:rect l="0" t="0" r="0" b="0"/>
              <a:pathLst>
                <a:path w="14758" h="149217">
                  <a:moveTo>
                    <a:pt x="14757" y="0"/>
                  </a:moveTo>
                  <a:lnTo>
                    <a:pt x="9476" y="15842"/>
                  </a:lnTo>
                  <a:lnTo>
                    <a:pt x="6815" y="24931"/>
                  </a:lnTo>
                  <a:lnTo>
                    <a:pt x="911" y="46818"/>
                  </a:lnTo>
                  <a:lnTo>
                    <a:pt x="0" y="59950"/>
                  </a:lnTo>
                  <a:lnTo>
                    <a:pt x="498" y="74231"/>
                  </a:lnTo>
                  <a:lnTo>
                    <a:pt x="4809" y="1492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1989556" y="3123603"/>
              <a:ext cx="9948" cy="169113"/>
            </a:xfrm>
            <a:custGeom>
              <a:avLst/>
              <a:gdLst/>
              <a:ahLst/>
              <a:cxnLst/>
              <a:rect l="0" t="0" r="0" b="0"/>
              <a:pathLst>
                <a:path w="9948" h="169113">
                  <a:moveTo>
                    <a:pt x="9947" y="0"/>
                  </a:moveTo>
                  <a:lnTo>
                    <a:pt x="4667" y="15842"/>
                  </a:lnTo>
                  <a:lnTo>
                    <a:pt x="3111" y="27141"/>
                  </a:lnTo>
                  <a:lnTo>
                    <a:pt x="2074" y="41305"/>
                  </a:lnTo>
                  <a:lnTo>
                    <a:pt x="1382" y="57380"/>
                  </a:lnTo>
                  <a:lnTo>
                    <a:pt x="614" y="89978"/>
                  </a:lnTo>
                  <a:lnTo>
                    <a:pt x="0" y="1691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1740872" y="3004229"/>
              <a:ext cx="9938" cy="338226"/>
            </a:xfrm>
            <a:custGeom>
              <a:avLst/>
              <a:gdLst/>
              <a:ahLst/>
              <a:cxnLst/>
              <a:rect l="0" t="0" r="0" b="0"/>
              <a:pathLst>
                <a:path w="9938" h="338226">
                  <a:moveTo>
                    <a:pt x="9937" y="0"/>
                  </a:moveTo>
                  <a:lnTo>
                    <a:pt x="4656" y="21124"/>
                  </a:lnTo>
                  <a:lnTo>
                    <a:pt x="3100" y="31768"/>
                  </a:lnTo>
                  <a:lnTo>
                    <a:pt x="2063" y="43285"/>
                  </a:lnTo>
                  <a:lnTo>
                    <a:pt x="1372" y="55384"/>
                  </a:lnTo>
                  <a:lnTo>
                    <a:pt x="604" y="80617"/>
                  </a:lnTo>
                  <a:lnTo>
                    <a:pt x="43" y="159256"/>
                  </a:lnTo>
                  <a:lnTo>
                    <a:pt x="0" y="212238"/>
                  </a:lnTo>
                  <a:lnTo>
                    <a:pt x="1101" y="224390"/>
                  </a:lnTo>
                  <a:lnTo>
                    <a:pt x="2941" y="235808"/>
                  </a:lnTo>
                  <a:lnTo>
                    <a:pt x="5273" y="246735"/>
                  </a:lnTo>
                  <a:lnTo>
                    <a:pt x="6828" y="260652"/>
                  </a:lnTo>
                  <a:lnTo>
                    <a:pt x="7864" y="276562"/>
                  </a:lnTo>
                  <a:lnTo>
                    <a:pt x="9937" y="33822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1591644" y="3422036"/>
              <a:ext cx="49740" cy="9949"/>
            </a:xfrm>
            <a:custGeom>
              <a:avLst/>
              <a:gdLst/>
              <a:ahLst/>
              <a:cxnLst/>
              <a:rect l="0" t="0" r="0" b="0"/>
              <a:pathLst>
                <a:path w="49740" h="9949">
                  <a:moveTo>
                    <a:pt x="0" y="0"/>
                  </a:moveTo>
                  <a:lnTo>
                    <a:pt x="11790" y="0"/>
                  </a:lnTo>
                  <a:lnTo>
                    <a:pt x="49739" y="99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1755476" y="3402141"/>
              <a:ext cx="70411" cy="109986"/>
            </a:xfrm>
            <a:custGeom>
              <a:avLst/>
              <a:gdLst/>
              <a:ahLst/>
              <a:cxnLst/>
              <a:rect l="0" t="0" r="0" b="0"/>
              <a:pathLst>
                <a:path w="70411" h="109986">
                  <a:moveTo>
                    <a:pt x="5281" y="0"/>
                  </a:moveTo>
                  <a:lnTo>
                    <a:pt x="0" y="15842"/>
                  </a:lnTo>
                  <a:lnTo>
                    <a:pt x="1760" y="21614"/>
                  </a:lnTo>
                  <a:lnTo>
                    <a:pt x="6249" y="26568"/>
                  </a:lnTo>
                  <a:lnTo>
                    <a:pt x="12558" y="30975"/>
                  </a:lnTo>
                  <a:lnTo>
                    <a:pt x="20080" y="35019"/>
                  </a:lnTo>
                  <a:lnTo>
                    <a:pt x="28411" y="38820"/>
                  </a:lnTo>
                  <a:lnTo>
                    <a:pt x="37280" y="42459"/>
                  </a:lnTo>
                  <a:lnTo>
                    <a:pt x="46509" y="47096"/>
                  </a:lnTo>
                  <a:lnTo>
                    <a:pt x="55978" y="52398"/>
                  </a:lnTo>
                  <a:lnTo>
                    <a:pt x="65606" y="58144"/>
                  </a:lnTo>
                  <a:lnTo>
                    <a:pt x="69815" y="65290"/>
                  </a:lnTo>
                  <a:lnTo>
                    <a:pt x="70410" y="73370"/>
                  </a:lnTo>
                  <a:lnTo>
                    <a:pt x="68595" y="82072"/>
                  </a:lnTo>
                  <a:lnTo>
                    <a:pt x="64070" y="90084"/>
                  </a:lnTo>
                  <a:lnTo>
                    <a:pt x="57737" y="97637"/>
                  </a:lnTo>
                  <a:lnTo>
                    <a:pt x="50200" y="104882"/>
                  </a:lnTo>
                  <a:lnTo>
                    <a:pt x="41859" y="108607"/>
                  </a:lnTo>
                  <a:lnTo>
                    <a:pt x="32982" y="109985"/>
                  </a:lnTo>
                  <a:lnTo>
                    <a:pt x="5281" y="10942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1760757" y="3382245"/>
              <a:ext cx="129322" cy="9949"/>
            </a:xfrm>
            <a:custGeom>
              <a:avLst/>
              <a:gdLst/>
              <a:ahLst/>
              <a:cxnLst/>
              <a:rect l="0" t="0" r="0" b="0"/>
              <a:pathLst>
                <a:path w="129322" h="9949">
                  <a:moveTo>
                    <a:pt x="0" y="0"/>
                  </a:moveTo>
                  <a:lnTo>
                    <a:pt x="21123" y="5281"/>
                  </a:lnTo>
                  <a:lnTo>
                    <a:pt x="32873" y="6837"/>
                  </a:lnTo>
                  <a:lnTo>
                    <a:pt x="46232" y="7874"/>
                  </a:lnTo>
                  <a:lnTo>
                    <a:pt x="60664" y="8565"/>
                  </a:lnTo>
                  <a:lnTo>
                    <a:pt x="88491" y="9333"/>
                  </a:lnTo>
                  <a:lnTo>
                    <a:pt x="129321" y="99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2" name="Group 121"/>
          <p:cNvGrpSpPr/>
          <p:nvPr/>
        </p:nvGrpSpPr>
        <p:grpSpPr>
          <a:xfrm>
            <a:off x="5341958" y="1900026"/>
            <a:ext cx="2805275" cy="676450"/>
            <a:chOff x="5341958" y="1900026"/>
            <a:chExt cx="2805275" cy="676450"/>
          </a:xfrm>
        </p:grpSpPr>
        <p:sp>
          <p:nvSpPr>
            <p:cNvPr id="105" name="Freeform 104"/>
            <p:cNvSpPr/>
            <p:nvPr/>
          </p:nvSpPr>
          <p:spPr>
            <a:xfrm>
              <a:off x="6665013" y="1929869"/>
              <a:ext cx="29844" cy="268591"/>
            </a:xfrm>
            <a:custGeom>
              <a:avLst/>
              <a:gdLst/>
              <a:ahLst/>
              <a:cxnLst/>
              <a:rect l="0" t="0" r="0" b="0"/>
              <a:pathLst>
                <a:path w="29844" h="268591">
                  <a:moveTo>
                    <a:pt x="0" y="0"/>
                  </a:moveTo>
                  <a:lnTo>
                    <a:pt x="5281" y="15843"/>
                  </a:lnTo>
                  <a:lnTo>
                    <a:pt x="7941" y="24931"/>
                  </a:lnTo>
                  <a:lnTo>
                    <a:pt x="13845" y="46819"/>
                  </a:lnTo>
                  <a:lnTo>
                    <a:pt x="16968" y="62161"/>
                  </a:lnTo>
                  <a:lnTo>
                    <a:pt x="23384" y="99841"/>
                  </a:lnTo>
                  <a:lnTo>
                    <a:pt x="25537" y="117405"/>
                  </a:lnTo>
                  <a:lnTo>
                    <a:pt x="26972" y="133535"/>
                  </a:lnTo>
                  <a:lnTo>
                    <a:pt x="27929" y="148710"/>
                  </a:lnTo>
                  <a:lnTo>
                    <a:pt x="28993" y="177361"/>
                  </a:lnTo>
                  <a:lnTo>
                    <a:pt x="29591" y="221295"/>
                  </a:lnTo>
                  <a:lnTo>
                    <a:pt x="29843" y="26859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6649334" y="2387467"/>
              <a:ext cx="134820" cy="150656"/>
            </a:xfrm>
            <a:custGeom>
              <a:avLst/>
              <a:gdLst/>
              <a:ahLst/>
              <a:cxnLst/>
              <a:rect l="0" t="0" r="0" b="0"/>
              <a:pathLst>
                <a:path w="134820" h="150656">
                  <a:moveTo>
                    <a:pt x="5731" y="0"/>
                  </a:moveTo>
                  <a:lnTo>
                    <a:pt x="450" y="26405"/>
                  </a:lnTo>
                  <a:lnTo>
                    <a:pt x="0" y="39709"/>
                  </a:lnTo>
                  <a:lnTo>
                    <a:pt x="805" y="54105"/>
                  </a:lnTo>
                  <a:lnTo>
                    <a:pt x="2447" y="69230"/>
                  </a:lnTo>
                  <a:lnTo>
                    <a:pt x="5752" y="82628"/>
                  </a:lnTo>
                  <a:lnTo>
                    <a:pt x="10166" y="94877"/>
                  </a:lnTo>
                  <a:lnTo>
                    <a:pt x="15319" y="106358"/>
                  </a:lnTo>
                  <a:lnTo>
                    <a:pt x="22071" y="116223"/>
                  </a:lnTo>
                  <a:lnTo>
                    <a:pt x="29888" y="125010"/>
                  </a:lnTo>
                  <a:lnTo>
                    <a:pt x="38415" y="133079"/>
                  </a:lnTo>
                  <a:lnTo>
                    <a:pt x="47416" y="139564"/>
                  </a:lnTo>
                  <a:lnTo>
                    <a:pt x="56733" y="144992"/>
                  </a:lnTo>
                  <a:lnTo>
                    <a:pt x="66259" y="149716"/>
                  </a:lnTo>
                  <a:lnTo>
                    <a:pt x="77032" y="150655"/>
                  </a:lnTo>
                  <a:lnTo>
                    <a:pt x="88635" y="149070"/>
                  </a:lnTo>
                  <a:lnTo>
                    <a:pt x="100791" y="145803"/>
                  </a:lnTo>
                  <a:lnTo>
                    <a:pt x="111106" y="141414"/>
                  </a:lnTo>
                  <a:lnTo>
                    <a:pt x="120193" y="136278"/>
                  </a:lnTo>
                  <a:lnTo>
                    <a:pt x="128462" y="130643"/>
                  </a:lnTo>
                  <a:lnTo>
                    <a:pt x="132869" y="121360"/>
                  </a:lnTo>
                  <a:lnTo>
                    <a:pt x="134702" y="109645"/>
                  </a:lnTo>
                  <a:lnTo>
                    <a:pt x="134819" y="96308"/>
                  </a:lnTo>
                  <a:lnTo>
                    <a:pt x="131580" y="85206"/>
                  </a:lnTo>
                  <a:lnTo>
                    <a:pt x="126106" y="75594"/>
                  </a:lnTo>
                  <a:lnTo>
                    <a:pt x="119140" y="66976"/>
                  </a:lnTo>
                  <a:lnTo>
                    <a:pt x="111181" y="59020"/>
                  </a:lnTo>
                  <a:lnTo>
                    <a:pt x="102558" y="51505"/>
                  </a:lnTo>
                  <a:lnTo>
                    <a:pt x="93493" y="44284"/>
                  </a:lnTo>
                  <a:lnTo>
                    <a:pt x="83030" y="38365"/>
                  </a:lnTo>
                  <a:lnTo>
                    <a:pt x="71633" y="33314"/>
                  </a:lnTo>
                  <a:lnTo>
                    <a:pt x="35575" y="1989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7033080" y="2049242"/>
              <a:ext cx="29845" cy="169114"/>
            </a:xfrm>
            <a:custGeom>
              <a:avLst/>
              <a:gdLst/>
              <a:ahLst/>
              <a:cxnLst/>
              <a:rect l="0" t="0" r="0" b="0"/>
              <a:pathLst>
                <a:path w="29845" h="169114">
                  <a:moveTo>
                    <a:pt x="0" y="0"/>
                  </a:moveTo>
                  <a:lnTo>
                    <a:pt x="5281" y="31686"/>
                  </a:lnTo>
                  <a:lnTo>
                    <a:pt x="7942" y="44336"/>
                  </a:lnTo>
                  <a:lnTo>
                    <a:pt x="10821" y="56085"/>
                  </a:lnTo>
                  <a:lnTo>
                    <a:pt x="13847" y="67233"/>
                  </a:lnTo>
                  <a:lnTo>
                    <a:pt x="15863" y="80192"/>
                  </a:lnTo>
                  <a:lnTo>
                    <a:pt x="17208" y="94358"/>
                  </a:lnTo>
                  <a:lnTo>
                    <a:pt x="18104" y="109328"/>
                  </a:lnTo>
                  <a:lnTo>
                    <a:pt x="19807" y="122625"/>
                  </a:lnTo>
                  <a:lnTo>
                    <a:pt x="22047" y="134805"/>
                  </a:lnTo>
                  <a:lnTo>
                    <a:pt x="29844" y="16911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a:off x="7251932" y="2059190"/>
              <a:ext cx="19896" cy="139270"/>
            </a:xfrm>
            <a:custGeom>
              <a:avLst/>
              <a:gdLst/>
              <a:ahLst/>
              <a:cxnLst/>
              <a:rect l="0" t="0" r="0" b="0"/>
              <a:pathLst>
                <a:path w="19896" h="139270">
                  <a:moveTo>
                    <a:pt x="0" y="0"/>
                  </a:moveTo>
                  <a:lnTo>
                    <a:pt x="0" y="26405"/>
                  </a:lnTo>
                  <a:lnTo>
                    <a:pt x="1105" y="38604"/>
                  </a:lnTo>
                  <a:lnTo>
                    <a:pt x="2948" y="51158"/>
                  </a:lnTo>
                  <a:lnTo>
                    <a:pt x="5281" y="63949"/>
                  </a:lnTo>
                  <a:lnTo>
                    <a:pt x="7942" y="76897"/>
                  </a:lnTo>
                  <a:lnTo>
                    <a:pt x="10821" y="89950"/>
                  </a:lnTo>
                  <a:lnTo>
                    <a:pt x="19895" y="1392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7500626" y="2069138"/>
              <a:ext cx="19897" cy="129322"/>
            </a:xfrm>
            <a:custGeom>
              <a:avLst/>
              <a:gdLst/>
              <a:ahLst/>
              <a:cxnLst/>
              <a:rect l="0" t="0" r="0" b="0"/>
              <a:pathLst>
                <a:path w="19897" h="129322">
                  <a:moveTo>
                    <a:pt x="0" y="0"/>
                  </a:moveTo>
                  <a:lnTo>
                    <a:pt x="5281" y="21124"/>
                  </a:lnTo>
                  <a:lnTo>
                    <a:pt x="6837" y="32873"/>
                  </a:lnTo>
                  <a:lnTo>
                    <a:pt x="7874" y="46232"/>
                  </a:lnTo>
                  <a:lnTo>
                    <a:pt x="8566" y="60665"/>
                  </a:lnTo>
                  <a:lnTo>
                    <a:pt x="10132" y="74708"/>
                  </a:lnTo>
                  <a:lnTo>
                    <a:pt x="12282" y="88491"/>
                  </a:lnTo>
                  <a:lnTo>
                    <a:pt x="19896" y="12932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7749321" y="2089033"/>
              <a:ext cx="29844" cy="129323"/>
            </a:xfrm>
            <a:custGeom>
              <a:avLst/>
              <a:gdLst/>
              <a:ahLst/>
              <a:cxnLst/>
              <a:rect l="0" t="0" r="0" b="0"/>
              <a:pathLst>
                <a:path w="29844" h="129323">
                  <a:moveTo>
                    <a:pt x="0" y="0"/>
                  </a:moveTo>
                  <a:lnTo>
                    <a:pt x="5280" y="21124"/>
                  </a:lnTo>
                  <a:lnTo>
                    <a:pt x="10821" y="46232"/>
                  </a:lnTo>
                  <a:lnTo>
                    <a:pt x="16968" y="74708"/>
                  </a:lnTo>
                  <a:lnTo>
                    <a:pt x="29843" y="12932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a:off x="8057702" y="1900026"/>
              <a:ext cx="29844" cy="348173"/>
            </a:xfrm>
            <a:custGeom>
              <a:avLst/>
              <a:gdLst/>
              <a:ahLst/>
              <a:cxnLst/>
              <a:rect l="0" t="0" r="0" b="0"/>
              <a:pathLst>
                <a:path w="29844" h="348173">
                  <a:moveTo>
                    <a:pt x="0" y="0"/>
                  </a:moveTo>
                  <a:lnTo>
                    <a:pt x="13846" y="69229"/>
                  </a:lnTo>
                  <a:lnTo>
                    <a:pt x="15863" y="84839"/>
                  </a:lnTo>
                  <a:lnTo>
                    <a:pt x="17207" y="100771"/>
                  </a:lnTo>
                  <a:lnTo>
                    <a:pt x="18103" y="116920"/>
                  </a:lnTo>
                  <a:lnTo>
                    <a:pt x="19806" y="132106"/>
                  </a:lnTo>
                  <a:lnTo>
                    <a:pt x="22046" y="146652"/>
                  </a:lnTo>
                  <a:lnTo>
                    <a:pt x="24645" y="160771"/>
                  </a:lnTo>
                  <a:lnTo>
                    <a:pt x="26378" y="175709"/>
                  </a:lnTo>
                  <a:lnTo>
                    <a:pt x="27533" y="191195"/>
                  </a:lnTo>
                  <a:lnTo>
                    <a:pt x="28303" y="207046"/>
                  </a:lnTo>
                  <a:lnTo>
                    <a:pt x="29159" y="239395"/>
                  </a:lnTo>
                  <a:lnTo>
                    <a:pt x="29843" y="34817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7988778" y="2443255"/>
              <a:ext cx="78731" cy="116713"/>
            </a:xfrm>
            <a:custGeom>
              <a:avLst/>
              <a:gdLst/>
              <a:ahLst/>
              <a:cxnLst/>
              <a:rect l="0" t="0" r="0" b="0"/>
              <a:pathLst>
                <a:path w="78731" h="116713">
                  <a:moveTo>
                    <a:pt x="49029" y="13846"/>
                  </a:moveTo>
                  <a:lnTo>
                    <a:pt x="7491" y="0"/>
                  </a:lnTo>
                  <a:lnTo>
                    <a:pt x="2546" y="1300"/>
                  </a:lnTo>
                  <a:lnTo>
                    <a:pt x="356" y="5482"/>
                  </a:lnTo>
                  <a:lnTo>
                    <a:pt x="0" y="11586"/>
                  </a:lnTo>
                  <a:lnTo>
                    <a:pt x="4185" y="18971"/>
                  </a:lnTo>
                  <a:lnTo>
                    <a:pt x="11395" y="27211"/>
                  </a:lnTo>
                  <a:lnTo>
                    <a:pt x="20623" y="36020"/>
                  </a:lnTo>
                  <a:lnTo>
                    <a:pt x="31197" y="44103"/>
                  </a:lnTo>
                  <a:lnTo>
                    <a:pt x="42667" y="51702"/>
                  </a:lnTo>
                  <a:lnTo>
                    <a:pt x="54735" y="58979"/>
                  </a:lnTo>
                  <a:lnTo>
                    <a:pt x="63886" y="67147"/>
                  </a:lnTo>
                  <a:lnTo>
                    <a:pt x="71092" y="75907"/>
                  </a:lnTo>
                  <a:lnTo>
                    <a:pt x="77001" y="85064"/>
                  </a:lnTo>
                  <a:lnTo>
                    <a:pt x="78730" y="93378"/>
                  </a:lnTo>
                  <a:lnTo>
                    <a:pt x="77672" y="101132"/>
                  </a:lnTo>
                  <a:lnTo>
                    <a:pt x="74756" y="108512"/>
                  </a:lnTo>
                  <a:lnTo>
                    <a:pt x="68391" y="113432"/>
                  </a:lnTo>
                  <a:lnTo>
                    <a:pt x="59726" y="116712"/>
                  </a:lnTo>
                  <a:lnTo>
                    <a:pt x="9237" y="11332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8037807" y="2417310"/>
              <a:ext cx="109426" cy="9949"/>
            </a:xfrm>
            <a:custGeom>
              <a:avLst/>
              <a:gdLst/>
              <a:ahLst/>
              <a:cxnLst/>
              <a:rect l="0" t="0" r="0" b="0"/>
              <a:pathLst>
                <a:path w="109426" h="9949">
                  <a:moveTo>
                    <a:pt x="0" y="0"/>
                  </a:moveTo>
                  <a:lnTo>
                    <a:pt x="21123" y="0"/>
                  </a:lnTo>
                  <a:lnTo>
                    <a:pt x="31767" y="1106"/>
                  </a:lnTo>
                  <a:lnTo>
                    <a:pt x="43284" y="2948"/>
                  </a:lnTo>
                  <a:lnTo>
                    <a:pt x="109425" y="99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6406370" y="2019399"/>
              <a:ext cx="9949" cy="159165"/>
            </a:xfrm>
            <a:custGeom>
              <a:avLst/>
              <a:gdLst/>
              <a:ahLst/>
              <a:cxnLst/>
              <a:rect l="0" t="0" r="0" b="0"/>
              <a:pathLst>
                <a:path w="9949" h="159165">
                  <a:moveTo>
                    <a:pt x="9948" y="0"/>
                  </a:moveTo>
                  <a:lnTo>
                    <a:pt x="4667" y="15843"/>
                  </a:lnTo>
                  <a:lnTo>
                    <a:pt x="3112" y="24931"/>
                  </a:lnTo>
                  <a:lnTo>
                    <a:pt x="2074" y="35411"/>
                  </a:lnTo>
                  <a:lnTo>
                    <a:pt x="1383" y="46819"/>
                  </a:lnTo>
                  <a:lnTo>
                    <a:pt x="615" y="77179"/>
                  </a:lnTo>
                  <a:lnTo>
                    <a:pt x="0" y="15916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Freeform 114"/>
            <p:cNvSpPr/>
            <p:nvPr/>
          </p:nvSpPr>
          <p:spPr>
            <a:xfrm>
              <a:off x="6157676" y="2019399"/>
              <a:ext cx="9949" cy="149218"/>
            </a:xfrm>
            <a:custGeom>
              <a:avLst/>
              <a:gdLst/>
              <a:ahLst/>
              <a:cxnLst/>
              <a:rect l="0" t="0" r="0" b="0"/>
              <a:pathLst>
                <a:path w="9949" h="149218">
                  <a:moveTo>
                    <a:pt x="0" y="0"/>
                  </a:moveTo>
                  <a:lnTo>
                    <a:pt x="0" y="69230"/>
                  </a:lnTo>
                  <a:lnTo>
                    <a:pt x="1105" y="83734"/>
                  </a:lnTo>
                  <a:lnTo>
                    <a:pt x="9948" y="14921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a:off x="5968668" y="2039295"/>
              <a:ext cx="9949" cy="149217"/>
            </a:xfrm>
            <a:custGeom>
              <a:avLst/>
              <a:gdLst/>
              <a:ahLst/>
              <a:cxnLst/>
              <a:rect l="0" t="0" r="0" b="0"/>
              <a:pathLst>
                <a:path w="9949" h="149217">
                  <a:moveTo>
                    <a:pt x="9948" y="0"/>
                  </a:moveTo>
                  <a:lnTo>
                    <a:pt x="4667" y="15842"/>
                  </a:lnTo>
                  <a:lnTo>
                    <a:pt x="3112" y="24930"/>
                  </a:lnTo>
                  <a:lnTo>
                    <a:pt x="2074" y="35410"/>
                  </a:lnTo>
                  <a:lnTo>
                    <a:pt x="1383" y="46818"/>
                  </a:lnTo>
                  <a:lnTo>
                    <a:pt x="2027" y="58845"/>
                  </a:lnTo>
                  <a:lnTo>
                    <a:pt x="3562" y="71284"/>
                  </a:lnTo>
                  <a:lnTo>
                    <a:pt x="5691" y="83997"/>
                  </a:lnTo>
                  <a:lnTo>
                    <a:pt x="6005" y="96895"/>
                  </a:lnTo>
                  <a:lnTo>
                    <a:pt x="5108" y="109914"/>
                  </a:lnTo>
                  <a:lnTo>
                    <a:pt x="0" y="1492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a:off x="5789608" y="2049242"/>
              <a:ext cx="1" cy="149218"/>
            </a:xfrm>
            <a:custGeom>
              <a:avLst/>
              <a:gdLst/>
              <a:ahLst/>
              <a:cxnLst/>
              <a:rect l="0" t="0" r="0" b="0"/>
              <a:pathLst>
                <a:path w="1" h="149218">
                  <a:moveTo>
                    <a:pt x="0" y="0"/>
                  </a:moveTo>
                  <a:lnTo>
                    <a:pt x="0" y="14921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5491174" y="1929869"/>
              <a:ext cx="39793" cy="288487"/>
            </a:xfrm>
            <a:custGeom>
              <a:avLst/>
              <a:gdLst/>
              <a:ahLst/>
              <a:cxnLst/>
              <a:rect l="0" t="0" r="0" b="0"/>
              <a:pathLst>
                <a:path w="39793" h="288487">
                  <a:moveTo>
                    <a:pt x="0" y="0"/>
                  </a:moveTo>
                  <a:lnTo>
                    <a:pt x="0" y="21124"/>
                  </a:lnTo>
                  <a:lnTo>
                    <a:pt x="1106" y="31767"/>
                  </a:lnTo>
                  <a:lnTo>
                    <a:pt x="2948" y="43284"/>
                  </a:lnTo>
                  <a:lnTo>
                    <a:pt x="5281" y="55384"/>
                  </a:lnTo>
                  <a:lnTo>
                    <a:pt x="7942" y="66766"/>
                  </a:lnTo>
                  <a:lnTo>
                    <a:pt x="10821" y="77670"/>
                  </a:lnTo>
                  <a:lnTo>
                    <a:pt x="13846" y="88255"/>
                  </a:lnTo>
                  <a:lnTo>
                    <a:pt x="15863" y="99733"/>
                  </a:lnTo>
                  <a:lnTo>
                    <a:pt x="17207" y="111806"/>
                  </a:lnTo>
                  <a:lnTo>
                    <a:pt x="18104" y="124276"/>
                  </a:lnTo>
                  <a:lnTo>
                    <a:pt x="19807" y="135906"/>
                  </a:lnTo>
                  <a:lnTo>
                    <a:pt x="22047" y="146975"/>
                  </a:lnTo>
                  <a:lnTo>
                    <a:pt x="24646" y="157670"/>
                  </a:lnTo>
                  <a:lnTo>
                    <a:pt x="26379" y="169221"/>
                  </a:lnTo>
                  <a:lnTo>
                    <a:pt x="27534" y="181343"/>
                  </a:lnTo>
                  <a:lnTo>
                    <a:pt x="28304" y="193846"/>
                  </a:lnTo>
                  <a:lnTo>
                    <a:pt x="29923" y="205497"/>
                  </a:lnTo>
                  <a:lnTo>
                    <a:pt x="32107" y="216580"/>
                  </a:lnTo>
                  <a:lnTo>
                    <a:pt x="34668" y="227285"/>
                  </a:lnTo>
                  <a:lnTo>
                    <a:pt x="36376" y="238843"/>
                  </a:lnTo>
                  <a:lnTo>
                    <a:pt x="37515" y="250969"/>
                  </a:lnTo>
                  <a:lnTo>
                    <a:pt x="39792" y="28848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5341958" y="2467049"/>
              <a:ext cx="79583" cy="1"/>
            </a:xfrm>
            <a:custGeom>
              <a:avLst/>
              <a:gdLst/>
              <a:ahLst/>
              <a:cxnLst/>
              <a:rect l="0" t="0" r="0" b="0"/>
              <a:pathLst>
                <a:path w="79583" h="1">
                  <a:moveTo>
                    <a:pt x="0" y="0"/>
                  </a:moveTo>
                  <a:lnTo>
                    <a:pt x="79582"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5515737" y="2427258"/>
              <a:ext cx="94649" cy="149218"/>
            </a:xfrm>
            <a:custGeom>
              <a:avLst/>
              <a:gdLst/>
              <a:ahLst/>
              <a:cxnLst/>
              <a:rect l="0" t="0" r="0" b="0"/>
              <a:pathLst>
                <a:path w="94649" h="149218">
                  <a:moveTo>
                    <a:pt x="5281" y="0"/>
                  </a:moveTo>
                  <a:lnTo>
                    <a:pt x="0" y="15843"/>
                  </a:lnTo>
                  <a:lnTo>
                    <a:pt x="655" y="23826"/>
                  </a:lnTo>
                  <a:lnTo>
                    <a:pt x="3302" y="32463"/>
                  </a:lnTo>
                  <a:lnTo>
                    <a:pt x="7278" y="41538"/>
                  </a:lnTo>
                  <a:lnTo>
                    <a:pt x="13244" y="49798"/>
                  </a:lnTo>
                  <a:lnTo>
                    <a:pt x="20537" y="57516"/>
                  </a:lnTo>
                  <a:lnTo>
                    <a:pt x="28716" y="64871"/>
                  </a:lnTo>
                  <a:lnTo>
                    <a:pt x="38589" y="71985"/>
                  </a:lnTo>
                  <a:lnTo>
                    <a:pt x="49593" y="78939"/>
                  </a:lnTo>
                  <a:lnTo>
                    <a:pt x="61349" y="85785"/>
                  </a:lnTo>
                  <a:lnTo>
                    <a:pt x="71398" y="92560"/>
                  </a:lnTo>
                  <a:lnTo>
                    <a:pt x="80307" y="99287"/>
                  </a:lnTo>
                  <a:lnTo>
                    <a:pt x="88458" y="105983"/>
                  </a:lnTo>
                  <a:lnTo>
                    <a:pt x="92786" y="113762"/>
                  </a:lnTo>
                  <a:lnTo>
                    <a:pt x="94567" y="122264"/>
                  </a:lnTo>
                  <a:lnTo>
                    <a:pt x="94648" y="131249"/>
                  </a:lnTo>
                  <a:lnTo>
                    <a:pt x="90281" y="137238"/>
                  </a:lnTo>
                  <a:lnTo>
                    <a:pt x="82949" y="141231"/>
                  </a:lnTo>
                  <a:lnTo>
                    <a:pt x="35124" y="14921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120"/>
            <p:cNvSpPr/>
            <p:nvPr/>
          </p:nvSpPr>
          <p:spPr>
            <a:xfrm>
              <a:off x="5580705" y="2377519"/>
              <a:ext cx="99478" cy="9949"/>
            </a:xfrm>
            <a:custGeom>
              <a:avLst/>
              <a:gdLst/>
              <a:ahLst/>
              <a:cxnLst/>
              <a:rect l="0" t="0" r="0" b="0"/>
              <a:pathLst>
                <a:path w="99478" h="9949">
                  <a:moveTo>
                    <a:pt x="0" y="0"/>
                  </a:moveTo>
                  <a:lnTo>
                    <a:pt x="21124" y="0"/>
                  </a:lnTo>
                  <a:lnTo>
                    <a:pt x="33978" y="1105"/>
                  </a:lnTo>
                  <a:lnTo>
                    <a:pt x="49179" y="2948"/>
                  </a:lnTo>
                  <a:lnTo>
                    <a:pt x="99477" y="99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0" name="Group 139"/>
          <p:cNvGrpSpPr/>
          <p:nvPr/>
        </p:nvGrpSpPr>
        <p:grpSpPr>
          <a:xfrm>
            <a:off x="5471279" y="3034073"/>
            <a:ext cx="2884857" cy="622131"/>
            <a:chOff x="5471279" y="3034073"/>
            <a:chExt cx="2884857" cy="622131"/>
          </a:xfrm>
        </p:grpSpPr>
        <p:sp>
          <p:nvSpPr>
            <p:cNvPr id="123" name="Freeform 122"/>
            <p:cNvSpPr/>
            <p:nvPr/>
          </p:nvSpPr>
          <p:spPr>
            <a:xfrm>
              <a:off x="6923655" y="3173342"/>
              <a:ext cx="9949" cy="169113"/>
            </a:xfrm>
            <a:custGeom>
              <a:avLst/>
              <a:gdLst/>
              <a:ahLst/>
              <a:cxnLst/>
              <a:rect l="0" t="0" r="0" b="0"/>
              <a:pathLst>
                <a:path w="9949" h="169113">
                  <a:moveTo>
                    <a:pt x="0" y="0"/>
                  </a:moveTo>
                  <a:lnTo>
                    <a:pt x="5281" y="21123"/>
                  </a:lnTo>
                  <a:lnTo>
                    <a:pt x="6837" y="33978"/>
                  </a:lnTo>
                  <a:lnTo>
                    <a:pt x="7874" y="49179"/>
                  </a:lnTo>
                  <a:lnTo>
                    <a:pt x="8566" y="65945"/>
                  </a:lnTo>
                  <a:lnTo>
                    <a:pt x="9333" y="102259"/>
                  </a:lnTo>
                  <a:lnTo>
                    <a:pt x="9948" y="1691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Freeform 123"/>
            <p:cNvSpPr/>
            <p:nvPr/>
          </p:nvSpPr>
          <p:spPr>
            <a:xfrm>
              <a:off x="6878133" y="3449540"/>
              <a:ext cx="165807" cy="117622"/>
            </a:xfrm>
            <a:custGeom>
              <a:avLst/>
              <a:gdLst/>
              <a:ahLst/>
              <a:cxnLst/>
              <a:rect l="0" t="0" r="0" b="0"/>
              <a:pathLst>
                <a:path w="165807" h="117622">
                  <a:moveTo>
                    <a:pt x="5731" y="32183"/>
                  </a:moveTo>
                  <a:lnTo>
                    <a:pt x="450" y="53307"/>
                  </a:lnTo>
                  <a:lnTo>
                    <a:pt x="0" y="62845"/>
                  </a:lnTo>
                  <a:lnTo>
                    <a:pt x="805" y="72520"/>
                  </a:lnTo>
                  <a:lnTo>
                    <a:pt x="2447" y="82286"/>
                  </a:lnTo>
                  <a:lnTo>
                    <a:pt x="7963" y="91007"/>
                  </a:lnTo>
                  <a:lnTo>
                    <a:pt x="16061" y="99032"/>
                  </a:lnTo>
                  <a:lnTo>
                    <a:pt x="25882" y="106592"/>
                  </a:lnTo>
                  <a:lnTo>
                    <a:pt x="37955" y="111632"/>
                  </a:lnTo>
                  <a:lnTo>
                    <a:pt x="51530" y="114993"/>
                  </a:lnTo>
                  <a:lnTo>
                    <a:pt x="66107" y="117233"/>
                  </a:lnTo>
                  <a:lnTo>
                    <a:pt x="81352" y="117621"/>
                  </a:lnTo>
                  <a:lnTo>
                    <a:pt x="97041" y="116774"/>
                  </a:lnTo>
                  <a:lnTo>
                    <a:pt x="113027" y="115104"/>
                  </a:lnTo>
                  <a:lnTo>
                    <a:pt x="125896" y="111780"/>
                  </a:lnTo>
                  <a:lnTo>
                    <a:pt x="136685" y="107354"/>
                  </a:lnTo>
                  <a:lnTo>
                    <a:pt x="146088" y="102193"/>
                  </a:lnTo>
                  <a:lnTo>
                    <a:pt x="153463" y="95435"/>
                  </a:lnTo>
                  <a:lnTo>
                    <a:pt x="159484" y="87615"/>
                  </a:lnTo>
                  <a:lnTo>
                    <a:pt x="164604" y="79085"/>
                  </a:lnTo>
                  <a:lnTo>
                    <a:pt x="165806" y="70083"/>
                  </a:lnTo>
                  <a:lnTo>
                    <a:pt x="164398" y="60765"/>
                  </a:lnTo>
                  <a:lnTo>
                    <a:pt x="161248" y="51238"/>
                  </a:lnTo>
                  <a:lnTo>
                    <a:pt x="154726" y="41570"/>
                  </a:lnTo>
                  <a:lnTo>
                    <a:pt x="145958" y="31809"/>
                  </a:lnTo>
                  <a:lnTo>
                    <a:pt x="135691" y="21986"/>
                  </a:lnTo>
                  <a:lnTo>
                    <a:pt x="124425" y="14332"/>
                  </a:lnTo>
                  <a:lnTo>
                    <a:pt x="112493" y="8124"/>
                  </a:lnTo>
                  <a:lnTo>
                    <a:pt x="100117" y="2880"/>
                  </a:lnTo>
                  <a:lnTo>
                    <a:pt x="88551" y="489"/>
                  </a:lnTo>
                  <a:lnTo>
                    <a:pt x="77524" y="0"/>
                  </a:lnTo>
                  <a:lnTo>
                    <a:pt x="66857" y="780"/>
                  </a:lnTo>
                  <a:lnTo>
                    <a:pt x="57535" y="3511"/>
                  </a:lnTo>
                  <a:lnTo>
                    <a:pt x="49110" y="7542"/>
                  </a:lnTo>
                  <a:lnTo>
                    <a:pt x="25626" y="2223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Freeform 124"/>
            <p:cNvSpPr/>
            <p:nvPr/>
          </p:nvSpPr>
          <p:spPr>
            <a:xfrm>
              <a:off x="7232036" y="3173342"/>
              <a:ext cx="29844" cy="119374"/>
            </a:xfrm>
            <a:custGeom>
              <a:avLst/>
              <a:gdLst/>
              <a:ahLst/>
              <a:cxnLst/>
              <a:rect l="0" t="0" r="0" b="0"/>
              <a:pathLst>
                <a:path w="29844" h="119374">
                  <a:moveTo>
                    <a:pt x="0" y="0"/>
                  </a:moveTo>
                  <a:lnTo>
                    <a:pt x="5281" y="15842"/>
                  </a:lnTo>
                  <a:lnTo>
                    <a:pt x="6836" y="24930"/>
                  </a:lnTo>
                  <a:lnTo>
                    <a:pt x="7874" y="35410"/>
                  </a:lnTo>
                  <a:lnTo>
                    <a:pt x="8565" y="46818"/>
                  </a:lnTo>
                  <a:lnTo>
                    <a:pt x="11237" y="59950"/>
                  </a:lnTo>
                  <a:lnTo>
                    <a:pt x="15228" y="74231"/>
                  </a:lnTo>
                  <a:lnTo>
                    <a:pt x="29843" y="11937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Freeform 125"/>
            <p:cNvSpPr/>
            <p:nvPr/>
          </p:nvSpPr>
          <p:spPr>
            <a:xfrm>
              <a:off x="7430992" y="3173342"/>
              <a:ext cx="29844" cy="129322"/>
            </a:xfrm>
            <a:custGeom>
              <a:avLst/>
              <a:gdLst/>
              <a:ahLst/>
              <a:cxnLst/>
              <a:rect l="0" t="0" r="0" b="0"/>
              <a:pathLst>
                <a:path w="29844" h="129322">
                  <a:moveTo>
                    <a:pt x="0" y="0"/>
                  </a:moveTo>
                  <a:lnTo>
                    <a:pt x="13846" y="41537"/>
                  </a:lnTo>
                  <a:lnTo>
                    <a:pt x="15862" y="52008"/>
                  </a:lnTo>
                  <a:lnTo>
                    <a:pt x="17207" y="63410"/>
                  </a:lnTo>
                  <a:lnTo>
                    <a:pt x="18103" y="75433"/>
                  </a:lnTo>
                  <a:lnTo>
                    <a:pt x="19805" y="86764"/>
                  </a:lnTo>
                  <a:lnTo>
                    <a:pt x="22046" y="97633"/>
                  </a:lnTo>
                  <a:lnTo>
                    <a:pt x="29843" y="12932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6"/>
            <p:cNvSpPr/>
            <p:nvPr/>
          </p:nvSpPr>
          <p:spPr>
            <a:xfrm>
              <a:off x="7669738" y="3203185"/>
              <a:ext cx="19897" cy="119374"/>
            </a:xfrm>
            <a:custGeom>
              <a:avLst/>
              <a:gdLst/>
              <a:ahLst/>
              <a:cxnLst/>
              <a:rect l="0" t="0" r="0" b="0"/>
              <a:pathLst>
                <a:path w="19897" h="119374">
                  <a:moveTo>
                    <a:pt x="0" y="0"/>
                  </a:moveTo>
                  <a:lnTo>
                    <a:pt x="0" y="26404"/>
                  </a:lnTo>
                  <a:lnTo>
                    <a:pt x="1106" y="37498"/>
                  </a:lnTo>
                  <a:lnTo>
                    <a:pt x="2948" y="48211"/>
                  </a:lnTo>
                  <a:lnTo>
                    <a:pt x="5281" y="58668"/>
                  </a:lnTo>
                  <a:lnTo>
                    <a:pt x="7942" y="68955"/>
                  </a:lnTo>
                  <a:lnTo>
                    <a:pt x="10821" y="79129"/>
                  </a:lnTo>
                  <a:lnTo>
                    <a:pt x="19896" y="11937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a:off x="7898538" y="3223080"/>
              <a:ext cx="19896" cy="129322"/>
            </a:xfrm>
            <a:custGeom>
              <a:avLst/>
              <a:gdLst/>
              <a:ahLst/>
              <a:cxnLst/>
              <a:rect l="0" t="0" r="0" b="0"/>
              <a:pathLst>
                <a:path w="19896" h="129322">
                  <a:moveTo>
                    <a:pt x="0" y="0"/>
                  </a:moveTo>
                  <a:lnTo>
                    <a:pt x="5281" y="15843"/>
                  </a:lnTo>
                  <a:lnTo>
                    <a:pt x="7941" y="27142"/>
                  </a:lnTo>
                  <a:lnTo>
                    <a:pt x="10821" y="41306"/>
                  </a:lnTo>
                  <a:lnTo>
                    <a:pt x="13845" y="57381"/>
                  </a:lnTo>
                  <a:lnTo>
                    <a:pt x="15862" y="72519"/>
                  </a:lnTo>
                  <a:lnTo>
                    <a:pt x="17206" y="87032"/>
                  </a:lnTo>
                  <a:lnTo>
                    <a:pt x="19895" y="12932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8157180" y="3093759"/>
              <a:ext cx="29844" cy="387965"/>
            </a:xfrm>
            <a:custGeom>
              <a:avLst/>
              <a:gdLst/>
              <a:ahLst/>
              <a:cxnLst/>
              <a:rect l="0" t="0" r="0" b="0"/>
              <a:pathLst>
                <a:path w="29844" h="387965">
                  <a:moveTo>
                    <a:pt x="0" y="0"/>
                  </a:moveTo>
                  <a:lnTo>
                    <a:pt x="0" y="21124"/>
                  </a:lnTo>
                  <a:lnTo>
                    <a:pt x="1105" y="35084"/>
                  </a:lnTo>
                  <a:lnTo>
                    <a:pt x="5281" y="71227"/>
                  </a:lnTo>
                  <a:lnTo>
                    <a:pt x="6837" y="88381"/>
                  </a:lnTo>
                  <a:lnTo>
                    <a:pt x="7874" y="104239"/>
                  </a:lnTo>
                  <a:lnTo>
                    <a:pt x="8565" y="119231"/>
                  </a:lnTo>
                  <a:lnTo>
                    <a:pt x="10131" y="134753"/>
                  </a:lnTo>
                  <a:lnTo>
                    <a:pt x="12281" y="150628"/>
                  </a:lnTo>
                  <a:lnTo>
                    <a:pt x="14819" y="166737"/>
                  </a:lnTo>
                  <a:lnTo>
                    <a:pt x="16511" y="181898"/>
                  </a:lnTo>
                  <a:lnTo>
                    <a:pt x="17639" y="196426"/>
                  </a:lnTo>
                  <a:lnTo>
                    <a:pt x="18391" y="210533"/>
                  </a:lnTo>
                  <a:lnTo>
                    <a:pt x="19227" y="237998"/>
                  </a:lnTo>
                  <a:lnTo>
                    <a:pt x="19450" y="251511"/>
                  </a:lnTo>
                  <a:lnTo>
                    <a:pt x="20704" y="263836"/>
                  </a:lnTo>
                  <a:lnTo>
                    <a:pt x="22645" y="275369"/>
                  </a:lnTo>
                  <a:lnTo>
                    <a:pt x="25044" y="286373"/>
                  </a:lnTo>
                  <a:lnTo>
                    <a:pt x="26644" y="298130"/>
                  </a:lnTo>
                  <a:lnTo>
                    <a:pt x="27711" y="310390"/>
                  </a:lnTo>
                  <a:lnTo>
                    <a:pt x="28421" y="322984"/>
                  </a:lnTo>
                  <a:lnTo>
                    <a:pt x="29211" y="348768"/>
                  </a:lnTo>
                  <a:lnTo>
                    <a:pt x="29843" y="38796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a:off x="8179419" y="3526181"/>
              <a:ext cx="77240" cy="130023"/>
            </a:xfrm>
            <a:custGeom>
              <a:avLst/>
              <a:gdLst/>
              <a:ahLst/>
              <a:cxnLst/>
              <a:rect l="0" t="0" r="0" b="0"/>
              <a:pathLst>
                <a:path w="77240" h="130023">
                  <a:moveTo>
                    <a:pt x="77239" y="5281"/>
                  </a:moveTo>
                  <a:lnTo>
                    <a:pt x="56115" y="5281"/>
                  </a:lnTo>
                  <a:lnTo>
                    <a:pt x="46576" y="4175"/>
                  </a:lnTo>
                  <a:lnTo>
                    <a:pt x="36901" y="2333"/>
                  </a:lnTo>
                  <a:lnTo>
                    <a:pt x="27136" y="0"/>
                  </a:lnTo>
                  <a:lnTo>
                    <a:pt x="18414" y="655"/>
                  </a:lnTo>
                  <a:lnTo>
                    <a:pt x="10390" y="3302"/>
                  </a:lnTo>
                  <a:lnTo>
                    <a:pt x="2829" y="7277"/>
                  </a:lnTo>
                  <a:lnTo>
                    <a:pt x="0" y="12138"/>
                  </a:lnTo>
                  <a:lnTo>
                    <a:pt x="324" y="17589"/>
                  </a:lnTo>
                  <a:lnTo>
                    <a:pt x="2751" y="23434"/>
                  </a:lnTo>
                  <a:lnTo>
                    <a:pt x="7684" y="30647"/>
                  </a:lnTo>
                  <a:lnTo>
                    <a:pt x="14290" y="38771"/>
                  </a:lnTo>
                  <a:lnTo>
                    <a:pt x="22009" y="47503"/>
                  </a:lnTo>
                  <a:lnTo>
                    <a:pt x="36481" y="63101"/>
                  </a:lnTo>
                  <a:lnTo>
                    <a:pt x="60005" y="87257"/>
                  </a:lnTo>
                  <a:lnTo>
                    <a:pt x="69065" y="96407"/>
                  </a:lnTo>
                  <a:lnTo>
                    <a:pt x="72895" y="105823"/>
                  </a:lnTo>
                  <a:lnTo>
                    <a:pt x="73238" y="115416"/>
                  </a:lnTo>
                  <a:lnTo>
                    <a:pt x="71255" y="125127"/>
                  </a:lnTo>
                  <a:lnTo>
                    <a:pt x="64408" y="129391"/>
                  </a:lnTo>
                  <a:lnTo>
                    <a:pt x="54315" y="130022"/>
                  </a:lnTo>
                  <a:lnTo>
                    <a:pt x="17552" y="12465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8276553" y="3521514"/>
              <a:ext cx="79583" cy="19896"/>
            </a:xfrm>
            <a:custGeom>
              <a:avLst/>
              <a:gdLst/>
              <a:ahLst/>
              <a:cxnLst/>
              <a:rect l="0" t="0" r="0" b="0"/>
              <a:pathLst>
                <a:path w="79583" h="19896">
                  <a:moveTo>
                    <a:pt x="0" y="0"/>
                  </a:moveTo>
                  <a:lnTo>
                    <a:pt x="32463" y="10821"/>
                  </a:lnTo>
                  <a:lnTo>
                    <a:pt x="79582" y="1989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6694856" y="3163394"/>
              <a:ext cx="9539" cy="159165"/>
            </a:xfrm>
            <a:custGeom>
              <a:avLst/>
              <a:gdLst/>
              <a:ahLst/>
              <a:cxnLst/>
              <a:rect l="0" t="0" r="0" b="0"/>
              <a:pathLst>
                <a:path w="9539" h="159165">
                  <a:moveTo>
                    <a:pt x="0" y="0"/>
                  </a:moveTo>
                  <a:lnTo>
                    <a:pt x="5281" y="15842"/>
                  </a:lnTo>
                  <a:lnTo>
                    <a:pt x="6837" y="26036"/>
                  </a:lnTo>
                  <a:lnTo>
                    <a:pt x="7874" y="38358"/>
                  </a:lnTo>
                  <a:lnTo>
                    <a:pt x="8565" y="52099"/>
                  </a:lnTo>
                  <a:lnTo>
                    <a:pt x="9333" y="82105"/>
                  </a:lnTo>
                  <a:lnTo>
                    <a:pt x="9538" y="97844"/>
                  </a:lnTo>
                  <a:lnTo>
                    <a:pt x="8569" y="111652"/>
                  </a:lnTo>
                  <a:lnTo>
                    <a:pt x="6818" y="124174"/>
                  </a:lnTo>
                  <a:lnTo>
                    <a:pt x="0" y="15916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a:off x="6476005" y="3143498"/>
              <a:ext cx="19896" cy="139270"/>
            </a:xfrm>
            <a:custGeom>
              <a:avLst/>
              <a:gdLst/>
              <a:ahLst/>
              <a:cxnLst/>
              <a:rect l="0" t="0" r="0" b="0"/>
              <a:pathLst>
                <a:path w="19896" h="139270">
                  <a:moveTo>
                    <a:pt x="19895" y="0"/>
                  </a:moveTo>
                  <a:lnTo>
                    <a:pt x="14614" y="21124"/>
                  </a:lnTo>
                  <a:lnTo>
                    <a:pt x="13058" y="32873"/>
                  </a:lnTo>
                  <a:lnTo>
                    <a:pt x="12022" y="46232"/>
                  </a:lnTo>
                  <a:lnTo>
                    <a:pt x="11330" y="60665"/>
                  </a:lnTo>
                  <a:lnTo>
                    <a:pt x="9764" y="75813"/>
                  </a:lnTo>
                  <a:lnTo>
                    <a:pt x="7615" y="91439"/>
                  </a:lnTo>
                  <a:lnTo>
                    <a:pt x="0" y="1392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a:off x="6257154" y="3153446"/>
              <a:ext cx="19896" cy="139270"/>
            </a:xfrm>
            <a:custGeom>
              <a:avLst/>
              <a:gdLst/>
              <a:ahLst/>
              <a:cxnLst/>
              <a:rect l="0" t="0" r="0" b="0"/>
              <a:pathLst>
                <a:path w="19896" h="139270">
                  <a:moveTo>
                    <a:pt x="19895" y="0"/>
                  </a:moveTo>
                  <a:lnTo>
                    <a:pt x="14615" y="15843"/>
                  </a:lnTo>
                  <a:lnTo>
                    <a:pt x="13059" y="26036"/>
                  </a:lnTo>
                  <a:lnTo>
                    <a:pt x="12021" y="38358"/>
                  </a:lnTo>
                  <a:lnTo>
                    <a:pt x="11330" y="52100"/>
                  </a:lnTo>
                  <a:lnTo>
                    <a:pt x="9764" y="65682"/>
                  </a:lnTo>
                  <a:lnTo>
                    <a:pt x="7615" y="79158"/>
                  </a:lnTo>
                  <a:lnTo>
                    <a:pt x="0" y="1392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Freeform 134"/>
            <p:cNvSpPr/>
            <p:nvPr/>
          </p:nvSpPr>
          <p:spPr>
            <a:xfrm>
              <a:off x="6028355" y="3183289"/>
              <a:ext cx="9949" cy="139270"/>
            </a:xfrm>
            <a:custGeom>
              <a:avLst/>
              <a:gdLst/>
              <a:ahLst/>
              <a:cxnLst/>
              <a:rect l="0" t="0" r="0" b="0"/>
              <a:pathLst>
                <a:path w="9949" h="139270">
                  <a:moveTo>
                    <a:pt x="0" y="0"/>
                  </a:moveTo>
                  <a:lnTo>
                    <a:pt x="0" y="21124"/>
                  </a:lnTo>
                  <a:lnTo>
                    <a:pt x="1105" y="30663"/>
                  </a:lnTo>
                  <a:lnTo>
                    <a:pt x="2948" y="40337"/>
                  </a:lnTo>
                  <a:lnTo>
                    <a:pt x="5281" y="50103"/>
                  </a:lnTo>
                  <a:lnTo>
                    <a:pt x="6837" y="62140"/>
                  </a:lnTo>
                  <a:lnTo>
                    <a:pt x="7873" y="75691"/>
                  </a:lnTo>
                  <a:lnTo>
                    <a:pt x="9948" y="1392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Freeform 135"/>
            <p:cNvSpPr/>
            <p:nvPr/>
          </p:nvSpPr>
          <p:spPr>
            <a:xfrm>
              <a:off x="5739869" y="3034073"/>
              <a:ext cx="9949" cy="258643"/>
            </a:xfrm>
            <a:custGeom>
              <a:avLst/>
              <a:gdLst/>
              <a:ahLst/>
              <a:cxnLst/>
              <a:rect l="0" t="0" r="0" b="0"/>
              <a:pathLst>
                <a:path w="9949" h="258643">
                  <a:moveTo>
                    <a:pt x="0" y="0"/>
                  </a:moveTo>
                  <a:lnTo>
                    <a:pt x="0" y="152494"/>
                  </a:lnTo>
                  <a:lnTo>
                    <a:pt x="1105" y="165770"/>
                  </a:lnTo>
                  <a:lnTo>
                    <a:pt x="2947" y="179043"/>
                  </a:lnTo>
                  <a:lnTo>
                    <a:pt x="5281" y="192312"/>
                  </a:lnTo>
                  <a:lnTo>
                    <a:pt x="6837" y="205580"/>
                  </a:lnTo>
                  <a:lnTo>
                    <a:pt x="7874" y="218846"/>
                  </a:lnTo>
                  <a:lnTo>
                    <a:pt x="9948" y="25864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Freeform 136"/>
            <p:cNvSpPr/>
            <p:nvPr/>
          </p:nvSpPr>
          <p:spPr>
            <a:xfrm>
              <a:off x="5471279" y="3412089"/>
              <a:ext cx="99479" cy="9948"/>
            </a:xfrm>
            <a:custGeom>
              <a:avLst/>
              <a:gdLst/>
              <a:ahLst/>
              <a:cxnLst/>
              <a:rect l="0" t="0" r="0" b="0"/>
              <a:pathLst>
                <a:path w="99479" h="9948">
                  <a:moveTo>
                    <a:pt x="0" y="0"/>
                  </a:moveTo>
                  <a:lnTo>
                    <a:pt x="26405" y="5280"/>
                  </a:lnTo>
                  <a:lnTo>
                    <a:pt x="38604" y="6836"/>
                  </a:lnTo>
                  <a:lnTo>
                    <a:pt x="51158" y="7873"/>
                  </a:lnTo>
                  <a:lnTo>
                    <a:pt x="99478" y="994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Freeform 137"/>
            <p:cNvSpPr/>
            <p:nvPr/>
          </p:nvSpPr>
          <p:spPr>
            <a:xfrm>
              <a:off x="5711460" y="3392193"/>
              <a:ext cx="95521" cy="153265"/>
            </a:xfrm>
            <a:custGeom>
              <a:avLst/>
              <a:gdLst/>
              <a:ahLst/>
              <a:cxnLst/>
              <a:rect l="0" t="0" r="0" b="0"/>
              <a:pathLst>
                <a:path w="95521" h="153265">
                  <a:moveTo>
                    <a:pt x="28409" y="0"/>
                  </a:moveTo>
                  <a:lnTo>
                    <a:pt x="717" y="41538"/>
                  </a:lnTo>
                  <a:lnTo>
                    <a:pt x="0" y="49798"/>
                  </a:lnTo>
                  <a:lnTo>
                    <a:pt x="2838" y="57515"/>
                  </a:lnTo>
                  <a:lnTo>
                    <a:pt x="8046" y="64871"/>
                  </a:lnTo>
                  <a:lnTo>
                    <a:pt x="15939" y="71985"/>
                  </a:lnTo>
                  <a:lnTo>
                    <a:pt x="25622" y="78939"/>
                  </a:lnTo>
                  <a:lnTo>
                    <a:pt x="57427" y="99287"/>
                  </a:lnTo>
                  <a:lnTo>
                    <a:pt x="67650" y="105983"/>
                  </a:lnTo>
                  <a:lnTo>
                    <a:pt x="76676" y="112657"/>
                  </a:lnTo>
                  <a:lnTo>
                    <a:pt x="84904" y="119317"/>
                  </a:lnTo>
                  <a:lnTo>
                    <a:pt x="92600" y="125967"/>
                  </a:lnTo>
                  <a:lnTo>
                    <a:pt x="95520" y="132612"/>
                  </a:lnTo>
                  <a:lnTo>
                    <a:pt x="95256" y="139252"/>
                  </a:lnTo>
                  <a:lnTo>
                    <a:pt x="92869" y="145889"/>
                  </a:lnTo>
                  <a:lnTo>
                    <a:pt x="86857" y="150314"/>
                  </a:lnTo>
                  <a:lnTo>
                    <a:pt x="78428" y="153264"/>
                  </a:lnTo>
                  <a:lnTo>
                    <a:pt x="28409" y="1492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Freeform 138"/>
            <p:cNvSpPr/>
            <p:nvPr/>
          </p:nvSpPr>
          <p:spPr>
            <a:xfrm>
              <a:off x="5749817" y="3362349"/>
              <a:ext cx="79583" cy="9949"/>
            </a:xfrm>
            <a:custGeom>
              <a:avLst/>
              <a:gdLst/>
              <a:ahLst/>
              <a:cxnLst/>
              <a:rect l="0" t="0" r="0" b="0"/>
              <a:pathLst>
                <a:path w="79583" h="9949">
                  <a:moveTo>
                    <a:pt x="0" y="0"/>
                  </a:moveTo>
                  <a:lnTo>
                    <a:pt x="14737" y="2948"/>
                  </a:lnTo>
                  <a:lnTo>
                    <a:pt x="79582" y="99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8" name="Group 157"/>
          <p:cNvGrpSpPr/>
          <p:nvPr/>
        </p:nvGrpSpPr>
        <p:grpSpPr>
          <a:xfrm>
            <a:off x="5540914" y="4377023"/>
            <a:ext cx="2835118" cy="692323"/>
            <a:chOff x="5540914" y="4377023"/>
            <a:chExt cx="2835118" cy="692323"/>
          </a:xfrm>
        </p:grpSpPr>
        <p:sp>
          <p:nvSpPr>
            <p:cNvPr id="141" name="Freeform 140"/>
            <p:cNvSpPr/>
            <p:nvPr/>
          </p:nvSpPr>
          <p:spPr>
            <a:xfrm>
              <a:off x="7013185" y="4377023"/>
              <a:ext cx="49740" cy="198957"/>
            </a:xfrm>
            <a:custGeom>
              <a:avLst/>
              <a:gdLst/>
              <a:ahLst/>
              <a:cxnLst/>
              <a:rect l="0" t="0" r="0" b="0"/>
              <a:pathLst>
                <a:path w="49740" h="198957">
                  <a:moveTo>
                    <a:pt x="0" y="0"/>
                  </a:moveTo>
                  <a:lnTo>
                    <a:pt x="5281" y="21124"/>
                  </a:lnTo>
                  <a:lnTo>
                    <a:pt x="9047" y="32873"/>
                  </a:lnTo>
                  <a:lnTo>
                    <a:pt x="13769" y="46232"/>
                  </a:lnTo>
                  <a:lnTo>
                    <a:pt x="19127" y="60665"/>
                  </a:lnTo>
                  <a:lnTo>
                    <a:pt x="23804" y="76919"/>
                  </a:lnTo>
                  <a:lnTo>
                    <a:pt x="28028" y="94386"/>
                  </a:lnTo>
                  <a:lnTo>
                    <a:pt x="31949" y="112663"/>
                  </a:lnTo>
                  <a:lnTo>
                    <a:pt x="35669" y="128164"/>
                  </a:lnTo>
                  <a:lnTo>
                    <a:pt x="39254" y="141813"/>
                  </a:lnTo>
                  <a:lnTo>
                    <a:pt x="49739" y="19895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Freeform 141"/>
            <p:cNvSpPr/>
            <p:nvPr/>
          </p:nvSpPr>
          <p:spPr>
            <a:xfrm>
              <a:off x="7029592" y="4695352"/>
              <a:ext cx="89703" cy="198959"/>
            </a:xfrm>
            <a:custGeom>
              <a:avLst/>
              <a:gdLst/>
              <a:ahLst/>
              <a:cxnLst/>
              <a:rect l="0" t="0" r="0" b="0"/>
              <a:pathLst>
                <a:path w="89703" h="198959">
                  <a:moveTo>
                    <a:pt x="23384" y="19896"/>
                  </a:moveTo>
                  <a:lnTo>
                    <a:pt x="9538" y="61433"/>
                  </a:lnTo>
                  <a:lnTo>
                    <a:pt x="6416" y="71904"/>
                  </a:lnTo>
                  <a:lnTo>
                    <a:pt x="0" y="95328"/>
                  </a:lnTo>
                  <a:lnTo>
                    <a:pt x="57" y="107765"/>
                  </a:lnTo>
                  <a:lnTo>
                    <a:pt x="2306" y="120477"/>
                  </a:lnTo>
                  <a:lnTo>
                    <a:pt x="9595" y="145286"/>
                  </a:lnTo>
                  <a:lnTo>
                    <a:pt x="16518" y="167365"/>
                  </a:lnTo>
                  <a:lnTo>
                    <a:pt x="21017" y="176790"/>
                  </a:lnTo>
                  <a:lnTo>
                    <a:pt x="26228" y="185284"/>
                  </a:lnTo>
                  <a:lnTo>
                    <a:pt x="31911" y="193157"/>
                  </a:lnTo>
                  <a:lnTo>
                    <a:pt x="40122" y="197301"/>
                  </a:lnTo>
                  <a:lnTo>
                    <a:pt x="50017" y="198958"/>
                  </a:lnTo>
                  <a:lnTo>
                    <a:pt x="61035" y="198957"/>
                  </a:lnTo>
                  <a:lnTo>
                    <a:pt x="69486" y="194535"/>
                  </a:lnTo>
                  <a:lnTo>
                    <a:pt x="76225" y="187167"/>
                  </a:lnTo>
                  <a:lnTo>
                    <a:pt x="81823" y="177833"/>
                  </a:lnTo>
                  <a:lnTo>
                    <a:pt x="85555" y="166083"/>
                  </a:lnTo>
                  <a:lnTo>
                    <a:pt x="88042" y="152724"/>
                  </a:lnTo>
                  <a:lnTo>
                    <a:pt x="89701" y="138291"/>
                  </a:lnTo>
                  <a:lnTo>
                    <a:pt x="89702" y="123143"/>
                  </a:lnTo>
                  <a:lnTo>
                    <a:pt x="88597" y="107518"/>
                  </a:lnTo>
                  <a:lnTo>
                    <a:pt x="86755" y="91574"/>
                  </a:lnTo>
                  <a:lnTo>
                    <a:pt x="82211" y="77629"/>
                  </a:lnTo>
                  <a:lnTo>
                    <a:pt x="75866" y="65016"/>
                  </a:lnTo>
                  <a:lnTo>
                    <a:pt x="68319" y="53292"/>
                  </a:lnTo>
                  <a:lnTo>
                    <a:pt x="61078" y="43265"/>
                  </a:lnTo>
                  <a:lnTo>
                    <a:pt x="54040" y="34370"/>
                  </a:lnTo>
                  <a:lnTo>
                    <a:pt x="47138" y="26229"/>
                  </a:lnTo>
                  <a:lnTo>
                    <a:pt x="39219" y="19697"/>
                  </a:lnTo>
                  <a:lnTo>
                    <a:pt x="30625" y="14237"/>
                  </a:lnTo>
                  <a:lnTo>
                    <a:pt x="348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Freeform 142"/>
            <p:cNvSpPr/>
            <p:nvPr/>
          </p:nvSpPr>
          <p:spPr>
            <a:xfrm>
              <a:off x="7321567" y="4456605"/>
              <a:ext cx="19895" cy="159166"/>
            </a:xfrm>
            <a:custGeom>
              <a:avLst/>
              <a:gdLst/>
              <a:ahLst/>
              <a:cxnLst/>
              <a:rect l="0" t="0" r="0" b="0"/>
              <a:pathLst>
                <a:path w="19895" h="159166">
                  <a:moveTo>
                    <a:pt x="0" y="0"/>
                  </a:moveTo>
                  <a:lnTo>
                    <a:pt x="5281" y="21124"/>
                  </a:lnTo>
                  <a:lnTo>
                    <a:pt x="6836" y="31767"/>
                  </a:lnTo>
                  <a:lnTo>
                    <a:pt x="7873" y="43285"/>
                  </a:lnTo>
                  <a:lnTo>
                    <a:pt x="8564" y="55384"/>
                  </a:lnTo>
                  <a:lnTo>
                    <a:pt x="9332" y="83565"/>
                  </a:lnTo>
                  <a:lnTo>
                    <a:pt x="9538" y="98817"/>
                  </a:lnTo>
                  <a:lnTo>
                    <a:pt x="10780" y="112301"/>
                  </a:lnTo>
                  <a:lnTo>
                    <a:pt x="12712" y="124607"/>
                  </a:lnTo>
                  <a:lnTo>
                    <a:pt x="19894" y="15916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Freeform 143"/>
            <p:cNvSpPr/>
            <p:nvPr/>
          </p:nvSpPr>
          <p:spPr>
            <a:xfrm>
              <a:off x="7530469" y="4486449"/>
              <a:ext cx="29845" cy="139270"/>
            </a:xfrm>
            <a:custGeom>
              <a:avLst/>
              <a:gdLst/>
              <a:ahLst/>
              <a:cxnLst/>
              <a:rect l="0" t="0" r="0" b="0"/>
              <a:pathLst>
                <a:path w="29845" h="139270">
                  <a:moveTo>
                    <a:pt x="0" y="0"/>
                  </a:moveTo>
                  <a:lnTo>
                    <a:pt x="5281" y="26404"/>
                  </a:lnTo>
                  <a:lnTo>
                    <a:pt x="7942" y="37498"/>
                  </a:lnTo>
                  <a:lnTo>
                    <a:pt x="10822" y="48210"/>
                  </a:lnTo>
                  <a:lnTo>
                    <a:pt x="13847" y="58667"/>
                  </a:lnTo>
                  <a:lnTo>
                    <a:pt x="16968" y="71165"/>
                  </a:lnTo>
                  <a:lnTo>
                    <a:pt x="20155" y="85024"/>
                  </a:lnTo>
                  <a:lnTo>
                    <a:pt x="29844" y="1392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Freeform 144"/>
            <p:cNvSpPr/>
            <p:nvPr/>
          </p:nvSpPr>
          <p:spPr>
            <a:xfrm>
              <a:off x="7729425" y="4516292"/>
              <a:ext cx="19897" cy="159165"/>
            </a:xfrm>
            <a:custGeom>
              <a:avLst/>
              <a:gdLst/>
              <a:ahLst/>
              <a:cxnLst/>
              <a:rect l="0" t="0" r="0" b="0"/>
              <a:pathLst>
                <a:path w="19897" h="159165">
                  <a:moveTo>
                    <a:pt x="0" y="0"/>
                  </a:moveTo>
                  <a:lnTo>
                    <a:pt x="0" y="21124"/>
                  </a:lnTo>
                  <a:lnTo>
                    <a:pt x="1106" y="31767"/>
                  </a:lnTo>
                  <a:lnTo>
                    <a:pt x="2948" y="43285"/>
                  </a:lnTo>
                  <a:lnTo>
                    <a:pt x="5281" y="55384"/>
                  </a:lnTo>
                  <a:lnTo>
                    <a:pt x="6836" y="68976"/>
                  </a:lnTo>
                  <a:lnTo>
                    <a:pt x="7874" y="83565"/>
                  </a:lnTo>
                  <a:lnTo>
                    <a:pt x="8565" y="98817"/>
                  </a:lnTo>
                  <a:lnTo>
                    <a:pt x="10132" y="112301"/>
                  </a:lnTo>
                  <a:lnTo>
                    <a:pt x="12281" y="124606"/>
                  </a:lnTo>
                  <a:lnTo>
                    <a:pt x="19896" y="15916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Freeform 145"/>
            <p:cNvSpPr/>
            <p:nvPr/>
          </p:nvSpPr>
          <p:spPr>
            <a:xfrm>
              <a:off x="7918433" y="4526240"/>
              <a:ext cx="9949" cy="159165"/>
            </a:xfrm>
            <a:custGeom>
              <a:avLst/>
              <a:gdLst/>
              <a:ahLst/>
              <a:cxnLst/>
              <a:rect l="0" t="0" r="0" b="0"/>
              <a:pathLst>
                <a:path w="9949" h="159165">
                  <a:moveTo>
                    <a:pt x="0" y="0"/>
                  </a:moveTo>
                  <a:lnTo>
                    <a:pt x="0" y="26404"/>
                  </a:lnTo>
                  <a:lnTo>
                    <a:pt x="1106" y="40814"/>
                  </a:lnTo>
                  <a:lnTo>
                    <a:pt x="2947" y="57053"/>
                  </a:lnTo>
                  <a:lnTo>
                    <a:pt x="5281" y="74510"/>
                  </a:lnTo>
                  <a:lnTo>
                    <a:pt x="6837" y="90570"/>
                  </a:lnTo>
                  <a:lnTo>
                    <a:pt x="7874" y="105698"/>
                  </a:lnTo>
                  <a:lnTo>
                    <a:pt x="9948" y="15916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Freeform 146"/>
            <p:cNvSpPr/>
            <p:nvPr/>
          </p:nvSpPr>
          <p:spPr>
            <a:xfrm>
              <a:off x="8147232" y="4386971"/>
              <a:ext cx="69635" cy="378017"/>
            </a:xfrm>
            <a:custGeom>
              <a:avLst/>
              <a:gdLst/>
              <a:ahLst/>
              <a:cxnLst/>
              <a:rect l="0" t="0" r="0" b="0"/>
              <a:pathLst>
                <a:path w="69635" h="378017">
                  <a:moveTo>
                    <a:pt x="0" y="0"/>
                  </a:moveTo>
                  <a:lnTo>
                    <a:pt x="16968" y="100701"/>
                  </a:lnTo>
                  <a:lnTo>
                    <a:pt x="43122" y="235349"/>
                  </a:lnTo>
                  <a:lnTo>
                    <a:pt x="53059" y="285146"/>
                  </a:lnTo>
                  <a:lnTo>
                    <a:pt x="55268" y="300628"/>
                  </a:lnTo>
                  <a:lnTo>
                    <a:pt x="56741" y="315371"/>
                  </a:lnTo>
                  <a:lnTo>
                    <a:pt x="69634" y="3780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Freeform 147"/>
            <p:cNvSpPr/>
            <p:nvPr/>
          </p:nvSpPr>
          <p:spPr>
            <a:xfrm>
              <a:off x="8187023" y="4871897"/>
              <a:ext cx="69636" cy="197449"/>
            </a:xfrm>
            <a:custGeom>
              <a:avLst/>
              <a:gdLst/>
              <a:ahLst/>
              <a:cxnLst/>
              <a:rect l="0" t="0" r="0" b="0"/>
              <a:pathLst>
                <a:path w="69636" h="197449">
                  <a:moveTo>
                    <a:pt x="69635" y="22411"/>
                  </a:moveTo>
                  <a:lnTo>
                    <a:pt x="59072" y="11849"/>
                  </a:lnTo>
                  <a:lnTo>
                    <a:pt x="52645" y="7632"/>
                  </a:lnTo>
                  <a:lnTo>
                    <a:pt x="45045" y="3716"/>
                  </a:lnTo>
                  <a:lnTo>
                    <a:pt x="36661" y="0"/>
                  </a:lnTo>
                  <a:lnTo>
                    <a:pt x="28862" y="838"/>
                  </a:lnTo>
                  <a:lnTo>
                    <a:pt x="21452" y="4713"/>
                  </a:lnTo>
                  <a:lnTo>
                    <a:pt x="14301" y="10612"/>
                  </a:lnTo>
                  <a:lnTo>
                    <a:pt x="10640" y="20072"/>
                  </a:lnTo>
                  <a:lnTo>
                    <a:pt x="9304" y="31904"/>
                  </a:lnTo>
                  <a:lnTo>
                    <a:pt x="9519" y="45319"/>
                  </a:lnTo>
                  <a:lnTo>
                    <a:pt x="11872" y="58684"/>
                  </a:lnTo>
                  <a:lnTo>
                    <a:pt x="15653" y="72015"/>
                  </a:lnTo>
                  <a:lnTo>
                    <a:pt x="37022" y="132719"/>
                  </a:lnTo>
                  <a:lnTo>
                    <a:pt x="48140" y="161704"/>
                  </a:lnTo>
                  <a:lnTo>
                    <a:pt x="49778" y="173854"/>
                  </a:lnTo>
                  <a:lnTo>
                    <a:pt x="48660" y="184165"/>
                  </a:lnTo>
                  <a:lnTo>
                    <a:pt x="45703" y="193250"/>
                  </a:lnTo>
                  <a:lnTo>
                    <a:pt x="41522" y="197095"/>
                  </a:lnTo>
                  <a:lnTo>
                    <a:pt x="36524" y="197448"/>
                  </a:lnTo>
                  <a:lnTo>
                    <a:pt x="30981" y="195473"/>
                  </a:lnTo>
                  <a:lnTo>
                    <a:pt x="25075" y="190841"/>
                  </a:lnTo>
                  <a:lnTo>
                    <a:pt x="18928" y="184437"/>
                  </a:lnTo>
                  <a:lnTo>
                    <a:pt x="0" y="16168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Freeform 148"/>
            <p:cNvSpPr/>
            <p:nvPr/>
          </p:nvSpPr>
          <p:spPr>
            <a:xfrm>
              <a:off x="8286501" y="4854517"/>
              <a:ext cx="89531" cy="39792"/>
            </a:xfrm>
            <a:custGeom>
              <a:avLst/>
              <a:gdLst/>
              <a:ahLst/>
              <a:cxnLst/>
              <a:rect l="0" t="0" r="0" b="0"/>
              <a:pathLst>
                <a:path w="89531" h="39792">
                  <a:moveTo>
                    <a:pt x="0" y="0"/>
                  </a:moveTo>
                  <a:lnTo>
                    <a:pt x="21123" y="10562"/>
                  </a:lnTo>
                  <a:lnTo>
                    <a:pt x="30662" y="14778"/>
                  </a:lnTo>
                  <a:lnTo>
                    <a:pt x="40337" y="18694"/>
                  </a:lnTo>
                  <a:lnTo>
                    <a:pt x="89530" y="3979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Freeform 149"/>
            <p:cNvSpPr/>
            <p:nvPr/>
          </p:nvSpPr>
          <p:spPr>
            <a:xfrm>
              <a:off x="6834125" y="4456605"/>
              <a:ext cx="24432" cy="159166"/>
            </a:xfrm>
            <a:custGeom>
              <a:avLst/>
              <a:gdLst/>
              <a:ahLst/>
              <a:cxnLst/>
              <a:rect l="0" t="0" r="0" b="0"/>
              <a:pathLst>
                <a:path w="24432" h="159166">
                  <a:moveTo>
                    <a:pt x="0" y="0"/>
                  </a:moveTo>
                  <a:lnTo>
                    <a:pt x="5281" y="15843"/>
                  </a:lnTo>
                  <a:lnTo>
                    <a:pt x="7941" y="24931"/>
                  </a:lnTo>
                  <a:lnTo>
                    <a:pt x="16968" y="57740"/>
                  </a:lnTo>
                  <a:lnTo>
                    <a:pt x="23384" y="78717"/>
                  </a:lnTo>
                  <a:lnTo>
                    <a:pt x="24431" y="90059"/>
                  </a:lnTo>
                  <a:lnTo>
                    <a:pt x="24025" y="102041"/>
                  </a:lnTo>
                  <a:lnTo>
                    <a:pt x="19896" y="15916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Freeform 150"/>
            <p:cNvSpPr/>
            <p:nvPr/>
          </p:nvSpPr>
          <p:spPr>
            <a:xfrm>
              <a:off x="6655065" y="4476501"/>
              <a:ext cx="1" cy="139270"/>
            </a:xfrm>
            <a:custGeom>
              <a:avLst/>
              <a:gdLst/>
              <a:ahLst/>
              <a:cxnLst/>
              <a:rect l="0" t="0" r="0" b="0"/>
              <a:pathLst>
                <a:path w="1" h="139270">
                  <a:moveTo>
                    <a:pt x="0" y="0"/>
                  </a:moveTo>
                  <a:lnTo>
                    <a:pt x="0" y="1392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Freeform 151"/>
            <p:cNvSpPr/>
            <p:nvPr/>
          </p:nvSpPr>
          <p:spPr>
            <a:xfrm>
              <a:off x="6416318" y="4496396"/>
              <a:ext cx="9949" cy="139270"/>
            </a:xfrm>
            <a:custGeom>
              <a:avLst/>
              <a:gdLst/>
              <a:ahLst/>
              <a:cxnLst/>
              <a:rect l="0" t="0" r="0" b="0"/>
              <a:pathLst>
                <a:path w="9949" h="139270">
                  <a:moveTo>
                    <a:pt x="9948" y="0"/>
                  </a:moveTo>
                  <a:lnTo>
                    <a:pt x="9948" y="60665"/>
                  </a:lnTo>
                  <a:lnTo>
                    <a:pt x="8842" y="74708"/>
                  </a:lnTo>
                  <a:lnTo>
                    <a:pt x="0" y="1392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Freeform 152"/>
            <p:cNvSpPr/>
            <p:nvPr/>
          </p:nvSpPr>
          <p:spPr>
            <a:xfrm>
              <a:off x="6137780" y="4496396"/>
              <a:ext cx="8567" cy="139270"/>
            </a:xfrm>
            <a:custGeom>
              <a:avLst/>
              <a:gdLst/>
              <a:ahLst/>
              <a:cxnLst/>
              <a:rect l="0" t="0" r="0" b="0"/>
              <a:pathLst>
                <a:path w="8567" h="139270">
                  <a:moveTo>
                    <a:pt x="0" y="0"/>
                  </a:moveTo>
                  <a:lnTo>
                    <a:pt x="0" y="21124"/>
                  </a:lnTo>
                  <a:lnTo>
                    <a:pt x="1106" y="30662"/>
                  </a:lnTo>
                  <a:lnTo>
                    <a:pt x="2948" y="40337"/>
                  </a:lnTo>
                  <a:lnTo>
                    <a:pt x="5281" y="50103"/>
                  </a:lnTo>
                  <a:lnTo>
                    <a:pt x="6837" y="61035"/>
                  </a:lnTo>
                  <a:lnTo>
                    <a:pt x="7874" y="72744"/>
                  </a:lnTo>
                  <a:lnTo>
                    <a:pt x="8566" y="84971"/>
                  </a:lnTo>
                  <a:lnTo>
                    <a:pt x="7921" y="96439"/>
                  </a:lnTo>
                  <a:lnTo>
                    <a:pt x="6386" y="107400"/>
                  </a:lnTo>
                  <a:lnTo>
                    <a:pt x="0" y="1392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Freeform 153"/>
            <p:cNvSpPr/>
            <p:nvPr/>
          </p:nvSpPr>
          <p:spPr>
            <a:xfrm>
              <a:off x="5839468" y="4386971"/>
              <a:ext cx="9828" cy="238748"/>
            </a:xfrm>
            <a:custGeom>
              <a:avLst/>
              <a:gdLst/>
              <a:ahLst/>
              <a:cxnLst/>
              <a:rect l="0" t="0" r="0" b="0"/>
              <a:pathLst>
                <a:path w="9828" h="238748">
                  <a:moveTo>
                    <a:pt x="9827" y="0"/>
                  </a:moveTo>
                  <a:lnTo>
                    <a:pt x="4546" y="15843"/>
                  </a:lnTo>
                  <a:lnTo>
                    <a:pt x="2990" y="24931"/>
                  </a:lnTo>
                  <a:lnTo>
                    <a:pt x="1953" y="35411"/>
                  </a:lnTo>
                  <a:lnTo>
                    <a:pt x="1261" y="46819"/>
                  </a:lnTo>
                  <a:lnTo>
                    <a:pt x="493" y="77179"/>
                  </a:lnTo>
                  <a:lnTo>
                    <a:pt x="0" y="145426"/>
                  </a:lnTo>
                  <a:lnTo>
                    <a:pt x="1065" y="159953"/>
                  </a:lnTo>
                  <a:lnTo>
                    <a:pt x="2880" y="172954"/>
                  </a:lnTo>
                  <a:lnTo>
                    <a:pt x="9827" y="23874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Freeform 154"/>
            <p:cNvSpPr/>
            <p:nvPr/>
          </p:nvSpPr>
          <p:spPr>
            <a:xfrm>
              <a:off x="5540914" y="4844569"/>
              <a:ext cx="149217" cy="1"/>
            </a:xfrm>
            <a:custGeom>
              <a:avLst/>
              <a:gdLst/>
              <a:ahLst/>
              <a:cxnLst/>
              <a:rect l="0" t="0" r="0" b="0"/>
              <a:pathLst>
                <a:path w="149217" h="1">
                  <a:moveTo>
                    <a:pt x="0" y="0"/>
                  </a:moveTo>
                  <a:lnTo>
                    <a:pt x="149216"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Freeform 155"/>
            <p:cNvSpPr/>
            <p:nvPr/>
          </p:nvSpPr>
          <p:spPr>
            <a:xfrm>
              <a:off x="5769712" y="4784882"/>
              <a:ext cx="111460" cy="220943"/>
            </a:xfrm>
            <a:custGeom>
              <a:avLst/>
              <a:gdLst/>
              <a:ahLst/>
              <a:cxnLst/>
              <a:rect l="0" t="0" r="0" b="0"/>
              <a:pathLst>
                <a:path w="111460" h="220943">
                  <a:moveTo>
                    <a:pt x="39791" y="0"/>
                  </a:moveTo>
                  <a:lnTo>
                    <a:pt x="34510" y="21124"/>
                  </a:lnTo>
                  <a:lnTo>
                    <a:pt x="35165" y="30662"/>
                  </a:lnTo>
                  <a:lnTo>
                    <a:pt x="37813" y="40337"/>
                  </a:lnTo>
                  <a:lnTo>
                    <a:pt x="41789" y="50103"/>
                  </a:lnTo>
                  <a:lnTo>
                    <a:pt x="46650" y="58824"/>
                  </a:lnTo>
                  <a:lnTo>
                    <a:pt x="52101" y="66849"/>
                  </a:lnTo>
                  <a:lnTo>
                    <a:pt x="57945" y="74409"/>
                  </a:lnTo>
                  <a:lnTo>
                    <a:pt x="64052" y="81660"/>
                  </a:lnTo>
                  <a:lnTo>
                    <a:pt x="70334" y="88705"/>
                  </a:lnTo>
                  <a:lnTo>
                    <a:pt x="76733" y="95612"/>
                  </a:lnTo>
                  <a:lnTo>
                    <a:pt x="83209" y="104638"/>
                  </a:lnTo>
                  <a:lnTo>
                    <a:pt x="89738" y="115076"/>
                  </a:lnTo>
                  <a:lnTo>
                    <a:pt x="96300" y="126456"/>
                  </a:lnTo>
                  <a:lnTo>
                    <a:pt x="101781" y="138464"/>
                  </a:lnTo>
                  <a:lnTo>
                    <a:pt x="106540" y="150891"/>
                  </a:lnTo>
                  <a:lnTo>
                    <a:pt x="110818" y="163597"/>
                  </a:lnTo>
                  <a:lnTo>
                    <a:pt x="111459" y="175383"/>
                  </a:lnTo>
                  <a:lnTo>
                    <a:pt x="109676" y="186557"/>
                  </a:lnTo>
                  <a:lnTo>
                    <a:pt x="106277" y="197322"/>
                  </a:lnTo>
                  <a:lnTo>
                    <a:pt x="100695" y="205604"/>
                  </a:lnTo>
                  <a:lnTo>
                    <a:pt x="93658" y="212230"/>
                  </a:lnTo>
                  <a:lnTo>
                    <a:pt x="85650" y="217753"/>
                  </a:lnTo>
                  <a:lnTo>
                    <a:pt x="76996" y="220330"/>
                  </a:lnTo>
                  <a:lnTo>
                    <a:pt x="67910" y="220942"/>
                  </a:lnTo>
                  <a:lnTo>
                    <a:pt x="58537" y="220245"/>
                  </a:lnTo>
                  <a:lnTo>
                    <a:pt x="48973" y="216465"/>
                  </a:lnTo>
                  <a:lnTo>
                    <a:pt x="39281" y="210628"/>
                  </a:lnTo>
                  <a:lnTo>
                    <a:pt x="0" y="1890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Freeform 156"/>
            <p:cNvSpPr/>
            <p:nvPr/>
          </p:nvSpPr>
          <p:spPr>
            <a:xfrm>
              <a:off x="5809503" y="4745091"/>
              <a:ext cx="99479" cy="9949"/>
            </a:xfrm>
            <a:custGeom>
              <a:avLst/>
              <a:gdLst/>
              <a:ahLst/>
              <a:cxnLst/>
              <a:rect l="0" t="0" r="0" b="0"/>
              <a:pathLst>
                <a:path w="99479" h="9949">
                  <a:moveTo>
                    <a:pt x="0" y="0"/>
                  </a:moveTo>
                  <a:lnTo>
                    <a:pt x="21124" y="5281"/>
                  </a:lnTo>
                  <a:lnTo>
                    <a:pt x="31768" y="6837"/>
                  </a:lnTo>
                  <a:lnTo>
                    <a:pt x="43285" y="7873"/>
                  </a:lnTo>
                  <a:lnTo>
                    <a:pt x="99478" y="99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59" name="Freeform 158"/>
          <p:cNvSpPr/>
          <p:nvPr/>
        </p:nvSpPr>
        <p:spPr>
          <a:xfrm>
            <a:off x="2500647" y="1986704"/>
            <a:ext cx="181415" cy="214598"/>
          </a:xfrm>
          <a:custGeom>
            <a:avLst/>
            <a:gdLst/>
            <a:ahLst/>
            <a:cxnLst/>
            <a:rect l="0" t="0" r="0" b="0"/>
            <a:pathLst>
              <a:path w="181415" h="214598">
                <a:moveTo>
                  <a:pt x="135514" y="12799"/>
                </a:moveTo>
                <a:lnTo>
                  <a:pt x="124953" y="2237"/>
                </a:lnTo>
                <a:lnTo>
                  <a:pt x="118525" y="232"/>
                </a:lnTo>
                <a:lnTo>
                  <a:pt x="110925" y="0"/>
                </a:lnTo>
                <a:lnTo>
                  <a:pt x="102542" y="950"/>
                </a:lnTo>
                <a:lnTo>
                  <a:pt x="93637" y="2689"/>
                </a:lnTo>
                <a:lnTo>
                  <a:pt x="84385" y="4954"/>
                </a:lnTo>
                <a:lnTo>
                  <a:pt x="74900" y="7569"/>
                </a:lnTo>
                <a:lnTo>
                  <a:pt x="66367" y="11523"/>
                </a:lnTo>
                <a:lnTo>
                  <a:pt x="58467" y="16370"/>
                </a:lnTo>
                <a:lnTo>
                  <a:pt x="50991" y="21812"/>
                </a:lnTo>
                <a:lnTo>
                  <a:pt x="43795" y="27650"/>
                </a:lnTo>
                <a:lnTo>
                  <a:pt x="36788" y="33753"/>
                </a:lnTo>
                <a:lnTo>
                  <a:pt x="29906" y="40032"/>
                </a:lnTo>
                <a:lnTo>
                  <a:pt x="16364" y="52904"/>
                </a:lnTo>
                <a:lnTo>
                  <a:pt x="9658" y="59431"/>
                </a:lnTo>
                <a:lnTo>
                  <a:pt x="5187" y="69310"/>
                </a:lnTo>
                <a:lnTo>
                  <a:pt x="2207" y="81421"/>
                </a:lnTo>
                <a:lnTo>
                  <a:pt x="219" y="95023"/>
                </a:lnTo>
                <a:lnTo>
                  <a:pt x="0" y="108511"/>
                </a:lnTo>
                <a:lnTo>
                  <a:pt x="959" y="121925"/>
                </a:lnTo>
                <a:lnTo>
                  <a:pt x="2704" y="135289"/>
                </a:lnTo>
                <a:lnTo>
                  <a:pt x="6078" y="147514"/>
                </a:lnTo>
                <a:lnTo>
                  <a:pt x="10537" y="158980"/>
                </a:lnTo>
                <a:lnTo>
                  <a:pt x="15721" y="169940"/>
                </a:lnTo>
                <a:lnTo>
                  <a:pt x="22493" y="179457"/>
                </a:lnTo>
                <a:lnTo>
                  <a:pt x="30323" y="188012"/>
                </a:lnTo>
                <a:lnTo>
                  <a:pt x="38860" y="195927"/>
                </a:lnTo>
                <a:lnTo>
                  <a:pt x="47866" y="202308"/>
                </a:lnTo>
                <a:lnTo>
                  <a:pt x="57187" y="207668"/>
                </a:lnTo>
                <a:lnTo>
                  <a:pt x="66716" y="212346"/>
                </a:lnTo>
                <a:lnTo>
                  <a:pt x="76385" y="214360"/>
                </a:lnTo>
                <a:lnTo>
                  <a:pt x="86147" y="214597"/>
                </a:lnTo>
                <a:lnTo>
                  <a:pt x="95971" y="213650"/>
                </a:lnTo>
                <a:lnTo>
                  <a:pt x="105836" y="210807"/>
                </a:lnTo>
                <a:lnTo>
                  <a:pt x="115729" y="206702"/>
                </a:lnTo>
                <a:lnTo>
                  <a:pt x="125640" y="201755"/>
                </a:lnTo>
                <a:lnTo>
                  <a:pt x="134458" y="196246"/>
                </a:lnTo>
                <a:lnTo>
                  <a:pt x="142547" y="190362"/>
                </a:lnTo>
                <a:lnTo>
                  <a:pt x="150151" y="184229"/>
                </a:lnTo>
                <a:lnTo>
                  <a:pt x="157430" y="176825"/>
                </a:lnTo>
                <a:lnTo>
                  <a:pt x="164494" y="168573"/>
                </a:lnTo>
                <a:lnTo>
                  <a:pt x="171414" y="159755"/>
                </a:lnTo>
                <a:lnTo>
                  <a:pt x="176027" y="149456"/>
                </a:lnTo>
                <a:lnTo>
                  <a:pt x="179102" y="138168"/>
                </a:lnTo>
                <a:lnTo>
                  <a:pt x="181153" y="126222"/>
                </a:lnTo>
                <a:lnTo>
                  <a:pt x="181414" y="114942"/>
                </a:lnTo>
                <a:lnTo>
                  <a:pt x="180483" y="104106"/>
                </a:lnTo>
                <a:lnTo>
                  <a:pt x="178758" y="93566"/>
                </a:lnTo>
                <a:lnTo>
                  <a:pt x="176501" y="83223"/>
                </a:lnTo>
                <a:lnTo>
                  <a:pt x="173892" y="73012"/>
                </a:lnTo>
                <a:lnTo>
                  <a:pt x="171047" y="62889"/>
                </a:lnTo>
                <a:lnTo>
                  <a:pt x="166940" y="52824"/>
                </a:lnTo>
                <a:lnTo>
                  <a:pt x="161992" y="42799"/>
                </a:lnTo>
                <a:lnTo>
                  <a:pt x="156482" y="32799"/>
                </a:lnTo>
                <a:lnTo>
                  <a:pt x="148387" y="26133"/>
                </a:lnTo>
                <a:lnTo>
                  <a:pt x="138570" y="21688"/>
                </a:lnTo>
                <a:lnTo>
                  <a:pt x="95723" y="1279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Freeform 159"/>
          <p:cNvSpPr/>
          <p:nvPr/>
        </p:nvSpPr>
        <p:spPr>
          <a:xfrm>
            <a:off x="2720882" y="1939163"/>
            <a:ext cx="2064001" cy="215580"/>
          </a:xfrm>
          <a:custGeom>
            <a:avLst/>
            <a:gdLst/>
            <a:ahLst/>
            <a:cxnLst/>
            <a:rect l="0" t="0" r="0" b="0"/>
            <a:pathLst>
              <a:path w="2064001" h="215580">
                <a:moveTo>
                  <a:pt x="14757" y="100132"/>
                </a:moveTo>
                <a:lnTo>
                  <a:pt x="9476" y="115974"/>
                </a:lnTo>
                <a:lnTo>
                  <a:pt x="6815" y="126168"/>
                </a:lnTo>
                <a:lnTo>
                  <a:pt x="911" y="152231"/>
                </a:lnTo>
                <a:lnTo>
                  <a:pt x="0" y="164708"/>
                </a:lnTo>
                <a:lnTo>
                  <a:pt x="498" y="176342"/>
                </a:lnTo>
                <a:lnTo>
                  <a:pt x="1935" y="187413"/>
                </a:lnTo>
                <a:lnTo>
                  <a:pt x="6209" y="192584"/>
                </a:lnTo>
                <a:lnTo>
                  <a:pt x="12375" y="193820"/>
                </a:lnTo>
                <a:lnTo>
                  <a:pt x="19801" y="192434"/>
                </a:lnTo>
                <a:lnTo>
                  <a:pt x="25857" y="188194"/>
                </a:lnTo>
                <a:lnTo>
                  <a:pt x="30999" y="182051"/>
                </a:lnTo>
                <a:lnTo>
                  <a:pt x="35533" y="174640"/>
                </a:lnTo>
                <a:lnTo>
                  <a:pt x="52476" y="148367"/>
                </a:lnTo>
                <a:lnTo>
                  <a:pt x="58693" y="137815"/>
                </a:lnTo>
                <a:lnTo>
                  <a:pt x="65049" y="126359"/>
                </a:lnTo>
                <a:lnTo>
                  <a:pt x="71496" y="114301"/>
                </a:lnTo>
                <a:lnTo>
                  <a:pt x="76900" y="102946"/>
                </a:lnTo>
                <a:lnTo>
                  <a:pt x="81608" y="92060"/>
                </a:lnTo>
                <a:lnTo>
                  <a:pt x="85852" y="81487"/>
                </a:lnTo>
                <a:lnTo>
                  <a:pt x="90892" y="72227"/>
                </a:lnTo>
                <a:lnTo>
                  <a:pt x="96462" y="63844"/>
                </a:lnTo>
                <a:lnTo>
                  <a:pt x="102386" y="56044"/>
                </a:lnTo>
                <a:lnTo>
                  <a:pt x="109652" y="53055"/>
                </a:lnTo>
                <a:lnTo>
                  <a:pt x="117812" y="53273"/>
                </a:lnTo>
                <a:lnTo>
                  <a:pt x="126567" y="55629"/>
                </a:lnTo>
                <a:lnTo>
                  <a:pt x="133510" y="60515"/>
                </a:lnTo>
                <a:lnTo>
                  <a:pt x="139243" y="67089"/>
                </a:lnTo>
                <a:lnTo>
                  <a:pt x="144171" y="74787"/>
                </a:lnTo>
                <a:lnTo>
                  <a:pt x="148561" y="83235"/>
                </a:lnTo>
                <a:lnTo>
                  <a:pt x="152593" y="92183"/>
                </a:lnTo>
                <a:lnTo>
                  <a:pt x="156387" y="101465"/>
                </a:lnTo>
                <a:lnTo>
                  <a:pt x="160021" y="112073"/>
                </a:lnTo>
                <a:lnTo>
                  <a:pt x="163549" y="123567"/>
                </a:lnTo>
                <a:lnTo>
                  <a:pt x="167007" y="135651"/>
                </a:lnTo>
                <a:lnTo>
                  <a:pt x="171522" y="147023"/>
                </a:lnTo>
                <a:lnTo>
                  <a:pt x="176744" y="157920"/>
                </a:lnTo>
                <a:lnTo>
                  <a:pt x="182435" y="168500"/>
                </a:lnTo>
                <a:lnTo>
                  <a:pt x="188440" y="173343"/>
                </a:lnTo>
                <a:lnTo>
                  <a:pt x="194653" y="174362"/>
                </a:lnTo>
                <a:lnTo>
                  <a:pt x="201007" y="172830"/>
                </a:lnTo>
                <a:lnTo>
                  <a:pt x="207453" y="168493"/>
                </a:lnTo>
                <a:lnTo>
                  <a:pt x="213961" y="162285"/>
                </a:lnTo>
                <a:lnTo>
                  <a:pt x="220510" y="154831"/>
                </a:lnTo>
                <a:lnTo>
                  <a:pt x="227087" y="145440"/>
                </a:lnTo>
                <a:lnTo>
                  <a:pt x="233682" y="134759"/>
                </a:lnTo>
                <a:lnTo>
                  <a:pt x="240289" y="123216"/>
                </a:lnTo>
                <a:lnTo>
                  <a:pt x="246905" y="112205"/>
                </a:lnTo>
                <a:lnTo>
                  <a:pt x="260150" y="91129"/>
                </a:lnTo>
                <a:lnTo>
                  <a:pt x="280036" y="60620"/>
                </a:lnTo>
                <a:lnTo>
                  <a:pt x="286666" y="57211"/>
                </a:lnTo>
                <a:lnTo>
                  <a:pt x="293297" y="58254"/>
                </a:lnTo>
                <a:lnTo>
                  <a:pt x="299928" y="62266"/>
                </a:lnTo>
                <a:lnTo>
                  <a:pt x="305454" y="69361"/>
                </a:lnTo>
                <a:lnTo>
                  <a:pt x="310244" y="78513"/>
                </a:lnTo>
                <a:lnTo>
                  <a:pt x="314542" y="89035"/>
                </a:lnTo>
                <a:lnTo>
                  <a:pt x="318513" y="99366"/>
                </a:lnTo>
                <a:lnTo>
                  <a:pt x="325872" y="119687"/>
                </a:lnTo>
                <a:lnTo>
                  <a:pt x="328277" y="130853"/>
                </a:lnTo>
                <a:lnTo>
                  <a:pt x="329880" y="142719"/>
                </a:lnTo>
                <a:lnTo>
                  <a:pt x="330949" y="155051"/>
                </a:lnTo>
                <a:lnTo>
                  <a:pt x="333872" y="166587"/>
                </a:lnTo>
                <a:lnTo>
                  <a:pt x="338031" y="177595"/>
                </a:lnTo>
                <a:lnTo>
                  <a:pt x="343015" y="188249"/>
                </a:lnTo>
                <a:lnTo>
                  <a:pt x="350758" y="194246"/>
                </a:lnTo>
                <a:lnTo>
                  <a:pt x="360342" y="197139"/>
                </a:lnTo>
                <a:lnTo>
                  <a:pt x="371152" y="197963"/>
                </a:lnTo>
                <a:lnTo>
                  <a:pt x="380570" y="195196"/>
                </a:lnTo>
                <a:lnTo>
                  <a:pt x="389059" y="190035"/>
                </a:lnTo>
                <a:lnTo>
                  <a:pt x="396929" y="183279"/>
                </a:lnTo>
                <a:lnTo>
                  <a:pt x="404386" y="174353"/>
                </a:lnTo>
                <a:lnTo>
                  <a:pt x="411568" y="163982"/>
                </a:lnTo>
                <a:lnTo>
                  <a:pt x="418567" y="152646"/>
                </a:lnTo>
                <a:lnTo>
                  <a:pt x="424338" y="141773"/>
                </a:lnTo>
                <a:lnTo>
                  <a:pt x="429290" y="131209"/>
                </a:lnTo>
                <a:lnTo>
                  <a:pt x="433697" y="120850"/>
                </a:lnTo>
                <a:lnTo>
                  <a:pt x="437741" y="110628"/>
                </a:lnTo>
                <a:lnTo>
                  <a:pt x="445181" y="90428"/>
                </a:lnTo>
                <a:lnTo>
                  <a:pt x="449818" y="81504"/>
                </a:lnTo>
                <a:lnTo>
                  <a:pt x="455120" y="73344"/>
                </a:lnTo>
                <a:lnTo>
                  <a:pt x="460865" y="65694"/>
                </a:lnTo>
                <a:lnTo>
                  <a:pt x="466905" y="65015"/>
                </a:lnTo>
                <a:lnTo>
                  <a:pt x="473143" y="68983"/>
                </a:lnTo>
                <a:lnTo>
                  <a:pt x="479512" y="76050"/>
                </a:lnTo>
                <a:lnTo>
                  <a:pt x="485969" y="86288"/>
                </a:lnTo>
                <a:lnTo>
                  <a:pt x="492484" y="98640"/>
                </a:lnTo>
                <a:lnTo>
                  <a:pt x="499038" y="112401"/>
                </a:lnTo>
                <a:lnTo>
                  <a:pt x="504513" y="125996"/>
                </a:lnTo>
                <a:lnTo>
                  <a:pt x="509268" y="139481"/>
                </a:lnTo>
                <a:lnTo>
                  <a:pt x="513543" y="152892"/>
                </a:lnTo>
                <a:lnTo>
                  <a:pt x="518604" y="165148"/>
                </a:lnTo>
                <a:lnTo>
                  <a:pt x="524189" y="176635"/>
                </a:lnTo>
                <a:lnTo>
                  <a:pt x="530122" y="187609"/>
                </a:lnTo>
                <a:lnTo>
                  <a:pt x="536289" y="197136"/>
                </a:lnTo>
                <a:lnTo>
                  <a:pt x="542610" y="205697"/>
                </a:lnTo>
                <a:lnTo>
                  <a:pt x="549035" y="213616"/>
                </a:lnTo>
                <a:lnTo>
                  <a:pt x="555529" y="215579"/>
                </a:lnTo>
                <a:lnTo>
                  <a:pt x="562069" y="213572"/>
                </a:lnTo>
                <a:lnTo>
                  <a:pt x="568640" y="208918"/>
                </a:lnTo>
                <a:lnTo>
                  <a:pt x="574125" y="202499"/>
                </a:lnTo>
                <a:lnTo>
                  <a:pt x="578888" y="194904"/>
                </a:lnTo>
                <a:lnTo>
                  <a:pt x="583168" y="186525"/>
                </a:lnTo>
                <a:lnTo>
                  <a:pt x="587127" y="177623"/>
                </a:lnTo>
                <a:lnTo>
                  <a:pt x="590871" y="168372"/>
                </a:lnTo>
                <a:lnTo>
                  <a:pt x="597979" y="149251"/>
                </a:lnTo>
                <a:lnTo>
                  <a:pt x="604823" y="129700"/>
                </a:lnTo>
                <a:lnTo>
                  <a:pt x="609301" y="118738"/>
                </a:lnTo>
                <a:lnTo>
                  <a:pt x="614496" y="107009"/>
                </a:lnTo>
                <a:lnTo>
                  <a:pt x="620171" y="94769"/>
                </a:lnTo>
                <a:lnTo>
                  <a:pt x="626164" y="84398"/>
                </a:lnTo>
                <a:lnTo>
                  <a:pt x="632371" y="75274"/>
                </a:lnTo>
                <a:lnTo>
                  <a:pt x="638719" y="66980"/>
                </a:lnTo>
                <a:lnTo>
                  <a:pt x="645161" y="63662"/>
                </a:lnTo>
                <a:lnTo>
                  <a:pt x="651667" y="63660"/>
                </a:lnTo>
                <a:lnTo>
                  <a:pt x="658215" y="65869"/>
                </a:lnTo>
                <a:lnTo>
                  <a:pt x="663686" y="71764"/>
                </a:lnTo>
                <a:lnTo>
                  <a:pt x="668438" y="80114"/>
                </a:lnTo>
                <a:lnTo>
                  <a:pt x="672712" y="90103"/>
                </a:lnTo>
                <a:lnTo>
                  <a:pt x="683355" y="112991"/>
                </a:lnTo>
                <a:lnTo>
                  <a:pt x="689288" y="125284"/>
                </a:lnTo>
                <a:lnTo>
                  <a:pt x="694349" y="136795"/>
                </a:lnTo>
                <a:lnTo>
                  <a:pt x="698827" y="147786"/>
                </a:lnTo>
                <a:lnTo>
                  <a:pt x="702919" y="158428"/>
                </a:lnTo>
                <a:lnTo>
                  <a:pt x="707857" y="167734"/>
                </a:lnTo>
                <a:lnTo>
                  <a:pt x="713360" y="176148"/>
                </a:lnTo>
                <a:lnTo>
                  <a:pt x="719239" y="183969"/>
                </a:lnTo>
                <a:lnTo>
                  <a:pt x="725369" y="185866"/>
                </a:lnTo>
                <a:lnTo>
                  <a:pt x="731666" y="183816"/>
                </a:lnTo>
                <a:lnTo>
                  <a:pt x="738075" y="179132"/>
                </a:lnTo>
                <a:lnTo>
                  <a:pt x="743453" y="170484"/>
                </a:lnTo>
                <a:lnTo>
                  <a:pt x="748144" y="159191"/>
                </a:lnTo>
                <a:lnTo>
                  <a:pt x="752376" y="146137"/>
                </a:lnTo>
                <a:lnTo>
                  <a:pt x="756303" y="133012"/>
                </a:lnTo>
                <a:lnTo>
                  <a:pt x="763614" y="106640"/>
                </a:lnTo>
                <a:lnTo>
                  <a:pt x="773943" y="66936"/>
                </a:lnTo>
                <a:lnTo>
                  <a:pt x="778418" y="55895"/>
                </a:lnTo>
                <a:lnTo>
                  <a:pt x="783612" y="46324"/>
                </a:lnTo>
                <a:lnTo>
                  <a:pt x="789285" y="37732"/>
                </a:lnTo>
                <a:lnTo>
                  <a:pt x="796384" y="33110"/>
                </a:lnTo>
                <a:lnTo>
                  <a:pt x="804432" y="31134"/>
                </a:lnTo>
                <a:lnTo>
                  <a:pt x="813113" y="30921"/>
                </a:lnTo>
                <a:lnTo>
                  <a:pt x="821111" y="34096"/>
                </a:lnTo>
                <a:lnTo>
                  <a:pt x="828654" y="39528"/>
                </a:lnTo>
                <a:lnTo>
                  <a:pt x="835893" y="46465"/>
                </a:lnTo>
                <a:lnTo>
                  <a:pt x="841824" y="55512"/>
                </a:lnTo>
                <a:lnTo>
                  <a:pt x="846884" y="65964"/>
                </a:lnTo>
                <a:lnTo>
                  <a:pt x="851362" y="77353"/>
                </a:lnTo>
                <a:lnTo>
                  <a:pt x="855453" y="89367"/>
                </a:lnTo>
                <a:lnTo>
                  <a:pt x="859285" y="101798"/>
                </a:lnTo>
                <a:lnTo>
                  <a:pt x="866492" y="126294"/>
                </a:lnTo>
                <a:lnTo>
                  <a:pt x="873378" y="148235"/>
                </a:lnTo>
                <a:lnTo>
                  <a:pt x="877868" y="153201"/>
                </a:lnTo>
                <a:lnTo>
                  <a:pt x="883071" y="154302"/>
                </a:lnTo>
                <a:lnTo>
                  <a:pt x="888751" y="152825"/>
                </a:lnTo>
                <a:lnTo>
                  <a:pt x="894748" y="148524"/>
                </a:lnTo>
                <a:lnTo>
                  <a:pt x="900956" y="142341"/>
                </a:lnTo>
                <a:lnTo>
                  <a:pt x="907306" y="134903"/>
                </a:lnTo>
                <a:lnTo>
                  <a:pt x="913750" y="125523"/>
                </a:lnTo>
                <a:lnTo>
                  <a:pt x="920256" y="114849"/>
                </a:lnTo>
                <a:lnTo>
                  <a:pt x="926805" y="103311"/>
                </a:lnTo>
                <a:lnTo>
                  <a:pt x="932275" y="91198"/>
                </a:lnTo>
                <a:lnTo>
                  <a:pt x="937028" y="78702"/>
                </a:lnTo>
                <a:lnTo>
                  <a:pt x="941301" y="65949"/>
                </a:lnTo>
                <a:lnTo>
                  <a:pt x="946361" y="54132"/>
                </a:lnTo>
                <a:lnTo>
                  <a:pt x="951945" y="42938"/>
                </a:lnTo>
                <a:lnTo>
                  <a:pt x="957878" y="32159"/>
                </a:lnTo>
                <a:lnTo>
                  <a:pt x="964044" y="22762"/>
                </a:lnTo>
                <a:lnTo>
                  <a:pt x="970365" y="14288"/>
                </a:lnTo>
                <a:lnTo>
                  <a:pt x="976790" y="6427"/>
                </a:lnTo>
                <a:lnTo>
                  <a:pt x="983284" y="3397"/>
                </a:lnTo>
                <a:lnTo>
                  <a:pt x="989824" y="3588"/>
                </a:lnTo>
                <a:lnTo>
                  <a:pt x="996394" y="5926"/>
                </a:lnTo>
                <a:lnTo>
                  <a:pt x="1001880" y="11906"/>
                </a:lnTo>
                <a:lnTo>
                  <a:pt x="1006642" y="20313"/>
                </a:lnTo>
                <a:lnTo>
                  <a:pt x="1010923" y="30340"/>
                </a:lnTo>
                <a:lnTo>
                  <a:pt x="1014881" y="40340"/>
                </a:lnTo>
                <a:lnTo>
                  <a:pt x="1022228" y="60294"/>
                </a:lnTo>
                <a:lnTo>
                  <a:pt x="1024629" y="72468"/>
                </a:lnTo>
                <a:lnTo>
                  <a:pt x="1026229" y="86110"/>
                </a:lnTo>
                <a:lnTo>
                  <a:pt x="1027296" y="100732"/>
                </a:lnTo>
                <a:lnTo>
                  <a:pt x="1029113" y="114901"/>
                </a:lnTo>
                <a:lnTo>
                  <a:pt x="1031430" y="128768"/>
                </a:lnTo>
                <a:lnTo>
                  <a:pt x="1034079" y="142434"/>
                </a:lnTo>
                <a:lnTo>
                  <a:pt x="1036951" y="154861"/>
                </a:lnTo>
                <a:lnTo>
                  <a:pt x="1039971" y="166461"/>
                </a:lnTo>
                <a:lnTo>
                  <a:pt x="1043089" y="177510"/>
                </a:lnTo>
                <a:lnTo>
                  <a:pt x="1048484" y="183771"/>
                </a:lnTo>
                <a:lnTo>
                  <a:pt x="1055397" y="186840"/>
                </a:lnTo>
                <a:lnTo>
                  <a:pt x="1063321" y="187781"/>
                </a:lnTo>
                <a:lnTo>
                  <a:pt x="1069709" y="183986"/>
                </a:lnTo>
                <a:lnTo>
                  <a:pt x="1075073" y="177036"/>
                </a:lnTo>
                <a:lnTo>
                  <a:pt x="1079755" y="167981"/>
                </a:lnTo>
                <a:lnTo>
                  <a:pt x="1083981" y="157523"/>
                </a:lnTo>
                <a:lnTo>
                  <a:pt x="1087904" y="146129"/>
                </a:lnTo>
                <a:lnTo>
                  <a:pt x="1098706" y="111918"/>
                </a:lnTo>
                <a:lnTo>
                  <a:pt x="1112258" y="70651"/>
                </a:lnTo>
                <a:lnTo>
                  <a:pt x="1116703" y="67214"/>
                </a:lnTo>
                <a:lnTo>
                  <a:pt x="1121877" y="68239"/>
                </a:lnTo>
                <a:lnTo>
                  <a:pt x="1127537" y="72238"/>
                </a:lnTo>
                <a:lnTo>
                  <a:pt x="1132415" y="78220"/>
                </a:lnTo>
                <a:lnTo>
                  <a:pt x="1136773" y="85524"/>
                </a:lnTo>
                <a:lnTo>
                  <a:pt x="1140783" y="93709"/>
                </a:lnTo>
                <a:lnTo>
                  <a:pt x="1143457" y="103587"/>
                </a:lnTo>
                <a:lnTo>
                  <a:pt x="1145239" y="114594"/>
                </a:lnTo>
                <a:lnTo>
                  <a:pt x="1146428" y="126352"/>
                </a:lnTo>
                <a:lnTo>
                  <a:pt x="1148325" y="138613"/>
                </a:lnTo>
                <a:lnTo>
                  <a:pt x="1150695" y="151208"/>
                </a:lnTo>
                <a:lnTo>
                  <a:pt x="1153381" y="164026"/>
                </a:lnTo>
                <a:lnTo>
                  <a:pt x="1159592" y="170360"/>
                </a:lnTo>
                <a:lnTo>
                  <a:pt x="1168155" y="172373"/>
                </a:lnTo>
                <a:lnTo>
                  <a:pt x="1178284" y="171504"/>
                </a:lnTo>
                <a:lnTo>
                  <a:pt x="1187248" y="166504"/>
                </a:lnTo>
                <a:lnTo>
                  <a:pt x="1195434" y="158749"/>
                </a:lnTo>
                <a:lnTo>
                  <a:pt x="1203102" y="149157"/>
                </a:lnTo>
                <a:lnTo>
                  <a:pt x="1210425" y="138342"/>
                </a:lnTo>
                <a:lnTo>
                  <a:pt x="1217517" y="126711"/>
                </a:lnTo>
                <a:lnTo>
                  <a:pt x="1224457" y="114535"/>
                </a:lnTo>
                <a:lnTo>
                  <a:pt x="1231293" y="103102"/>
                </a:lnTo>
                <a:lnTo>
                  <a:pt x="1244784" y="81556"/>
                </a:lnTo>
                <a:lnTo>
                  <a:pt x="1252582" y="73379"/>
                </a:lnTo>
                <a:lnTo>
                  <a:pt x="1261096" y="66822"/>
                </a:lnTo>
                <a:lnTo>
                  <a:pt x="1270089" y="61346"/>
                </a:lnTo>
                <a:lnTo>
                  <a:pt x="1277189" y="62116"/>
                </a:lnTo>
                <a:lnTo>
                  <a:pt x="1283027" y="67050"/>
                </a:lnTo>
                <a:lnTo>
                  <a:pt x="1288026" y="74762"/>
                </a:lnTo>
                <a:lnTo>
                  <a:pt x="1293568" y="85429"/>
                </a:lnTo>
                <a:lnTo>
                  <a:pt x="1299474" y="98067"/>
                </a:lnTo>
                <a:lnTo>
                  <a:pt x="1305621" y="112019"/>
                </a:lnTo>
                <a:lnTo>
                  <a:pt x="1310825" y="125741"/>
                </a:lnTo>
                <a:lnTo>
                  <a:pt x="1315399" y="139311"/>
                </a:lnTo>
                <a:lnTo>
                  <a:pt x="1319554" y="152778"/>
                </a:lnTo>
                <a:lnTo>
                  <a:pt x="1324535" y="165073"/>
                </a:lnTo>
                <a:lnTo>
                  <a:pt x="1330066" y="176585"/>
                </a:lnTo>
                <a:lnTo>
                  <a:pt x="1335964" y="187576"/>
                </a:lnTo>
                <a:lnTo>
                  <a:pt x="1343212" y="191587"/>
                </a:lnTo>
                <a:lnTo>
                  <a:pt x="1351360" y="190945"/>
                </a:lnTo>
                <a:lnTo>
                  <a:pt x="1360108" y="187201"/>
                </a:lnTo>
                <a:lnTo>
                  <a:pt x="1367045" y="180284"/>
                </a:lnTo>
                <a:lnTo>
                  <a:pt x="1372775" y="171251"/>
                </a:lnTo>
                <a:lnTo>
                  <a:pt x="1389068" y="137415"/>
                </a:lnTo>
                <a:lnTo>
                  <a:pt x="1395194" y="124987"/>
                </a:lnTo>
                <a:lnTo>
                  <a:pt x="1399278" y="112281"/>
                </a:lnTo>
                <a:lnTo>
                  <a:pt x="1402001" y="99389"/>
                </a:lnTo>
                <a:lnTo>
                  <a:pt x="1403816" y="86373"/>
                </a:lnTo>
                <a:lnTo>
                  <a:pt x="1406131" y="73274"/>
                </a:lnTo>
                <a:lnTo>
                  <a:pt x="1408780" y="60120"/>
                </a:lnTo>
                <a:lnTo>
                  <a:pt x="1411652" y="46930"/>
                </a:lnTo>
                <a:lnTo>
                  <a:pt x="1414671" y="41452"/>
                </a:lnTo>
                <a:lnTo>
                  <a:pt x="1417790" y="41116"/>
                </a:lnTo>
                <a:lnTo>
                  <a:pt x="1420974" y="44208"/>
                </a:lnTo>
                <a:lnTo>
                  <a:pt x="1424202" y="51796"/>
                </a:lnTo>
                <a:lnTo>
                  <a:pt x="1427459" y="62382"/>
                </a:lnTo>
                <a:lnTo>
                  <a:pt x="1440629" y="113799"/>
                </a:lnTo>
                <a:lnTo>
                  <a:pt x="1442832" y="126928"/>
                </a:lnTo>
                <a:lnTo>
                  <a:pt x="1444300" y="140102"/>
                </a:lnTo>
                <a:lnTo>
                  <a:pt x="1445279" y="153306"/>
                </a:lnTo>
                <a:lnTo>
                  <a:pt x="1448143" y="159898"/>
                </a:lnTo>
                <a:lnTo>
                  <a:pt x="1452262" y="162082"/>
                </a:lnTo>
                <a:lnTo>
                  <a:pt x="1457219" y="161327"/>
                </a:lnTo>
                <a:lnTo>
                  <a:pt x="1462735" y="157508"/>
                </a:lnTo>
                <a:lnTo>
                  <a:pt x="1468622" y="151646"/>
                </a:lnTo>
                <a:lnTo>
                  <a:pt x="1474758" y="144423"/>
                </a:lnTo>
                <a:lnTo>
                  <a:pt x="1479953" y="134080"/>
                </a:lnTo>
                <a:lnTo>
                  <a:pt x="1484522" y="121659"/>
                </a:lnTo>
                <a:lnTo>
                  <a:pt x="1488674" y="107851"/>
                </a:lnTo>
                <a:lnTo>
                  <a:pt x="1493652" y="95330"/>
                </a:lnTo>
                <a:lnTo>
                  <a:pt x="1499181" y="83667"/>
                </a:lnTo>
                <a:lnTo>
                  <a:pt x="1505078" y="72576"/>
                </a:lnTo>
                <a:lnTo>
                  <a:pt x="1511220" y="62970"/>
                </a:lnTo>
                <a:lnTo>
                  <a:pt x="1517525" y="54357"/>
                </a:lnTo>
                <a:lnTo>
                  <a:pt x="1523939" y="46403"/>
                </a:lnTo>
                <a:lnTo>
                  <a:pt x="1530426" y="44417"/>
                </a:lnTo>
                <a:lnTo>
                  <a:pt x="1536961" y="46409"/>
                </a:lnTo>
                <a:lnTo>
                  <a:pt x="1543529" y="51053"/>
                </a:lnTo>
                <a:lnTo>
                  <a:pt x="1547907" y="58570"/>
                </a:lnTo>
                <a:lnTo>
                  <a:pt x="1550826" y="68003"/>
                </a:lnTo>
                <a:lnTo>
                  <a:pt x="1552772" y="78712"/>
                </a:lnTo>
                <a:lnTo>
                  <a:pt x="1555174" y="90273"/>
                </a:lnTo>
                <a:lnTo>
                  <a:pt x="1566972" y="143543"/>
                </a:lnTo>
                <a:lnTo>
                  <a:pt x="1570168" y="158916"/>
                </a:lnTo>
                <a:lnTo>
                  <a:pt x="1574508" y="172480"/>
                </a:lnTo>
                <a:lnTo>
                  <a:pt x="1579613" y="184839"/>
                </a:lnTo>
                <a:lnTo>
                  <a:pt x="1585227" y="196395"/>
                </a:lnTo>
                <a:lnTo>
                  <a:pt x="1591180" y="201887"/>
                </a:lnTo>
                <a:lnTo>
                  <a:pt x="1597359" y="203339"/>
                </a:lnTo>
                <a:lnTo>
                  <a:pt x="1603690" y="202096"/>
                </a:lnTo>
                <a:lnTo>
                  <a:pt x="1609015" y="197951"/>
                </a:lnTo>
                <a:lnTo>
                  <a:pt x="1613671" y="191872"/>
                </a:lnTo>
                <a:lnTo>
                  <a:pt x="1617880" y="184503"/>
                </a:lnTo>
                <a:lnTo>
                  <a:pt x="1621791" y="176275"/>
                </a:lnTo>
                <a:lnTo>
                  <a:pt x="1625504" y="167473"/>
                </a:lnTo>
                <a:lnTo>
                  <a:pt x="1629085" y="158290"/>
                </a:lnTo>
                <a:lnTo>
                  <a:pt x="1631472" y="147746"/>
                </a:lnTo>
                <a:lnTo>
                  <a:pt x="1633063" y="136296"/>
                </a:lnTo>
                <a:lnTo>
                  <a:pt x="1634124" y="124241"/>
                </a:lnTo>
                <a:lnTo>
                  <a:pt x="1634831" y="111783"/>
                </a:lnTo>
                <a:lnTo>
                  <a:pt x="1635617" y="86151"/>
                </a:lnTo>
                <a:lnTo>
                  <a:pt x="1636932" y="74232"/>
                </a:lnTo>
                <a:lnTo>
                  <a:pt x="1638914" y="62970"/>
                </a:lnTo>
                <a:lnTo>
                  <a:pt x="1641340" y="52145"/>
                </a:lnTo>
                <a:lnTo>
                  <a:pt x="1644063" y="48245"/>
                </a:lnTo>
                <a:lnTo>
                  <a:pt x="1646984" y="48961"/>
                </a:lnTo>
                <a:lnTo>
                  <a:pt x="1650036" y="52754"/>
                </a:lnTo>
                <a:lnTo>
                  <a:pt x="1653176" y="60810"/>
                </a:lnTo>
                <a:lnTo>
                  <a:pt x="1656375" y="71706"/>
                </a:lnTo>
                <a:lnTo>
                  <a:pt x="1659613" y="84497"/>
                </a:lnTo>
                <a:lnTo>
                  <a:pt x="1666158" y="113447"/>
                </a:lnTo>
                <a:lnTo>
                  <a:pt x="1669451" y="128904"/>
                </a:lnTo>
                <a:lnTo>
                  <a:pt x="1673857" y="142525"/>
                </a:lnTo>
                <a:lnTo>
                  <a:pt x="1679005" y="154921"/>
                </a:lnTo>
                <a:lnTo>
                  <a:pt x="1684647" y="166501"/>
                </a:lnTo>
                <a:lnTo>
                  <a:pt x="1690620" y="177537"/>
                </a:lnTo>
                <a:lnTo>
                  <a:pt x="1696812" y="188211"/>
                </a:lnTo>
                <a:lnTo>
                  <a:pt x="1703150" y="198642"/>
                </a:lnTo>
                <a:lnTo>
                  <a:pt x="1710692" y="204491"/>
                </a:lnTo>
                <a:lnTo>
                  <a:pt x="1719036" y="207285"/>
                </a:lnTo>
                <a:lnTo>
                  <a:pt x="1727915" y="208042"/>
                </a:lnTo>
                <a:lnTo>
                  <a:pt x="1736044" y="205231"/>
                </a:lnTo>
                <a:lnTo>
                  <a:pt x="1743674" y="200041"/>
                </a:lnTo>
                <a:lnTo>
                  <a:pt x="1750972" y="193265"/>
                </a:lnTo>
                <a:lnTo>
                  <a:pt x="1756942" y="184327"/>
                </a:lnTo>
                <a:lnTo>
                  <a:pt x="1762027" y="173947"/>
                </a:lnTo>
                <a:lnTo>
                  <a:pt x="1766523" y="162605"/>
                </a:lnTo>
                <a:lnTo>
                  <a:pt x="1770626" y="150623"/>
                </a:lnTo>
                <a:lnTo>
                  <a:pt x="1774466" y="138214"/>
                </a:lnTo>
                <a:lnTo>
                  <a:pt x="1778131" y="125520"/>
                </a:lnTo>
                <a:lnTo>
                  <a:pt x="1782786" y="112636"/>
                </a:lnTo>
                <a:lnTo>
                  <a:pt x="1788099" y="99625"/>
                </a:lnTo>
                <a:lnTo>
                  <a:pt x="1793852" y="86530"/>
                </a:lnTo>
                <a:lnTo>
                  <a:pt x="1799898" y="75590"/>
                </a:lnTo>
                <a:lnTo>
                  <a:pt x="1806139" y="66085"/>
                </a:lnTo>
                <a:lnTo>
                  <a:pt x="1812511" y="57538"/>
                </a:lnTo>
                <a:lnTo>
                  <a:pt x="1816758" y="56262"/>
                </a:lnTo>
                <a:lnTo>
                  <a:pt x="1819590" y="59832"/>
                </a:lnTo>
                <a:lnTo>
                  <a:pt x="1821477" y="66633"/>
                </a:lnTo>
                <a:lnTo>
                  <a:pt x="1822736" y="75589"/>
                </a:lnTo>
                <a:lnTo>
                  <a:pt x="1823575" y="85980"/>
                </a:lnTo>
                <a:lnTo>
                  <a:pt x="1824134" y="97329"/>
                </a:lnTo>
                <a:lnTo>
                  <a:pt x="1825612" y="109317"/>
                </a:lnTo>
                <a:lnTo>
                  <a:pt x="1827703" y="121729"/>
                </a:lnTo>
                <a:lnTo>
                  <a:pt x="1830203" y="134425"/>
                </a:lnTo>
                <a:lnTo>
                  <a:pt x="1832974" y="146206"/>
                </a:lnTo>
                <a:lnTo>
                  <a:pt x="1835927" y="157375"/>
                </a:lnTo>
                <a:lnTo>
                  <a:pt x="1839001" y="168137"/>
                </a:lnTo>
                <a:lnTo>
                  <a:pt x="1843261" y="177523"/>
                </a:lnTo>
                <a:lnTo>
                  <a:pt x="1848311" y="185990"/>
                </a:lnTo>
                <a:lnTo>
                  <a:pt x="1853889" y="193846"/>
                </a:lnTo>
                <a:lnTo>
                  <a:pt x="1858713" y="195767"/>
                </a:lnTo>
                <a:lnTo>
                  <a:pt x="1863034" y="193732"/>
                </a:lnTo>
                <a:lnTo>
                  <a:pt x="1867020" y="189059"/>
                </a:lnTo>
                <a:lnTo>
                  <a:pt x="1871888" y="181523"/>
                </a:lnTo>
                <a:lnTo>
                  <a:pt x="1877344" y="172077"/>
                </a:lnTo>
                <a:lnTo>
                  <a:pt x="1883192" y="161359"/>
                </a:lnTo>
                <a:lnTo>
                  <a:pt x="1887090" y="149792"/>
                </a:lnTo>
                <a:lnTo>
                  <a:pt x="1889690" y="137660"/>
                </a:lnTo>
                <a:lnTo>
                  <a:pt x="1891422" y="125151"/>
                </a:lnTo>
                <a:lnTo>
                  <a:pt x="1892577" y="111284"/>
                </a:lnTo>
                <a:lnTo>
                  <a:pt x="1893347" y="96514"/>
                </a:lnTo>
                <a:lnTo>
                  <a:pt x="1894203" y="66470"/>
                </a:lnTo>
                <a:lnTo>
                  <a:pt x="1894583" y="38379"/>
                </a:lnTo>
                <a:lnTo>
                  <a:pt x="1895790" y="25804"/>
                </a:lnTo>
                <a:lnTo>
                  <a:pt x="1897700" y="14105"/>
                </a:lnTo>
                <a:lnTo>
                  <a:pt x="1900078" y="2989"/>
                </a:lnTo>
                <a:lnTo>
                  <a:pt x="1901664" y="0"/>
                </a:lnTo>
                <a:lnTo>
                  <a:pt x="1902721" y="2429"/>
                </a:lnTo>
                <a:lnTo>
                  <a:pt x="1903426" y="8469"/>
                </a:lnTo>
                <a:lnTo>
                  <a:pt x="1903896" y="16917"/>
                </a:lnTo>
                <a:lnTo>
                  <a:pt x="1904418" y="38094"/>
                </a:lnTo>
                <a:lnTo>
                  <a:pt x="1904712" y="80153"/>
                </a:lnTo>
                <a:lnTo>
                  <a:pt x="1905858" y="93445"/>
                </a:lnTo>
                <a:lnTo>
                  <a:pt x="1907728" y="105621"/>
                </a:lnTo>
                <a:lnTo>
                  <a:pt x="1910080" y="117055"/>
                </a:lnTo>
                <a:lnTo>
                  <a:pt x="1912753" y="127994"/>
                </a:lnTo>
                <a:lnTo>
                  <a:pt x="1915640" y="138602"/>
                </a:lnTo>
                <a:lnTo>
                  <a:pt x="1921796" y="159231"/>
                </a:lnTo>
                <a:lnTo>
                  <a:pt x="1928216" y="179453"/>
                </a:lnTo>
                <a:lnTo>
                  <a:pt x="1932581" y="181751"/>
                </a:lnTo>
                <a:lnTo>
                  <a:pt x="1937702" y="178861"/>
                </a:lnTo>
                <a:lnTo>
                  <a:pt x="1943326" y="172513"/>
                </a:lnTo>
                <a:lnTo>
                  <a:pt x="1949286" y="163860"/>
                </a:lnTo>
                <a:lnTo>
                  <a:pt x="1955470" y="153671"/>
                </a:lnTo>
                <a:lnTo>
                  <a:pt x="1961803" y="142456"/>
                </a:lnTo>
                <a:lnTo>
                  <a:pt x="1968236" y="131664"/>
                </a:lnTo>
                <a:lnTo>
                  <a:pt x="1981279" y="110830"/>
                </a:lnTo>
                <a:lnTo>
                  <a:pt x="1988957" y="102843"/>
                </a:lnTo>
                <a:lnTo>
                  <a:pt x="1997392" y="96412"/>
                </a:lnTo>
                <a:lnTo>
                  <a:pt x="2006331" y="91020"/>
                </a:lnTo>
                <a:lnTo>
                  <a:pt x="2015606" y="89636"/>
                </a:lnTo>
                <a:lnTo>
                  <a:pt x="2025105" y="90924"/>
                </a:lnTo>
                <a:lnTo>
                  <a:pt x="2034754" y="93993"/>
                </a:lnTo>
                <a:lnTo>
                  <a:pt x="2042292" y="100461"/>
                </a:lnTo>
                <a:lnTo>
                  <a:pt x="2048423" y="109193"/>
                </a:lnTo>
                <a:lnTo>
                  <a:pt x="2064000" y="16976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Freeform 160"/>
          <p:cNvSpPr/>
          <p:nvPr/>
        </p:nvSpPr>
        <p:spPr>
          <a:xfrm>
            <a:off x="3061115" y="3131733"/>
            <a:ext cx="136466" cy="106420"/>
          </a:xfrm>
          <a:custGeom>
            <a:avLst/>
            <a:gdLst/>
            <a:ahLst/>
            <a:cxnLst/>
            <a:rect l="0" t="0" r="0" b="0"/>
            <a:pathLst>
              <a:path w="136466" h="106420">
                <a:moveTo>
                  <a:pt x="62488" y="31661"/>
                </a:moveTo>
                <a:lnTo>
                  <a:pt x="73050" y="15818"/>
                </a:lnTo>
                <a:lnTo>
                  <a:pt x="73950" y="13362"/>
                </a:lnTo>
                <a:lnTo>
                  <a:pt x="72340" y="13935"/>
                </a:lnTo>
                <a:lnTo>
                  <a:pt x="69056" y="16528"/>
                </a:lnTo>
                <a:lnTo>
                  <a:pt x="66867" y="22677"/>
                </a:lnTo>
                <a:lnTo>
                  <a:pt x="65407" y="31198"/>
                </a:lnTo>
                <a:lnTo>
                  <a:pt x="64434" y="41300"/>
                </a:lnTo>
                <a:lnTo>
                  <a:pt x="65996" y="50246"/>
                </a:lnTo>
                <a:lnTo>
                  <a:pt x="69248" y="58420"/>
                </a:lnTo>
                <a:lnTo>
                  <a:pt x="73626" y="66080"/>
                </a:lnTo>
                <a:lnTo>
                  <a:pt x="79861" y="72292"/>
                </a:lnTo>
                <a:lnTo>
                  <a:pt x="87334" y="77538"/>
                </a:lnTo>
                <a:lnTo>
                  <a:pt x="95632" y="82141"/>
                </a:lnTo>
                <a:lnTo>
                  <a:pt x="104479" y="84105"/>
                </a:lnTo>
                <a:lnTo>
                  <a:pt x="113693" y="84308"/>
                </a:lnTo>
                <a:lnTo>
                  <a:pt x="123152" y="83339"/>
                </a:lnTo>
                <a:lnTo>
                  <a:pt x="129458" y="78271"/>
                </a:lnTo>
                <a:lnTo>
                  <a:pt x="133662" y="70471"/>
                </a:lnTo>
                <a:lnTo>
                  <a:pt x="136465" y="60851"/>
                </a:lnTo>
                <a:lnTo>
                  <a:pt x="136122" y="52226"/>
                </a:lnTo>
                <a:lnTo>
                  <a:pt x="133684" y="44266"/>
                </a:lnTo>
                <a:lnTo>
                  <a:pt x="129847" y="36748"/>
                </a:lnTo>
                <a:lnTo>
                  <a:pt x="122868" y="31736"/>
                </a:lnTo>
                <a:lnTo>
                  <a:pt x="113795" y="28395"/>
                </a:lnTo>
                <a:lnTo>
                  <a:pt x="103324" y="26168"/>
                </a:lnTo>
                <a:lnTo>
                  <a:pt x="94133" y="26893"/>
                </a:lnTo>
                <a:lnTo>
                  <a:pt x="85795" y="29588"/>
                </a:lnTo>
                <a:lnTo>
                  <a:pt x="78026" y="33595"/>
                </a:lnTo>
                <a:lnTo>
                  <a:pt x="70636" y="38477"/>
                </a:lnTo>
                <a:lnTo>
                  <a:pt x="63499" y="43942"/>
                </a:lnTo>
                <a:lnTo>
                  <a:pt x="56530" y="49796"/>
                </a:lnTo>
                <a:lnTo>
                  <a:pt x="54095" y="57014"/>
                </a:lnTo>
                <a:lnTo>
                  <a:pt x="54682" y="65143"/>
                </a:lnTo>
                <a:lnTo>
                  <a:pt x="57284" y="73878"/>
                </a:lnTo>
                <a:lnTo>
                  <a:pt x="62334" y="78596"/>
                </a:lnTo>
                <a:lnTo>
                  <a:pt x="69017" y="80636"/>
                </a:lnTo>
                <a:lnTo>
                  <a:pt x="76789" y="80890"/>
                </a:lnTo>
                <a:lnTo>
                  <a:pt x="84180" y="78850"/>
                </a:lnTo>
                <a:lnTo>
                  <a:pt x="91318" y="75278"/>
                </a:lnTo>
                <a:lnTo>
                  <a:pt x="98288" y="70687"/>
                </a:lnTo>
                <a:lnTo>
                  <a:pt x="104039" y="63205"/>
                </a:lnTo>
                <a:lnTo>
                  <a:pt x="108979" y="53795"/>
                </a:lnTo>
                <a:lnTo>
                  <a:pt x="113378" y="43101"/>
                </a:lnTo>
                <a:lnTo>
                  <a:pt x="114099" y="33761"/>
                </a:lnTo>
                <a:lnTo>
                  <a:pt x="112370" y="25324"/>
                </a:lnTo>
                <a:lnTo>
                  <a:pt x="109006" y="17488"/>
                </a:lnTo>
                <a:lnTo>
                  <a:pt x="101237" y="13370"/>
                </a:lnTo>
                <a:lnTo>
                  <a:pt x="90531" y="11730"/>
                </a:lnTo>
                <a:lnTo>
                  <a:pt x="77868" y="11741"/>
                </a:lnTo>
                <a:lnTo>
                  <a:pt x="66109" y="15065"/>
                </a:lnTo>
                <a:lnTo>
                  <a:pt x="54954" y="20597"/>
                </a:lnTo>
                <a:lnTo>
                  <a:pt x="44202" y="27601"/>
                </a:lnTo>
                <a:lnTo>
                  <a:pt x="35928" y="35586"/>
                </a:lnTo>
                <a:lnTo>
                  <a:pt x="29307" y="44226"/>
                </a:lnTo>
                <a:lnTo>
                  <a:pt x="23788" y="53301"/>
                </a:lnTo>
                <a:lnTo>
                  <a:pt x="21213" y="62667"/>
                </a:lnTo>
                <a:lnTo>
                  <a:pt x="20602" y="72227"/>
                </a:lnTo>
                <a:lnTo>
                  <a:pt x="21300" y="81917"/>
                </a:lnTo>
                <a:lnTo>
                  <a:pt x="26187" y="87271"/>
                </a:lnTo>
                <a:lnTo>
                  <a:pt x="33866" y="89735"/>
                </a:lnTo>
                <a:lnTo>
                  <a:pt x="43407" y="90273"/>
                </a:lnTo>
                <a:lnTo>
                  <a:pt x="53083" y="88420"/>
                </a:lnTo>
                <a:lnTo>
                  <a:pt x="62850" y="84975"/>
                </a:lnTo>
                <a:lnTo>
                  <a:pt x="72677" y="80467"/>
                </a:lnTo>
                <a:lnTo>
                  <a:pt x="80333" y="74146"/>
                </a:lnTo>
                <a:lnTo>
                  <a:pt x="86543" y="66616"/>
                </a:lnTo>
                <a:lnTo>
                  <a:pt x="91788" y="58281"/>
                </a:lnTo>
                <a:lnTo>
                  <a:pt x="94180" y="48302"/>
                </a:lnTo>
                <a:lnTo>
                  <a:pt x="94669" y="37228"/>
                </a:lnTo>
                <a:lnTo>
                  <a:pt x="93890" y="25425"/>
                </a:lnTo>
                <a:lnTo>
                  <a:pt x="90054" y="16450"/>
                </a:lnTo>
                <a:lnTo>
                  <a:pt x="84181" y="9362"/>
                </a:lnTo>
                <a:lnTo>
                  <a:pt x="76950" y="3532"/>
                </a:lnTo>
                <a:lnTo>
                  <a:pt x="67708" y="750"/>
                </a:lnTo>
                <a:lnTo>
                  <a:pt x="57126" y="0"/>
                </a:lnTo>
                <a:lnTo>
                  <a:pt x="45649" y="606"/>
                </a:lnTo>
                <a:lnTo>
                  <a:pt x="35788" y="3220"/>
                </a:lnTo>
                <a:lnTo>
                  <a:pt x="27003" y="7174"/>
                </a:lnTo>
                <a:lnTo>
                  <a:pt x="18935" y="12020"/>
                </a:lnTo>
                <a:lnTo>
                  <a:pt x="12452" y="18567"/>
                </a:lnTo>
                <a:lnTo>
                  <a:pt x="7025" y="26248"/>
                </a:lnTo>
                <a:lnTo>
                  <a:pt x="2301" y="34684"/>
                </a:lnTo>
                <a:lnTo>
                  <a:pt x="257" y="44729"/>
                </a:lnTo>
                <a:lnTo>
                  <a:pt x="0" y="55848"/>
                </a:lnTo>
                <a:lnTo>
                  <a:pt x="933" y="67681"/>
                </a:lnTo>
                <a:lnTo>
                  <a:pt x="3766" y="77780"/>
                </a:lnTo>
                <a:lnTo>
                  <a:pt x="7866" y="86724"/>
                </a:lnTo>
                <a:lnTo>
                  <a:pt x="12809" y="94897"/>
                </a:lnTo>
                <a:lnTo>
                  <a:pt x="20526" y="99240"/>
                </a:lnTo>
                <a:lnTo>
                  <a:pt x="30092" y="101031"/>
                </a:lnTo>
                <a:lnTo>
                  <a:pt x="40891" y="101119"/>
                </a:lnTo>
                <a:lnTo>
                  <a:pt x="50300" y="97862"/>
                </a:lnTo>
                <a:lnTo>
                  <a:pt x="58784" y="92374"/>
                </a:lnTo>
                <a:lnTo>
                  <a:pt x="66650" y="85400"/>
                </a:lnTo>
                <a:lnTo>
                  <a:pt x="73000" y="77435"/>
                </a:lnTo>
                <a:lnTo>
                  <a:pt x="78338" y="68809"/>
                </a:lnTo>
                <a:lnTo>
                  <a:pt x="83002" y="59742"/>
                </a:lnTo>
                <a:lnTo>
                  <a:pt x="86112" y="49276"/>
                </a:lnTo>
                <a:lnTo>
                  <a:pt x="88185" y="37878"/>
                </a:lnTo>
                <a:lnTo>
                  <a:pt x="89567" y="25858"/>
                </a:lnTo>
                <a:lnTo>
                  <a:pt x="86067" y="17844"/>
                </a:lnTo>
                <a:lnTo>
                  <a:pt x="79313" y="12502"/>
                </a:lnTo>
                <a:lnTo>
                  <a:pt x="70389" y="8941"/>
                </a:lnTo>
                <a:lnTo>
                  <a:pt x="62228" y="8777"/>
                </a:lnTo>
                <a:lnTo>
                  <a:pt x="54577" y="10878"/>
                </a:lnTo>
                <a:lnTo>
                  <a:pt x="47266" y="14490"/>
                </a:lnTo>
                <a:lnTo>
                  <a:pt x="40182" y="20213"/>
                </a:lnTo>
                <a:lnTo>
                  <a:pt x="33248" y="27345"/>
                </a:lnTo>
                <a:lnTo>
                  <a:pt x="26415" y="35415"/>
                </a:lnTo>
                <a:lnTo>
                  <a:pt x="22965" y="45217"/>
                </a:lnTo>
                <a:lnTo>
                  <a:pt x="21770" y="56172"/>
                </a:lnTo>
                <a:lnTo>
                  <a:pt x="22079" y="67898"/>
                </a:lnTo>
                <a:lnTo>
                  <a:pt x="24496" y="77925"/>
                </a:lnTo>
                <a:lnTo>
                  <a:pt x="28317" y="86820"/>
                </a:lnTo>
                <a:lnTo>
                  <a:pt x="33075" y="94961"/>
                </a:lnTo>
                <a:lnTo>
                  <a:pt x="40669" y="100389"/>
                </a:lnTo>
                <a:lnTo>
                  <a:pt x="50152" y="104007"/>
                </a:lnTo>
                <a:lnTo>
                  <a:pt x="60896" y="106419"/>
                </a:lnTo>
                <a:lnTo>
                  <a:pt x="70269" y="105816"/>
                </a:lnTo>
                <a:lnTo>
                  <a:pt x="78728" y="103204"/>
                </a:lnTo>
                <a:lnTo>
                  <a:pt x="86578" y="99252"/>
                </a:lnTo>
                <a:lnTo>
                  <a:pt x="92917" y="93301"/>
                </a:lnTo>
                <a:lnTo>
                  <a:pt x="98248" y="86018"/>
                </a:lnTo>
                <a:lnTo>
                  <a:pt x="102908" y="77847"/>
                </a:lnTo>
                <a:lnTo>
                  <a:pt x="104909" y="69083"/>
                </a:lnTo>
                <a:lnTo>
                  <a:pt x="105137" y="59925"/>
                </a:lnTo>
                <a:lnTo>
                  <a:pt x="104185" y="50503"/>
                </a:lnTo>
                <a:lnTo>
                  <a:pt x="100233" y="45328"/>
                </a:lnTo>
                <a:lnTo>
                  <a:pt x="94283" y="42983"/>
                </a:lnTo>
                <a:lnTo>
                  <a:pt x="87001" y="42525"/>
                </a:lnTo>
                <a:lnTo>
                  <a:pt x="79935" y="44430"/>
                </a:lnTo>
                <a:lnTo>
                  <a:pt x="73014" y="47911"/>
                </a:lnTo>
                <a:lnTo>
                  <a:pt x="52540" y="6150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Freeform 161"/>
          <p:cNvSpPr/>
          <p:nvPr/>
        </p:nvSpPr>
        <p:spPr>
          <a:xfrm>
            <a:off x="1372793" y="3072277"/>
            <a:ext cx="1674081" cy="270893"/>
          </a:xfrm>
          <a:custGeom>
            <a:avLst/>
            <a:gdLst/>
            <a:ahLst/>
            <a:cxnLst/>
            <a:rect l="0" t="0" r="0" b="0"/>
            <a:pathLst>
              <a:path w="1674081" h="270893">
                <a:moveTo>
                  <a:pt x="1661280" y="111012"/>
                </a:moveTo>
                <a:lnTo>
                  <a:pt x="1671842" y="121574"/>
                </a:lnTo>
                <a:lnTo>
                  <a:pt x="1673847" y="129107"/>
                </a:lnTo>
                <a:lnTo>
                  <a:pt x="1674080" y="138549"/>
                </a:lnTo>
                <a:lnTo>
                  <a:pt x="1673129" y="149266"/>
                </a:lnTo>
                <a:lnTo>
                  <a:pt x="1672495" y="161937"/>
                </a:lnTo>
                <a:lnTo>
                  <a:pt x="1671791" y="190753"/>
                </a:lnTo>
                <a:lnTo>
                  <a:pt x="1671394" y="232766"/>
                </a:lnTo>
                <a:lnTo>
                  <a:pt x="1670233" y="245236"/>
                </a:lnTo>
                <a:lnTo>
                  <a:pt x="1668354" y="256866"/>
                </a:lnTo>
                <a:lnTo>
                  <a:pt x="1665996" y="267935"/>
                </a:lnTo>
                <a:lnTo>
                  <a:pt x="1662213" y="270892"/>
                </a:lnTo>
                <a:lnTo>
                  <a:pt x="1657481" y="268443"/>
                </a:lnTo>
                <a:lnTo>
                  <a:pt x="1652115" y="262389"/>
                </a:lnTo>
                <a:lnTo>
                  <a:pt x="1647433" y="253932"/>
                </a:lnTo>
                <a:lnTo>
                  <a:pt x="1643206" y="243873"/>
                </a:lnTo>
                <a:lnTo>
                  <a:pt x="1628480" y="201242"/>
                </a:lnTo>
                <a:lnTo>
                  <a:pt x="1625044" y="189956"/>
                </a:lnTo>
                <a:lnTo>
                  <a:pt x="1614928" y="154053"/>
                </a:lnTo>
                <a:lnTo>
                  <a:pt x="1608256" y="132352"/>
                </a:lnTo>
                <a:lnTo>
                  <a:pt x="1603825" y="121923"/>
                </a:lnTo>
                <a:lnTo>
                  <a:pt x="1598660" y="111654"/>
                </a:lnTo>
                <a:lnTo>
                  <a:pt x="1593006" y="101493"/>
                </a:lnTo>
                <a:lnTo>
                  <a:pt x="1587026" y="91402"/>
                </a:lnTo>
                <a:lnTo>
                  <a:pt x="1574486" y="71348"/>
                </a:lnTo>
                <a:lnTo>
                  <a:pt x="1568048" y="67990"/>
                </a:lnTo>
                <a:lnTo>
                  <a:pt x="1561544" y="69067"/>
                </a:lnTo>
                <a:lnTo>
                  <a:pt x="1554999" y="73101"/>
                </a:lnTo>
                <a:lnTo>
                  <a:pt x="1550634" y="81317"/>
                </a:lnTo>
                <a:lnTo>
                  <a:pt x="1547725" y="92321"/>
                </a:lnTo>
                <a:lnTo>
                  <a:pt x="1545786" y="105183"/>
                </a:lnTo>
                <a:lnTo>
                  <a:pt x="1545598" y="118179"/>
                </a:lnTo>
                <a:lnTo>
                  <a:pt x="1546578" y="131265"/>
                </a:lnTo>
                <a:lnTo>
                  <a:pt x="1548337" y="144409"/>
                </a:lnTo>
                <a:lnTo>
                  <a:pt x="1549509" y="157594"/>
                </a:lnTo>
                <a:lnTo>
                  <a:pt x="1550291" y="170805"/>
                </a:lnTo>
                <a:lnTo>
                  <a:pt x="1550812" y="184033"/>
                </a:lnTo>
                <a:lnTo>
                  <a:pt x="1547843" y="191747"/>
                </a:lnTo>
                <a:lnTo>
                  <a:pt x="1542548" y="195784"/>
                </a:lnTo>
                <a:lnTo>
                  <a:pt x="1535702" y="197370"/>
                </a:lnTo>
                <a:lnTo>
                  <a:pt x="1530033" y="194006"/>
                </a:lnTo>
                <a:lnTo>
                  <a:pt x="1525148" y="187343"/>
                </a:lnTo>
                <a:lnTo>
                  <a:pt x="1520787" y="178479"/>
                </a:lnTo>
                <a:lnTo>
                  <a:pt x="1514563" y="167043"/>
                </a:lnTo>
                <a:lnTo>
                  <a:pt x="1498805" y="139599"/>
                </a:lnTo>
                <a:lnTo>
                  <a:pt x="1483696" y="114875"/>
                </a:lnTo>
                <a:lnTo>
                  <a:pt x="1476572" y="103640"/>
                </a:lnTo>
                <a:lnTo>
                  <a:pt x="1467401" y="97255"/>
                </a:lnTo>
                <a:lnTo>
                  <a:pt x="1456867" y="94104"/>
                </a:lnTo>
                <a:lnTo>
                  <a:pt x="1445422" y="93108"/>
                </a:lnTo>
                <a:lnTo>
                  <a:pt x="1437792" y="96865"/>
                </a:lnTo>
                <a:lnTo>
                  <a:pt x="1432706" y="103791"/>
                </a:lnTo>
                <a:lnTo>
                  <a:pt x="1425949" y="122172"/>
                </a:lnTo>
                <a:lnTo>
                  <a:pt x="1419261" y="141394"/>
                </a:lnTo>
                <a:lnTo>
                  <a:pt x="1414825" y="145636"/>
                </a:lnTo>
                <a:lnTo>
                  <a:pt x="1409658" y="146253"/>
                </a:lnTo>
                <a:lnTo>
                  <a:pt x="1404002" y="144454"/>
                </a:lnTo>
                <a:lnTo>
                  <a:pt x="1396915" y="139938"/>
                </a:lnTo>
                <a:lnTo>
                  <a:pt x="1388875" y="133612"/>
                </a:lnTo>
                <a:lnTo>
                  <a:pt x="1380199" y="126079"/>
                </a:lnTo>
                <a:lnTo>
                  <a:pt x="1372204" y="117741"/>
                </a:lnTo>
                <a:lnTo>
                  <a:pt x="1364663" y="108866"/>
                </a:lnTo>
                <a:lnTo>
                  <a:pt x="1340542" y="77586"/>
                </a:lnTo>
                <a:lnTo>
                  <a:pt x="1331397" y="65516"/>
                </a:lnTo>
                <a:lnTo>
                  <a:pt x="1323090" y="55260"/>
                </a:lnTo>
                <a:lnTo>
                  <a:pt x="1315341" y="46211"/>
                </a:lnTo>
                <a:lnTo>
                  <a:pt x="1307965" y="37968"/>
                </a:lnTo>
                <a:lnTo>
                  <a:pt x="1293874" y="22914"/>
                </a:lnTo>
                <a:lnTo>
                  <a:pt x="1287021" y="15805"/>
                </a:lnTo>
                <a:lnTo>
                  <a:pt x="1279137" y="13276"/>
                </a:lnTo>
                <a:lnTo>
                  <a:pt x="1270565" y="13801"/>
                </a:lnTo>
                <a:lnTo>
                  <a:pt x="1261534" y="16361"/>
                </a:lnTo>
                <a:lnTo>
                  <a:pt x="1255514" y="22490"/>
                </a:lnTo>
                <a:lnTo>
                  <a:pt x="1251500" y="30996"/>
                </a:lnTo>
                <a:lnTo>
                  <a:pt x="1248824" y="41089"/>
                </a:lnTo>
                <a:lnTo>
                  <a:pt x="1248146" y="54449"/>
                </a:lnTo>
                <a:lnTo>
                  <a:pt x="1248799" y="69987"/>
                </a:lnTo>
                <a:lnTo>
                  <a:pt x="1250339" y="86978"/>
                </a:lnTo>
                <a:lnTo>
                  <a:pt x="1252472" y="104937"/>
                </a:lnTo>
                <a:lnTo>
                  <a:pt x="1257789" y="142577"/>
                </a:lnTo>
                <a:lnTo>
                  <a:pt x="1263836" y="178464"/>
                </a:lnTo>
                <a:lnTo>
                  <a:pt x="1266996" y="195771"/>
                </a:lnTo>
                <a:lnTo>
                  <a:pt x="1266892" y="209520"/>
                </a:lnTo>
                <a:lnTo>
                  <a:pt x="1264612" y="220897"/>
                </a:lnTo>
                <a:lnTo>
                  <a:pt x="1260882" y="230691"/>
                </a:lnTo>
                <a:lnTo>
                  <a:pt x="1257290" y="233906"/>
                </a:lnTo>
                <a:lnTo>
                  <a:pt x="1253789" y="232732"/>
                </a:lnTo>
                <a:lnTo>
                  <a:pt x="1250350" y="228634"/>
                </a:lnTo>
                <a:lnTo>
                  <a:pt x="1246953" y="222586"/>
                </a:lnTo>
                <a:lnTo>
                  <a:pt x="1243582" y="215238"/>
                </a:lnTo>
                <a:lnTo>
                  <a:pt x="1240230" y="207023"/>
                </a:lnTo>
                <a:lnTo>
                  <a:pt x="1236889" y="198231"/>
                </a:lnTo>
                <a:lnTo>
                  <a:pt x="1230231" y="179620"/>
                </a:lnTo>
                <a:lnTo>
                  <a:pt x="1225802" y="168909"/>
                </a:lnTo>
                <a:lnTo>
                  <a:pt x="1220639" y="157347"/>
                </a:lnTo>
                <a:lnTo>
                  <a:pt x="1209008" y="132711"/>
                </a:lnTo>
                <a:lnTo>
                  <a:pt x="1196469" y="107024"/>
                </a:lnTo>
                <a:lnTo>
                  <a:pt x="1190031" y="95090"/>
                </a:lnTo>
                <a:lnTo>
                  <a:pt x="1183528" y="83817"/>
                </a:lnTo>
                <a:lnTo>
                  <a:pt x="1176982" y="72987"/>
                </a:lnTo>
                <a:lnTo>
                  <a:pt x="1171513" y="62451"/>
                </a:lnTo>
                <a:lnTo>
                  <a:pt x="1166762" y="52111"/>
                </a:lnTo>
                <a:lnTo>
                  <a:pt x="1162489" y="41901"/>
                </a:lnTo>
                <a:lnTo>
                  <a:pt x="1157429" y="32884"/>
                </a:lnTo>
                <a:lnTo>
                  <a:pt x="1151846" y="24663"/>
                </a:lnTo>
                <a:lnTo>
                  <a:pt x="1145913" y="16971"/>
                </a:lnTo>
                <a:lnTo>
                  <a:pt x="1138642" y="10737"/>
                </a:lnTo>
                <a:lnTo>
                  <a:pt x="1130479" y="5476"/>
                </a:lnTo>
                <a:lnTo>
                  <a:pt x="1121720" y="864"/>
                </a:lnTo>
                <a:lnTo>
                  <a:pt x="1113671" y="0"/>
                </a:lnTo>
                <a:lnTo>
                  <a:pt x="1106094" y="1634"/>
                </a:lnTo>
                <a:lnTo>
                  <a:pt x="1098832" y="4934"/>
                </a:lnTo>
                <a:lnTo>
                  <a:pt x="1092886" y="11555"/>
                </a:lnTo>
                <a:lnTo>
                  <a:pt x="1087816" y="20391"/>
                </a:lnTo>
                <a:lnTo>
                  <a:pt x="1083331" y="30702"/>
                </a:lnTo>
                <a:lnTo>
                  <a:pt x="1080341" y="43103"/>
                </a:lnTo>
                <a:lnTo>
                  <a:pt x="1078348" y="56897"/>
                </a:lnTo>
                <a:lnTo>
                  <a:pt x="1077019" y="71620"/>
                </a:lnTo>
                <a:lnTo>
                  <a:pt x="1075027" y="85856"/>
                </a:lnTo>
                <a:lnTo>
                  <a:pt x="1072594" y="99768"/>
                </a:lnTo>
                <a:lnTo>
                  <a:pt x="1069867" y="113464"/>
                </a:lnTo>
                <a:lnTo>
                  <a:pt x="1066944" y="125910"/>
                </a:lnTo>
                <a:lnTo>
                  <a:pt x="1063890" y="137524"/>
                </a:lnTo>
                <a:lnTo>
                  <a:pt x="1060748" y="148582"/>
                </a:lnTo>
                <a:lnTo>
                  <a:pt x="1055338" y="154849"/>
                </a:lnTo>
                <a:lnTo>
                  <a:pt x="1048415" y="157922"/>
                </a:lnTo>
                <a:lnTo>
                  <a:pt x="1040484" y="158865"/>
                </a:lnTo>
                <a:lnTo>
                  <a:pt x="1032986" y="153967"/>
                </a:lnTo>
                <a:lnTo>
                  <a:pt x="1025777" y="145175"/>
                </a:lnTo>
                <a:lnTo>
                  <a:pt x="1018760" y="133788"/>
                </a:lnTo>
                <a:lnTo>
                  <a:pt x="1010766" y="121775"/>
                </a:lnTo>
                <a:lnTo>
                  <a:pt x="969701" y="62909"/>
                </a:lnTo>
                <a:lnTo>
                  <a:pt x="960375" y="56837"/>
                </a:lnTo>
                <a:lnTo>
                  <a:pt x="949737" y="53895"/>
                </a:lnTo>
                <a:lnTo>
                  <a:pt x="938223" y="53039"/>
                </a:lnTo>
                <a:lnTo>
                  <a:pt x="929442" y="56889"/>
                </a:lnTo>
                <a:lnTo>
                  <a:pt x="922483" y="63877"/>
                </a:lnTo>
                <a:lnTo>
                  <a:pt x="916738" y="72957"/>
                </a:lnTo>
                <a:lnTo>
                  <a:pt x="911803" y="83431"/>
                </a:lnTo>
                <a:lnTo>
                  <a:pt x="907407" y="94836"/>
                </a:lnTo>
                <a:lnTo>
                  <a:pt x="903372" y="106860"/>
                </a:lnTo>
                <a:lnTo>
                  <a:pt x="899576" y="119297"/>
                </a:lnTo>
                <a:lnTo>
                  <a:pt x="892411" y="144906"/>
                </a:lnTo>
                <a:lnTo>
                  <a:pt x="886742" y="150188"/>
                </a:lnTo>
                <a:lnTo>
                  <a:pt x="879647" y="150393"/>
                </a:lnTo>
                <a:lnTo>
                  <a:pt x="871601" y="147214"/>
                </a:lnTo>
                <a:lnTo>
                  <a:pt x="862921" y="140673"/>
                </a:lnTo>
                <a:lnTo>
                  <a:pt x="853819" y="131891"/>
                </a:lnTo>
                <a:lnTo>
                  <a:pt x="835968" y="112555"/>
                </a:lnTo>
                <a:lnTo>
                  <a:pt x="820665" y="96592"/>
                </a:lnTo>
                <a:lnTo>
                  <a:pt x="813490" y="87030"/>
                </a:lnTo>
                <a:lnTo>
                  <a:pt x="806495" y="76234"/>
                </a:lnTo>
                <a:lnTo>
                  <a:pt x="799622" y="64615"/>
                </a:lnTo>
                <a:lnTo>
                  <a:pt x="792829" y="54659"/>
                </a:lnTo>
                <a:lnTo>
                  <a:pt x="786090" y="45810"/>
                </a:lnTo>
                <a:lnTo>
                  <a:pt x="779386" y="37701"/>
                </a:lnTo>
                <a:lnTo>
                  <a:pt x="772707" y="34506"/>
                </a:lnTo>
                <a:lnTo>
                  <a:pt x="766043" y="34586"/>
                </a:lnTo>
                <a:lnTo>
                  <a:pt x="759390" y="36850"/>
                </a:lnTo>
                <a:lnTo>
                  <a:pt x="753849" y="42780"/>
                </a:lnTo>
                <a:lnTo>
                  <a:pt x="749050" y="51155"/>
                </a:lnTo>
                <a:lnTo>
                  <a:pt x="744745" y="61160"/>
                </a:lnTo>
                <a:lnTo>
                  <a:pt x="741876" y="73356"/>
                </a:lnTo>
                <a:lnTo>
                  <a:pt x="739962" y="87014"/>
                </a:lnTo>
                <a:lnTo>
                  <a:pt x="738687" y="101645"/>
                </a:lnTo>
                <a:lnTo>
                  <a:pt x="734521" y="109189"/>
                </a:lnTo>
                <a:lnTo>
                  <a:pt x="728427" y="112007"/>
                </a:lnTo>
                <a:lnTo>
                  <a:pt x="721049" y="111675"/>
                </a:lnTo>
                <a:lnTo>
                  <a:pt x="713920" y="109244"/>
                </a:lnTo>
                <a:lnTo>
                  <a:pt x="706956" y="105412"/>
                </a:lnTo>
                <a:lnTo>
                  <a:pt x="700103" y="100647"/>
                </a:lnTo>
                <a:lnTo>
                  <a:pt x="693324" y="93049"/>
                </a:lnTo>
                <a:lnTo>
                  <a:pt x="686594" y="83563"/>
                </a:lnTo>
                <a:lnTo>
                  <a:pt x="679897" y="72817"/>
                </a:lnTo>
                <a:lnTo>
                  <a:pt x="672116" y="62337"/>
                </a:lnTo>
                <a:lnTo>
                  <a:pt x="663612" y="52035"/>
                </a:lnTo>
                <a:lnTo>
                  <a:pt x="654628" y="41851"/>
                </a:lnTo>
                <a:lnTo>
                  <a:pt x="645322" y="37272"/>
                </a:lnTo>
                <a:lnTo>
                  <a:pt x="635802" y="36430"/>
                </a:lnTo>
                <a:lnTo>
                  <a:pt x="626140" y="38079"/>
                </a:lnTo>
                <a:lnTo>
                  <a:pt x="618593" y="42495"/>
                </a:lnTo>
                <a:lnTo>
                  <a:pt x="612456" y="48754"/>
                </a:lnTo>
                <a:lnTo>
                  <a:pt x="607260" y="56243"/>
                </a:lnTo>
                <a:lnTo>
                  <a:pt x="602690" y="65657"/>
                </a:lnTo>
                <a:lnTo>
                  <a:pt x="598538" y="76354"/>
                </a:lnTo>
                <a:lnTo>
                  <a:pt x="594665" y="87907"/>
                </a:lnTo>
                <a:lnTo>
                  <a:pt x="593189" y="100030"/>
                </a:lnTo>
                <a:lnTo>
                  <a:pt x="593310" y="112534"/>
                </a:lnTo>
                <a:lnTo>
                  <a:pt x="594496" y="125290"/>
                </a:lnTo>
                <a:lnTo>
                  <a:pt x="594181" y="138216"/>
                </a:lnTo>
                <a:lnTo>
                  <a:pt x="592866" y="151254"/>
                </a:lnTo>
                <a:lnTo>
                  <a:pt x="590883" y="164368"/>
                </a:lnTo>
                <a:lnTo>
                  <a:pt x="586246" y="169794"/>
                </a:lnTo>
                <a:lnTo>
                  <a:pt x="579839" y="170096"/>
                </a:lnTo>
                <a:lnTo>
                  <a:pt x="572251" y="166981"/>
                </a:lnTo>
                <a:lnTo>
                  <a:pt x="563877" y="160483"/>
                </a:lnTo>
                <a:lnTo>
                  <a:pt x="554978" y="151730"/>
                </a:lnTo>
                <a:lnTo>
                  <a:pt x="545730" y="141473"/>
                </a:lnTo>
                <a:lnTo>
                  <a:pt x="537353" y="130214"/>
                </a:lnTo>
                <a:lnTo>
                  <a:pt x="529559" y="118287"/>
                </a:lnTo>
                <a:lnTo>
                  <a:pt x="522151" y="105914"/>
                </a:lnTo>
                <a:lnTo>
                  <a:pt x="513897" y="95455"/>
                </a:lnTo>
                <a:lnTo>
                  <a:pt x="505079" y="86272"/>
                </a:lnTo>
                <a:lnTo>
                  <a:pt x="495884" y="77939"/>
                </a:lnTo>
                <a:lnTo>
                  <a:pt x="487543" y="74595"/>
                </a:lnTo>
                <a:lnTo>
                  <a:pt x="479772" y="74575"/>
                </a:lnTo>
                <a:lnTo>
                  <a:pt x="472381" y="76773"/>
                </a:lnTo>
                <a:lnTo>
                  <a:pt x="466348" y="82660"/>
                </a:lnTo>
                <a:lnTo>
                  <a:pt x="461221" y="91005"/>
                </a:lnTo>
                <a:lnTo>
                  <a:pt x="456697" y="100990"/>
                </a:lnTo>
                <a:lnTo>
                  <a:pt x="453682" y="113173"/>
                </a:lnTo>
                <a:lnTo>
                  <a:pt x="451671" y="126822"/>
                </a:lnTo>
                <a:lnTo>
                  <a:pt x="450331" y="141448"/>
                </a:lnTo>
                <a:lnTo>
                  <a:pt x="448332" y="154514"/>
                </a:lnTo>
                <a:lnTo>
                  <a:pt x="445894" y="166541"/>
                </a:lnTo>
                <a:lnTo>
                  <a:pt x="443164" y="177875"/>
                </a:lnTo>
                <a:lnTo>
                  <a:pt x="439133" y="183220"/>
                </a:lnTo>
                <a:lnTo>
                  <a:pt x="434235" y="184573"/>
                </a:lnTo>
                <a:lnTo>
                  <a:pt x="428759" y="183264"/>
                </a:lnTo>
                <a:lnTo>
                  <a:pt x="422898" y="177970"/>
                </a:lnTo>
                <a:lnTo>
                  <a:pt x="416779" y="170020"/>
                </a:lnTo>
                <a:lnTo>
                  <a:pt x="410490" y="160299"/>
                </a:lnTo>
                <a:lnTo>
                  <a:pt x="404087" y="149396"/>
                </a:lnTo>
                <a:lnTo>
                  <a:pt x="397607" y="137707"/>
                </a:lnTo>
                <a:lnTo>
                  <a:pt x="391077" y="125493"/>
                </a:lnTo>
                <a:lnTo>
                  <a:pt x="384512" y="114034"/>
                </a:lnTo>
                <a:lnTo>
                  <a:pt x="377926" y="103079"/>
                </a:lnTo>
                <a:lnTo>
                  <a:pt x="371324" y="92460"/>
                </a:lnTo>
                <a:lnTo>
                  <a:pt x="364712" y="83170"/>
                </a:lnTo>
                <a:lnTo>
                  <a:pt x="358094" y="74765"/>
                </a:lnTo>
                <a:lnTo>
                  <a:pt x="351471" y="66952"/>
                </a:lnTo>
                <a:lnTo>
                  <a:pt x="343739" y="63954"/>
                </a:lnTo>
                <a:lnTo>
                  <a:pt x="335269" y="64166"/>
                </a:lnTo>
                <a:lnTo>
                  <a:pt x="326307" y="66518"/>
                </a:lnTo>
                <a:lnTo>
                  <a:pt x="319226" y="71402"/>
                </a:lnTo>
                <a:lnTo>
                  <a:pt x="313401" y="77973"/>
                </a:lnTo>
                <a:lnTo>
                  <a:pt x="308412" y="85670"/>
                </a:lnTo>
                <a:lnTo>
                  <a:pt x="303980" y="94118"/>
                </a:lnTo>
                <a:lnTo>
                  <a:pt x="299921" y="103065"/>
                </a:lnTo>
                <a:lnTo>
                  <a:pt x="296109" y="112346"/>
                </a:lnTo>
                <a:lnTo>
                  <a:pt x="292463" y="121849"/>
                </a:lnTo>
                <a:lnTo>
                  <a:pt x="285464" y="141251"/>
                </a:lnTo>
                <a:lnTo>
                  <a:pt x="282050" y="144435"/>
                </a:lnTo>
                <a:lnTo>
                  <a:pt x="278669" y="143242"/>
                </a:lnTo>
                <a:lnTo>
                  <a:pt x="275309" y="139131"/>
                </a:lnTo>
                <a:lnTo>
                  <a:pt x="270859" y="131968"/>
                </a:lnTo>
                <a:lnTo>
                  <a:pt x="265681" y="122772"/>
                </a:lnTo>
                <a:lnTo>
                  <a:pt x="260019" y="112220"/>
                </a:lnTo>
                <a:lnTo>
                  <a:pt x="254034" y="101870"/>
                </a:lnTo>
                <a:lnTo>
                  <a:pt x="247833" y="91654"/>
                </a:lnTo>
                <a:lnTo>
                  <a:pt x="241488" y="81527"/>
                </a:lnTo>
                <a:lnTo>
                  <a:pt x="233943" y="72565"/>
                </a:lnTo>
                <a:lnTo>
                  <a:pt x="225596" y="64380"/>
                </a:lnTo>
                <a:lnTo>
                  <a:pt x="216716" y="56713"/>
                </a:lnTo>
                <a:lnTo>
                  <a:pt x="207480" y="52706"/>
                </a:lnTo>
                <a:lnTo>
                  <a:pt x="198007" y="51141"/>
                </a:lnTo>
                <a:lnTo>
                  <a:pt x="188375" y="51202"/>
                </a:lnTo>
                <a:lnTo>
                  <a:pt x="180849" y="54560"/>
                </a:lnTo>
                <a:lnTo>
                  <a:pt x="174726" y="60113"/>
                </a:lnTo>
                <a:lnTo>
                  <a:pt x="169539" y="67132"/>
                </a:lnTo>
                <a:lnTo>
                  <a:pt x="164976" y="76232"/>
                </a:lnTo>
                <a:lnTo>
                  <a:pt x="160828" y="86720"/>
                </a:lnTo>
                <a:lnTo>
                  <a:pt x="156958" y="98134"/>
                </a:lnTo>
                <a:lnTo>
                  <a:pt x="154378" y="111269"/>
                </a:lnTo>
                <a:lnTo>
                  <a:pt x="152657" y="125553"/>
                </a:lnTo>
                <a:lnTo>
                  <a:pt x="151510" y="140601"/>
                </a:lnTo>
                <a:lnTo>
                  <a:pt x="149641" y="147318"/>
                </a:lnTo>
                <a:lnTo>
                  <a:pt x="147289" y="148480"/>
                </a:lnTo>
                <a:lnTo>
                  <a:pt x="140623" y="140928"/>
                </a:lnTo>
                <a:lnTo>
                  <a:pt x="135750" y="134272"/>
                </a:lnTo>
                <a:lnTo>
                  <a:pt x="130291" y="126519"/>
                </a:lnTo>
                <a:lnTo>
                  <a:pt x="124441" y="116929"/>
                </a:lnTo>
                <a:lnTo>
                  <a:pt x="118331" y="106114"/>
                </a:lnTo>
                <a:lnTo>
                  <a:pt x="112047" y="94483"/>
                </a:lnTo>
                <a:lnTo>
                  <a:pt x="103436" y="87834"/>
                </a:lnTo>
                <a:lnTo>
                  <a:pt x="93274" y="84507"/>
                </a:lnTo>
                <a:lnTo>
                  <a:pt x="82078" y="83394"/>
                </a:lnTo>
                <a:lnTo>
                  <a:pt x="73509" y="85968"/>
                </a:lnTo>
                <a:lnTo>
                  <a:pt x="66691" y="91001"/>
                </a:lnTo>
                <a:lnTo>
                  <a:pt x="61041" y="97671"/>
                </a:lnTo>
                <a:lnTo>
                  <a:pt x="56168" y="105434"/>
                </a:lnTo>
                <a:lnTo>
                  <a:pt x="51815" y="113925"/>
                </a:lnTo>
                <a:lnTo>
                  <a:pt x="47807" y="122902"/>
                </a:lnTo>
                <a:lnTo>
                  <a:pt x="44030" y="132202"/>
                </a:lnTo>
                <a:lnTo>
                  <a:pt x="40406" y="141719"/>
                </a:lnTo>
                <a:lnTo>
                  <a:pt x="36885" y="151379"/>
                </a:lnTo>
                <a:lnTo>
                  <a:pt x="34538" y="153398"/>
                </a:lnTo>
                <a:lnTo>
                  <a:pt x="32973" y="150322"/>
                </a:lnTo>
                <a:lnTo>
                  <a:pt x="31930" y="143851"/>
                </a:lnTo>
                <a:lnTo>
                  <a:pt x="30129" y="136221"/>
                </a:lnTo>
                <a:lnTo>
                  <a:pt x="27823" y="127818"/>
                </a:lnTo>
                <a:lnTo>
                  <a:pt x="25181" y="118900"/>
                </a:lnTo>
                <a:lnTo>
                  <a:pt x="21209" y="115166"/>
                </a:lnTo>
                <a:lnTo>
                  <a:pt x="16350" y="114886"/>
                </a:lnTo>
                <a:lnTo>
                  <a:pt x="0" y="12096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68" name="Group 167"/>
          <p:cNvGrpSpPr/>
          <p:nvPr/>
        </p:nvGrpSpPr>
        <p:grpSpPr>
          <a:xfrm>
            <a:off x="218851" y="4874412"/>
            <a:ext cx="885353" cy="248696"/>
            <a:chOff x="218851" y="4874412"/>
            <a:chExt cx="885353" cy="248696"/>
          </a:xfrm>
        </p:grpSpPr>
        <p:sp>
          <p:nvSpPr>
            <p:cNvPr id="163" name="Freeform 162"/>
            <p:cNvSpPr/>
            <p:nvPr/>
          </p:nvSpPr>
          <p:spPr>
            <a:xfrm>
              <a:off x="248694" y="4874412"/>
              <a:ext cx="169113" cy="198957"/>
            </a:xfrm>
            <a:custGeom>
              <a:avLst/>
              <a:gdLst/>
              <a:ahLst/>
              <a:cxnLst/>
              <a:rect l="0" t="0" r="0" b="0"/>
              <a:pathLst>
                <a:path w="169113" h="198957">
                  <a:moveTo>
                    <a:pt x="0" y="0"/>
                  </a:moveTo>
                  <a:lnTo>
                    <a:pt x="0" y="21124"/>
                  </a:lnTo>
                  <a:lnTo>
                    <a:pt x="2211" y="29557"/>
                  </a:lnTo>
                  <a:lnTo>
                    <a:pt x="5895" y="37390"/>
                  </a:lnTo>
                  <a:lnTo>
                    <a:pt x="10562" y="44822"/>
                  </a:lnTo>
                  <a:lnTo>
                    <a:pt x="15884" y="51988"/>
                  </a:lnTo>
                  <a:lnTo>
                    <a:pt x="21642" y="58975"/>
                  </a:lnTo>
                  <a:lnTo>
                    <a:pt x="27692" y="65844"/>
                  </a:lnTo>
                  <a:lnTo>
                    <a:pt x="35041" y="73740"/>
                  </a:lnTo>
                  <a:lnTo>
                    <a:pt x="61227" y="100694"/>
                  </a:lnTo>
                  <a:lnTo>
                    <a:pt x="80267" y="119914"/>
                  </a:lnTo>
                  <a:lnTo>
                    <a:pt x="89986" y="128576"/>
                  </a:lnTo>
                  <a:lnTo>
                    <a:pt x="99782" y="136562"/>
                  </a:lnTo>
                  <a:lnTo>
                    <a:pt x="109628" y="144096"/>
                  </a:lnTo>
                  <a:lnTo>
                    <a:pt x="118403" y="151330"/>
                  </a:lnTo>
                  <a:lnTo>
                    <a:pt x="126464" y="158362"/>
                  </a:lnTo>
                  <a:lnTo>
                    <a:pt x="134048" y="165262"/>
                  </a:lnTo>
                  <a:lnTo>
                    <a:pt x="148370" y="178822"/>
                  </a:lnTo>
                  <a:lnTo>
                    <a:pt x="169112" y="19895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Freeform 163"/>
            <p:cNvSpPr/>
            <p:nvPr/>
          </p:nvSpPr>
          <p:spPr>
            <a:xfrm>
              <a:off x="218851" y="4914203"/>
              <a:ext cx="149217" cy="149218"/>
            </a:xfrm>
            <a:custGeom>
              <a:avLst/>
              <a:gdLst/>
              <a:ahLst/>
              <a:cxnLst/>
              <a:rect l="0" t="0" r="0" b="0"/>
              <a:pathLst>
                <a:path w="149217" h="149218">
                  <a:moveTo>
                    <a:pt x="149216" y="0"/>
                  </a:moveTo>
                  <a:lnTo>
                    <a:pt x="57691" y="91525"/>
                  </a:lnTo>
                  <a:lnTo>
                    <a:pt x="48408" y="99703"/>
                  </a:lnTo>
                  <a:lnTo>
                    <a:pt x="38904" y="107365"/>
                  </a:lnTo>
                  <a:lnTo>
                    <a:pt x="0" y="14921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Freeform 164"/>
            <p:cNvSpPr/>
            <p:nvPr/>
          </p:nvSpPr>
          <p:spPr>
            <a:xfrm>
              <a:off x="547127" y="4924151"/>
              <a:ext cx="124569" cy="139270"/>
            </a:xfrm>
            <a:custGeom>
              <a:avLst/>
              <a:gdLst/>
              <a:ahLst/>
              <a:cxnLst/>
              <a:rect l="0" t="0" r="0" b="0"/>
              <a:pathLst>
                <a:path w="124569" h="139270">
                  <a:moveTo>
                    <a:pt x="0" y="0"/>
                  </a:moveTo>
                  <a:lnTo>
                    <a:pt x="10562" y="10562"/>
                  </a:lnTo>
                  <a:lnTo>
                    <a:pt x="16989" y="15883"/>
                  </a:lnTo>
                  <a:lnTo>
                    <a:pt x="24590" y="21642"/>
                  </a:lnTo>
                  <a:lnTo>
                    <a:pt x="32973" y="27692"/>
                  </a:lnTo>
                  <a:lnTo>
                    <a:pt x="41878" y="32830"/>
                  </a:lnTo>
                  <a:lnTo>
                    <a:pt x="51130" y="37361"/>
                  </a:lnTo>
                  <a:lnTo>
                    <a:pt x="60614" y="41487"/>
                  </a:lnTo>
                  <a:lnTo>
                    <a:pt x="70253" y="45343"/>
                  </a:lnTo>
                  <a:lnTo>
                    <a:pt x="89805" y="52575"/>
                  </a:lnTo>
                  <a:lnTo>
                    <a:pt x="119455" y="62860"/>
                  </a:lnTo>
                  <a:lnTo>
                    <a:pt x="123849" y="68434"/>
                  </a:lnTo>
                  <a:lnTo>
                    <a:pt x="124568" y="75466"/>
                  </a:lnTo>
                  <a:lnTo>
                    <a:pt x="122837" y="83470"/>
                  </a:lnTo>
                  <a:lnTo>
                    <a:pt x="118366" y="89911"/>
                  </a:lnTo>
                  <a:lnTo>
                    <a:pt x="112070" y="95311"/>
                  </a:lnTo>
                  <a:lnTo>
                    <a:pt x="104557" y="100016"/>
                  </a:lnTo>
                  <a:lnTo>
                    <a:pt x="96232" y="104258"/>
                  </a:lnTo>
                  <a:lnTo>
                    <a:pt x="87367" y="108191"/>
                  </a:lnTo>
                  <a:lnTo>
                    <a:pt x="78140" y="111919"/>
                  </a:lnTo>
                  <a:lnTo>
                    <a:pt x="68673" y="116614"/>
                  </a:lnTo>
                  <a:lnTo>
                    <a:pt x="59046" y="121955"/>
                  </a:lnTo>
                  <a:lnTo>
                    <a:pt x="29844" y="13926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Freeform 165"/>
            <p:cNvSpPr/>
            <p:nvPr/>
          </p:nvSpPr>
          <p:spPr>
            <a:xfrm>
              <a:off x="765979" y="4958211"/>
              <a:ext cx="79583" cy="5732"/>
            </a:xfrm>
            <a:custGeom>
              <a:avLst/>
              <a:gdLst/>
              <a:ahLst/>
              <a:cxnLst/>
              <a:rect l="0" t="0" r="0" b="0"/>
              <a:pathLst>
                <a:path w="79583" h="5732">
                  <a:moveTo>
                    <a:pt x="0" y="5731"/>
                  </a:moveTo>
                  <a:lnTo>
                    <a:pt x="15842" y="450"/>
                  </a:lnTo>
                  <a:lnTo>
                    <a:pt x="24931" y="0"/>
                  </a:lnTo>
                  <a:lnTo>
                    <a:pt x="35410" y="805"/>
                  </a:lnTo>
                  <a:lnTo>
                    <a:pt x="79582" y="573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Freeform 166"/>
            <p:cNvSpPr/>
            <p:nvPr/>
          </p:nvSpPr>
          <p:spPr>
            <a:xfrm>
              <a:off x="918855" y="4958211"/>
              <a:ext cx="185349" cy="164897"/>
            </a:xfrm>
            <a:custGeom>
              <a:avLst/>
              <a:gdLst/>
              <a:ahLst/>
              <a:cxnLst/>
              <a:rect l="0" t="0" r="0" b="0"/>
              <a:pathLst>
                <a:path w="185349" h="164897">
                  <a:moveTo>
                    <a:pt x="16236" y="5731"/>
                  </a:moveTo>
                  <a:lnTo>
                    <a:pt x="32079" y="450"/>
                  </a:lnTo>
                  <a:lnTo>
                    <a:pt x="40061" y="0"/>
                  </a:lnTo>
                  <a:lnTo>
                    <a:pt x="48699" y="805"/>
                  </a:lnTo>
                  <a:lnTo>
                    <a:pt x="57774" y="2447"/>
                  </a:lnTo>
                  <a:lnTo>
                    <a:pt x="66034" y="5752"/>
                  </a:lnTo>
                  <a:lnTo>
                    <a:pt x="73751" y="10166"/>
                  </a:lnTo>
                  <a:lnTo>
                    <a:pt x="81107" y="15320"/>
                  </a:lnTo>
                  <a:lnTo>
                    <a:pt x="84905" y="22071"/>
                  </a:lnTo>
                  <a:lnTo>
                    <a:pt x="86332" y="29888"/>
                  </a:lnTo>
                  <a:lnTo>
                    <a:pt x="86178" y="38415"/>
                  </a:lnTo>
                  <a:lnTo>
                    <a:pt x="84970" y="47416"/>
                  </a:lnTo>
                  <a:lnTo>
                    <a:pt x="83060" y="56733"/>
                  </a:lnTo>
                  <a:lnTo>
                    <a:pt x="80681" y="66260"/>
                  </a:lnTo>
                  <a:lnTo>
                    <a:pt x="76884" y="74822"/>
                  </a:lnTo>
                  <a:lnTo>
                    <a:pt x="72142" y="82740"/>
                  </a:lnTo>
                  <a:lnTo>
                    <a:pt x="66771" y="90230"/>
                  </a:lnTo>
                  <a:lnTo>
                    <a:pt x="59873" y="97433"/>
                  </a:lnTo>
                  <a:lnTo>
                    <a:pt x="51959" y="104447"/>
                  </a:lnTo>
                  <a:lnTo>
                    <a:pt x="43368" y="111333"/>
                  </a:lnTo>
                  <a:lnTo>
                    <a:pt x="35429" y="118134"/>
                  </a:lnTo>
                  <a:lnTo>
                    <a:pt x="27926" y="124879"/>
                  </a:lnTo>
                  <a:lnTo>
                    <a:pt x="13694" y="138268"/>
                  </a:lnTo>
                  <a:lnTo>
                    <a:pt x="0" y="151587"/>
                  </a:lnTo>
                  <a:lnTo>
                    <a:pt x="991" y="156024"/>
                  </a:lnTo>
                  <a:lnTo>
                    <a:pt x="7178" y="158981"/>
                  </a:lnTo>
                  <a:lnTo>
                    <a:pt x="16829" y="160952"/>
                  </a:lnTo>
                  <a:lnTo>
                    <a:pt x="27684" y="161161"/>
                  </a:lnTo>
                  <a:lnTo>
                    <a:pt x="39343" y="160195"/>
                  </a:lnTo>
                  <a:lnTo>
                    <a:pt x="51536" y="158446"/>
                  </a:lnTo>
                  <a:lnTo>
                    <a:pt x="64086" y="157280"/>
                  </a:lnTo>
                  <a:lnTo>
                    <a:pt x="76874" y="156502"/>
                  </a:lnTo>
                  <a:lnTo>
                    <a:pt x="89821" y="155984"/>
                  </a:lnTo>
                  <a:lnTo>
                    <a:pt x="101768" y="156744"/>
                  </a:lnTo>
                  <a:lnTo>
                    <a:pt x="113048" y="158356"/>
                  </a:lnTo>
                  <a:lnTo>
                    <a:pt x="123884" y="160536"/>
                  </a:lnTo>
                  <a:lnTo>
                    <a:pt x="135530" y="161989"/>
                  </a:lnTo>
                  <a:lnTo>
                    <a:pt x="147715" y="162958"/>
                  </a:lnTo>
                  <a:lnTo>
                    <a:pt x="185348" y="16489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4" name="Group 173"/>
          <p:cNvGrpSpPr/>
          <p:nvPr/>
        </p:nvGrpSpPr>
        <p:grpSpPr>
          <a:xfrm>
            <a:off x="179060" y="5350391"/>
            <a:ext cx="815719" cy="329792"/>
            <a:chOff x="179060" y="5350391"/>
            <a:chExt cx="815719" cy="329792"/>
          </a:xfrm>
        </p:grpSpPr>
        <p:sp>
          <p:nvSpPr>
            <p:cNvPr id="169" name="Freeform 168"/>
            <p:cNvSpPr/>
            <p:nvPr/>
          </p:nvSpPr>
          <p:spPr>
            <a:xfrm>
              <a:off x="179060" y="5350391"/>
              <a:ext cx="298434" cy="250210"/>
            </a:xfrm>
            <a:custGeom>
              <a:avLst/>
              <a:gdLst/>
              <a:ahLst/>
              <a:cxnLst/>
              <a:rect l="0" t="0" r="0" b="0"/>
              <a:pathLst>
                <a:path w="298434" h="250210">
                  <a:moveTo>
                    <a:pt x="0" y="11462"/>
                  </a:moveTo>
                  <a:lnTo>
                    <a:pt x="10561" y="900"/>
                  </a:lnTo>
                  <a:lnTo>
                    <a:pt x="18094" y="0"/>
                  </a:lnTo>
                  <a:lnTo>
                    <a:pt x="27537" y="1610"/>
                  </a:lnTo>
                  <a:lnTo>
                    <a:pt x="38253" y="4894"/>
                  </a:lnTo>
                  <a:lnTo>
                    <a:pt x="47608" y="9294"/>
                  </a:lnTo>
                  <a:lnTo>
                    <a:pt x="56055" y="14438"/>
                  </a:lnTo>
                  <a:lnTo>
                    <a:pt x="63898" y="20078"/>
                  </a:lnTo>
                  <a:lnTo>
                    <a:pt x="71336" y="26049"/>
                  </a:lnTo>
                  <a:lnTo>
                    <a:pt x="78506" y="32240"/>
                  </a:lnTo>
                  <a:lnTo>
                    <a:pt x="85496" y="38578"/>
                  </a:lnTo>
                  <a:lnTo>
                    <a:pt x="92367" y="47224"/>
                  </a:lnTo>
                  <a:lnTo>
                    <a:pt x="99159" y="57410"/>
                  </a:lnTo>
                  <a:lnTo>
                    <a:pt x="105897" y="68621"/>
                  </a:lnTo>
                  <a:lnTo>
                    <a:pt x="112599" y="78306"/>
                  </a:lnTo>
                  <a:lnTo>
                    <a:pt x="119278" y="86974"/>
                  </a:lnTo>
                  <a:lnTo>
                    <a:pt x="125942" y="94963"/>
                  </a:lnTo>
                  <a:lnTo>
                    <a:pt x="132595" y="105815"/>
                  </a:lnTo>
                  <a:lnTo>
                    <a:pt x="139241" y="118577"/>
                  </a:lnTo>
                  <a:lnTo>
                    <a:pt x="145882" y="132611"/>
                  </a:lnTo>
                  <a:lnTo>
                    <a:pt x="152520" y="144178"/>
                  </a:lnTo>
                  <a:lnTo>
                    <a:pt x="159156" y="154099"/>
                  </a:lnTo>
                  <a:lnTo>
                    <a:pt x="165790" y="162925"/>
                  </a:lnTo>
                  <a:lnTo>
                    <a:pt x="172424" y="171019"/>
                  </a:lnTo>
                  <a:lnTo>
                    <a:pt x="179057" y="178625"/>
                  </a:lnTo>
                  <a:lnTo>
                    <a:pt x="185690" y="185907"/>
                  </a:lnTo>
                  <a:lnTo>
                    <a:pt x="194533" y="192972"/>
                  </a:lnTo>
                  <a:lnTo>
                    <a:pt x="204849" y="199893"/>
                  </a:lnTo>
                  <a:lnTo>
                    <a:pt x="226997" y="213477"/>
                  </a:lnTo>
                  <a:lnTo>
                    <a:pt x="247893" y="226884"/>
                  </a:lnTo>
                  <a:lnTo>
                    <a:pt x="258108" y="232448"/>
                  </a:lnTo>
                  <a:lnTo>
                    <a:pt x="268234" y="237263"/>
                  </a:lnTo>
                  <a:lnTo>
                    <a:pt x="298433" y="25020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Freeform 169"/>
            <p:cNvSpPr/>
            <p:nvPr/>
          </p:nvSpPr>
          <p:spPr>
            <a:xfrm>
              <a:off x="228798" y="5411592"/>
              <a:ext cx="169114" cy="169114"/>
            </a:xfrm>
            <a:custGeom>
              <a:avLst/>
              <a:gdLst/>
              <a:ahLst/>
              <a:cxnLst/>
              <a:rect l="0" t="0" r="0" b="0"/>
              <a:pathLst>
                <a:path w="169114" h="169114">
                  <a:moveTo>
                    <a:pt x="169113" y="0"/>
                  </a:moveTo>
                  <a:lnTo>
                    <a:pt x="153270" y="5282"/>
                  </a:lnTo>
                  <a:lnTo>
                    <a:pt x="145287" y="9048"/>
                  </a:lnTo>
                  <a:lnTo>
                    <a:pt x="136649" y="13769"/>
                  </a:lnTo>
                  <a:lnTo>
                    <a:pt x="127575" y="19127"/>
                  </a:lnTo>
                  <a:lnTo>
                    <a:pt x="118209" y="26015"/>
                  </a:lnTo>
                  <a:lnTo>
                    <a:pt x="108650" y="33923"/>
                  </a:lnTo>
                  <a:lnTo>
                    <a:pt x="98961" y="42511"/>
                  </a:lnTo>
                  <a:lnTo>
                    <a:pt x="79353" y="60896"/>
                  </a:lnTo>
                  <a:lnTo>
                    <a:pt x="69482" y="70440"/>
                  </a:lnTo>
                  <a:lnTo>
                    <a:pt x="60690" y="81225"/>
                  </a:lnTo>
                  <a:lnTo>
                    <a:pt x="52619" y="92836"/>
                  </a:lnTo>
                  <a:lnTo>
                    <a:pt x="37755" y="116422"/>
                  </a:lnTo>
                  <a:lnTo>
                    <a:pt x="30697" y="127354"/>
                  </a:lnTo>
                  <a:lnTo>
                    <a:pt x="0" y="16911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Freeform 170"/>
            <p:cNvSpPr/>
            <p:nvPr/>
          </p:nvSpPr>
          <p:spPr>
            <a:xfrm>
              <a:off x="685300" y="5391697"/>
              <a:ext cx="130419" cy="129322"/>
            </a:xfrm>
            <a:custGeom>
              <a:avLst/>
              <a:gdLst/>
              <a:ahLst/>
              <a:cxnLst/>
              <a:rect l="0" t="0" r="0" b="0"/>
              <a:pathLst>
                <a:path w="130419" h="129322">
                  <a:moveTo>
                    <a:pt x="80679" y="0"/>
                  </a:moveTo>
                  <a:lnTo>
                    <a:pt x="64836" y="10562"/>
                  </a:lnTo>
                  <a:lnTo>
                    <a:pt x="57958" y="15883"/>
                  </a:lnTo>
                  <a:lnTo>
                    <a:pt x="51163" y="21642"/>
                  </a:lnTo>
                  <a:lnTo>
                    <a:pt x="44422" y="27691"/>
                  </a:lnTo>
                  <a:lnTo>
                    <a:pt x="31037" y="40309"/>
                  </a:lnTo>
                  <a:lnTo>
                    <a:pt x="4431" y="66421"/>
                  </a:lnTo>
                  <a:lnTo>
                    <a:pt x="1109" y="74124"/>
                  </a:lnTo>
                  <a:lnTo>
                    <a:pt x="0" y="82575"/>
                  </a:lnTo>
                  <a:lnTo>
                    <a:pt x="365" y="91525"/>
                  </a:lnTo>
                  <a:lnTo>
                    <a:pt x="5030" y="98597"/>
                  </a:lnTo>
                  <a:lnTo>
                    <a:pt x="12561" y="104417"/>
                  </a:lnTo>
                  <a:lnTo>
                    <a:pt x="22003" y="109402"/>
                  </a:lnTo>
                  <a:lnTo>
                    <a:pt x="33825" y="112726"/>
                  </a:lnTo>
                  <a:lnTo>
                    <a:pt x="47232" y="114942"/>
                  </a:lnTo>
                  <a:lnTo>
                    <a:pt x="61697" y="116419"/>
                  </a:lnTo>
                  <a:lnTo>
                    <a:pt x="74656" y="118509"/>
                  </a:lnTo>
                  <a:lnTo>
                    <a:pt x="86611" y="121007"/>
                  </a:lnTo>
                  <a:lnTo>
                    <a:pt x="130418" y="12932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Freeform 171"/>
            <p:cNvSpPr/>
            <p:nvPr/>
          </p:nvSpPr>
          <p:spPr>
            <a:xfrm>
              <a:off x="656553" y="5604817"/>
              <a:ext cx="169113" cy="5732"/>
            </a:xfrm>
            <a:custGeom>
              <a:avLst/>
              <a:gdLst/>
              <a:ahLst/>
              <a:cxnLst/>
              <a:rect l="0" t="0" r="0" b="0"/>
              <a:pathLst>
                <a:path w="169113" h="5732">
                  <a:moveTo>
                    <a:pt x="0" y="5731"/>
                  </a:moveTo>
                  <a:lnTo>
                    <a:pt x="21124" y="5731"/>
                  </a:lnTo>
                  <a:lnTo>
                    <a:pt x="31767" y="4625"/>
                  </a:lnTo>
                  <a:lnTo>
                    <a:pt x="43284" y="2783"/>
                  </a:lnTo>
                  <a:lnTo>
                    <a:pt x="55384" y="450"/>
                  </a:lnTo>
                  <a:lnTo>
                    <a:pt x="68976" y="0"/>
                  </a:lnTo>
                  <a:lnTo>
                    <a:pt x="83565" y="805"/>
                  </a:lnTo>
                  <a:lnTo>
                    <a:pt x="98817" y="2447"/>
                  </a:lnTo>
                  <a:lnTo>
                    <a:pt x="113406" y="3541"/>
                  </a:lnTo>
                  <a:lnTo>
                    <a:pt x="127554" y="4271"/>
                  </a:lnTo>
                  <a:lnTo>
                    <a:pt x="169112" y="573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Freeform 172"/>
            <p:cNvSpPr/>
            <p:nvPr/>
          </p:nvSpPr>
          <p:spPr>
            <a:xfrm>
              <a:off x="985239" y="5461331"/>
              <a:ext cx="9540" cy="218852"/>
            </a:xfrm>
            <a:custGeom>
              <a:avLst/>
              <a:gdLst/>
              <a:ahLst/>
              <a:cxnLst/>
              <a:rect l="0" t="0" r="0" b="0"/>
              <a:pathLst>
                <a:path w="9540" h="218852">
                  <a:moveTo>
                    <a:pt x="9539" y="0"/>
                  </a:moveTo>
                  <a:lnTo>
                    <a:pt x="4258" y="15843"/>
                  </a:lnTo>
                  <a:lnTo>
                    <a:pt x="2702" y="24931"/>
                  </a:lnTo>
                  <a:lnTo>
                    <a:pt x="1665" y="35411"/>
                  </a:lnTo>
                  <a:lnTo>
                    <a:pt x="974" y="46819"/>
                  </a:lnTo>
                  <a:lnTo>
                    <a:pt x="205" y="74232"/>
                  </a:lnTo>
                  <a:lnTo>
                    <a:pt x="0" y="89279"/>
                  </a:lnTo>
                  <a:lnTo>
                    <a:pt x="969" y="102627"/>
                  </a:lnTo>
                  <a:lnTo>
                    <a:pt x="2720" y="114841"/>
                  </a:lnTo>
                  <a:lnTo>
                    <a:pt x="4993" y="126299"/>
                  </a:lnTo>
                  <a:lnTo>
                    <a:pt x="6508" y="139465"/>
                  </a:lnTo>
                  <a:lnTo>
                    <a:pt x="7518" y="153769"/>
                  </a:lnTo>
                  <a:lnTo>
                    <a:pt x="9539" y="21885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5" name="Freeform 174"/>
          <p:cNvSpPr/>
          <p:nvPr/>
        </p:nvSpPr>
        <p:spPr>
          <a:xfrm>
            <a:off x="2461280" y="4247702"/>
            <a:ext cx="180993" cy="193007"/>
          </a:xfrm>
          <a:custGeom>
            <a:avLst/>
            <a:gdLst/>
            <a:ahLst/>
            <a:cxnLst/>
            <a:rect l="0" t="0" r="0" b="0"/>
            <a:pathLst>
              <a:path w="180993" h="193007">
                <a:moveTo>
                  <a:pt x="135090" y="39791"/>
                </a:moveTo>
                <a:lnTo>
                  <a:pt x="124529" y="29229"/>
                </a:lnTo>
                <a:lnTo>
                  <a:pt x="118101" y="23907"/>
                </a:lnTo>
                <a:lnTo>
                  <a:pt x="110501" y="18149"/>
                </a:lnTo>
                <a:lnTo>
                  <a:pt x="102118" y="12099"/>
                </a:lnTo>
                <a:lnTo>
                  <a:pt x="92108" y="9171"/>
                </a:lnTo>
                <a:lnTo>
                  <a:pt x="81013" y="8325"/>
                </a:lnTo>
                <a:lnTo>
                  <a:pt x="69195" y="8866"/>
                </a:lnTo>
                <a:lnTo>
                  <a:pt x="58001" y="10332"/>
                </a:lnTo>
                <a:lnTo>
                  <a:pt x="47222" y="12414"/>
                </a:lnTo>
                <a:lnTo>
                  <a:pt x="36721" y="14908"/>
                </a:lnTo>
                <a:lnTo>
                  <a:pt x="27509" y="18781"/>
                </a:lnTo>
                <a:lnTo>
                  <a:pt x="19157" y="23574"/>
                </a:lnTo>
                <a:lnTo>
                  <a:pt x="11378" y="28979"/>
                </a:lnTo>
                <a:lnTo>
                  <a:pt x="6193" y="37005"/>
                </a:lnTo>
                <a:lnTo>
                  <a:pt x="2736" y="46776"/>
                </a:lnTo>
                <a:lnTo>
                  <a:pt x="431" y="57711"/>
                </a:lnTo>
                <a:lnTo>
                  <a:pt x="0" y="68317"/>
                </a:lnTo>
                <a:lnTo>
                  <a:pt x="818" y="78704"/>
                </a:lnTo>
                <a:lnTo>
                  <a:pt x="2468" y="88945"/>
                </a:lnTo>
                <a:lnTo>
                  <a:pt x="4674" y="99088"/>
                </a:lnTo>
                <a:lnTo>
                  <a:pt x="7249" y="109165"/>
                </a:lnTo>
                <a:lnTo>
                  <a:pt x="10072" y="119200"/>
                </a:lnTo>
                <a:lnTo>
                  <a:pt x="14164" y="128100"/>
                </a:lnTo>
                <a:lnTo>
                  <a:pt x="19103" y="136244"/>
                </a:lnTo>
                <a:lnTo>
                  <a:pt x="24606" y="143884"/>
                </a:lnTo>
                <a:lnTo>
                  <a:pt x="30485" y="151188"/>
                </a:lnTo>
                <a:lnTo>
                  <a:pt x="36616" y="158268"/>
                </a:lnTo>
                <a:lnTo>
                  <a:pt x="42913" y="165199"/>
                </a:lnTo>
                <a:lnTo>
                  <a:pt x="50427" y="170924"/>
                </a:lnTo>
                <a:lnTo>
                  <a:pt x="58753" y="175847"/>
                </a:lnTo>
                <a:lnTo>
                  <a:pt x="67619" y="180234"/>
                </a:lnTo>
                <a:lnTo>
                  <a:pt x="76846" y="184264"/>
                </a:lnTo>
                <a:lnTo>
                  <a:pt x="86313" y="188056"/>
                </a:lnTo>
                <a:lnTo>
                  <a:pt x="95940" y="191689"/>
                </a:lnTo>
                <a:lnTo>
                  <a:pt x="105674" y="193006"/>
                </a:lnTo>
                <a:lnTo>
                  <a:pt x="115480" y="192778"/>
                </a:lnTo>
                <a:lnTo>
                  <a:pt x="125333" y="191521"/>
                </a:lnTo>
                <a:lnTo>
                  <a:pt x="134112" y="188473"/>
                </a:lnTo>
                <a:lnTo>
                  <a:pt x="142175" y="184230"/>
                </a:lnTo>
                <a:lnTo>
                  <a:pt x="149761" y="179191"/>
                </a:lnTo>
                <a:lnTo>
                  <a:pt x="157029" y="173621"/>
                </a:lnTo>
                <a:lnTo>
                  <a:pt x="164085" y="167697"/>
                </a:lnTo>
                <a:lnTo>
                  <a:pt x="171000" y="161537"/>
                </a:lnTo>
                <a:lnTo>
                  <a:pt x="175610" y="153009"/>
                </a:lnTo>
                <a:lnTo>
                  <a:pt x="178683" y="142902"/>
                </a:lnTo>
                <a:lnTo>
                  <a:pt x="180732" y="131743"/>
                </a:lnTo>
                <a:lnTo>
                  <a:pt x="180992" y="120988"/>
                </a:lnTo>
                <a:lnTo>
                  <a:pt x="180061" y="110502"/>
                </a:lnTo>
                <a:lnTo>
                  <a:pt x="178334" y="100195"/>
                </a:lnTo>
                <a:lnTo>
                  <a:pt x="174973" y="90008"/>
                </a:lnTo>
                <a:lnTo>
                  <a:pt x="170521" y="79901"/>
                </a:lnTo>
                <a:lnTo>
                  <a:pt x="165343" y="69847"/>
                </a:lnTo>
                <a:lnTo>
                  <a:pt x="159680" y="60934"/>
                </a:lnTo>
                <a:lnTo>
                  <a:pt x="153694" y="52781"/>
                </a:lnTo>
                <a:lnTo>
                  <a:pt x="147493" y="45135"/>
                </a:lnTo>
                <a:lnTo>
                  <a:pt x="141148" y="37827"/>
                </a:lnTo>
                <a:lnTo>
                  <a:pt x="134708" y="30745"/>
                </a:lnTo>
                <a:lnTo>
                  <a:pt x="95299"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Freeform 175"/>
          <p:cNvSpPr/>
          <p:nvPr/>
        </p:nvSpPr>
        <p:spPr>
          <a:xfrm>
            <a:off x="3202812" y="4327197"/>
            <a:ext cx="102231" cy="110117"/>
          </a:xfrm>
          <a:custGeom>
            <a:avLst/>
            <a:gdLst/>
            <a:ahLst/>
            <a:cxnLst/>
            <a:rect l="0" t="0" r="0" b="0"/>
            <a:pathLst>
              <a:path w="102231" h="110117">
                <a:moveTo>
                  <a:pt x="50112" y="29930"/>
                </a:moveTo>
                <a:lnTo>
                  <a:pt x="34269" y="19369"/>
                </a:lnTo>
                <a:lnTo>
                  <a:pt x="26286" y="15152"/>
                </a:lnTo>
                <a:lnTo>
                  <a:pt x="17649" y="11236"/>
                </a:lnTo>
                <a:lnTo>
                  <a:pt x="8574" y="7519"/>
                </a:lnTo>
                <a:lnTo>
                  <a:pt x="3630" y="9463"/>
                </a:lnTo>
                <a:lnTo>
                  <a:pt x="1439" y="15180"/>
                </a:lnTo>
                <a:lnTo>
                  <a:pt x="1083" y="23413"/>
                </a:lnTo>
                <a:lnTo>
                  <a:pt x="3057" y="31112"/>
                </a:lnTo>
                <a:lnTo>
                  <a:pt x="6584" y="38455"/>
                </a:lnTo>
                <a:lnTo>
                  <a:pt x="11145" y="45562"/>
                </a:lnTo>
                <a:lnTo>
                  <a:pt x="18608" y="51404"/>
                </a:lnTo>
                <a:lnTo>
                  <a:pt x="28003" y="56405"/>
                </a:lnTo>
                <a:lnTo>
                  <a:pt x="38689" y="60844"/>
                </a:lnTo>
                <a:lnTo>
                  <a:pt x="49129" y="62698"/>
                </a:lnTo>
                <a:lnTo>
                  <a:pt x="59404" y="62828"/>
                </a:lnTo>
                <a:lnTo>
                  <a:pt x="69570" y="61810"/>
                </a:lnTo>
                <a:lnTo>
                  <a:pt x="77453" y="57815"/>
                </a:lnTo>
                <a:lnTo>
                  <a:pt x="83814" y="51836"/>
                </a:lnTo>
                <a:lnTo>
                  <a:pt x="89159" y="44534"/>
                </a:lnTo>
                <a:lnTo>
                  <a:pt x="89407" y="37456"/>
                </a:lnTo>
                <a:lnTo>
                  <a:pt x="86257" y="30526"/>
                </a:lnTo>
                <a:lnTo>
                  <a:pt x="80840" y="23696"/>
                </a:lnTo>
                <a:lnTo>
                  <a:pt x="73913" y="20248"/>
                </a:lnTo>
                <a:lnTo>
                  <a:pt x="65979" y="19054"/>
                </a:lnTo>
                <a:lnTo>
                  <a:pt x="57375" y="19364"/>
                </a:lnTo>
                <a:lnTo>
                  <a:pt x="48322" y="21780"/>
                </a:lnTo>
                <a:lnTo>
                  <a:pt x="38971" y="25602"/>
                </a:lnTo>
                <a:lnTo>
                  <a:pt x="29421" y="30361"/>
                </a:lnTo>
                <a:lnTo>
                  <a:pt x="23054" y="37955"/>
                </a:lnTo>
                <a:lnTo>
                  <a:pt x="18810" y="47439"/>
                </a:lnTo>
                <a:lnTo>
                  <a:pt x="15980" y="58182"/>
                </a:lnTo>
                <a:lnTo>
                  <a:pt x="16304" y="68661"/>
                </a:lnTo>
                <a:lnTo>
                  <a:pt x="18731" y="78962"/>
                </a:lnTo>
                <a:lnTo>
                  <a:pt x="22559" y="89145"/>
                </a:lnTo>
                <a:lnTo>
                  <a:pt x="28427" y="97040"/>
                </a:lnTo>
                <a:lnTo>
                  <a:pt x="35656" y="103408"/>
                </a:lnTo>
                <a:lnTo>
                  <a:pt x="43790" y="108759"/>
                </a:lnTo>
                <a:lnTo>
                  <a:pt x="52529" y="110116"/>
                </a:lnTo>
                <a:lnTo>
                  <a:pt x="61671" y="108809"/>
                </a:lnTo>
                <a:lnTo>
                  <a:pt x="71082" y="105728"/>
                </a:lnTo>
                <a:lnTo>
                  <a:pt x="77355" y="98147"/>
                </a:lnTo>
                <a:lnTo>
                  <a:pt x="81538" y="87567"/>
                </a:lnTo>
                <a:lnTo>
                  <a:pt x="84326" y="74987"/>
                </a:lnTo>
                <a:lnTo>
                  <a:pt x="83974" y="64389"/>
                </a:lnTo>
                <a:lnTo>
                  <a:pt x="81530" y="55113"/>
                </a:lnTo>
                <a:lnTo>
                  <a:pt x="77689" y="46719"/>
                </a:lnTo>
                <a:lnTo>
                  <a:pt x="71812" y="40018"/>
                </a:lnTo>
                <a:lnTo>
                  <a:pt x="64579" y="34445"/>
                </a:lnTo>
                <a:lnTo>
                  <a:pt x="56441" y="29624"/>
                </a:lnTo>
                <a:lnTo>
                  <a:pt x="47699" y="27516"/>
                </a:lnTo>
                <a:lnTo>
                  <a:pt x="38556" y="27215"/>
                </a:lnTo>
                <a:lnTo>
                  <a:pt x="29144" y="28120"/>
                </a:lnTo>
                <a:lnTo>
                  <a:pt x="20659" y="30934"/>
                </a:lnTo>
                <a:lnTo>
                  <a:pt x="12791" y="35021"/>
                </a:lnTo>
                <a:lnTo>
                  <a:pt x="5336" y="39956"/>
                </a:lnTo>
                <a:lnTo>
                  <a:pt x="1471" y="46562"/>
                </a:lnTo>
                <a:lnTo>
                  <a:pt x="0" y="54282"/>
                </a:lnTo>
                <a:lnTo>
                  <a:pt x="124" y="62744"/>
                </a:lnTo>
                <a:lnTo>
                  <a:pt x="2418" y="70596"/>
                </a:lnTo>
                <a:lnTo>
                  <a:pt x="6158" y="78042"/>
                </a:lnTo>
                <a:lnTo>
                  <a:pt x="10861" y="85216"/>
                </a:lnTo>
                <a:lnTo>
                  <a:pt x="17313" y="91105"/>
                </a:lnTo>
                <a:lnTo>
                  <a:pt x="24930" y="96135"/>
                </a:lnTo>
                <a:lnTo>
                  <a:pt x="33324" y="100594"/>
                </a:lnTo>
                <a:lnTo>
                  <a:pt x="42236" y="101357"/>
                </a:lnTo>
                <a:lnTo>
                  <a:pt x="51493" y="99654"/>
                </a:lnTo>
                <a:lnTo>
                  <a:pt x="60981" y="96308"/>
                </a:lnTo>
                <a:lnTo>
                  <a:pt x="68411" y="90762"/>
                </a:lnTo>
                <a:lnTo>
                  <a:pt x="74469" y="83749"/>
                </a:lnTo>
                <a:lnTo>
                  <a:pt x="79614" y="75757"/>
                </a:lnTo>
                <a:lnTo>
                  <a:pt x="81938" y="67113"/>
                </a:lnTo>
                <a:lnTo>
                  <a:pt x="82383" y="58035"/>
                </a:lnTo>
                <a:lnTo>
                  <a:pt x="81573" y="48667"/>
                </a:lnTo>
                <a:lnTo>
                  <a:pt x="75508" y="42421"/>
                </a:lnTo>
                <a:lnTo>
                  <a:pt x="65937" y="38258"/>
                </a:lnTo>
                <a:lnTo>
                  <a:pt x="54030" y="35482"/>
                </a:lnTo>
                <a:lnTo>
                  <a:pt x="42776" y="35842"/>
                </a:lnTo>
                <a:lnTo>
                  <a:pt x="31958" y="38293"/>
                </a:lnTo>
                <a:lnTo>
                  <a:pt x="21429" y="42137"/>
                </a:lnTo>
                <a:lnTo>
                  <a:pt x="15516" y="49121"/>
                </a:lnTo>
                <a:lnTo>
                  <a:pt x="12679" y="58199"/>
                </a:lnTo>
                <a:lnTo>
                  <a:pt x="11893" y="68672"/>
                </a:lnTo>
                <a:lnTo>
                  <a:pt x="14685" y="77864"/>
                </a:lnTo>
                <a:lnTo>
                  <a:pt x="19862" y="86203"/>
                </a:lnTo>
                <a:lnTo>
                  <a:pt x="26629" y="93973"/>
                </a:lnTo>
                <a:lnTo>
                  <a:pt x="34457" y="98048"/>
                </a:lnTo>
                <a:lnTo>
                  <a:pt x="42991" y="99659"/>
                </a:lnTo>
                <a:lnTo>
                  <a:pt x="51997" y="99627"/>
                </a:lnTo>
                <a:lnTo>
                  <a:pt x="61316" y="98501"/>
                </a:lnTo>
                <a:lnTo>
                  <a:pt x="70845" y="96645"/>
                </a:lnTo>
                <a:lnTo>
                  <a:pt x="80513" y="94303"/>
                </a:lnTo>
                <a:lnTo>
                  <a:pt x="88065" y="89425"/>
                </a:lnTo>
                <a:lnTo>
                  <a:pt x="94204" y="82857"/>
                </a:lnTo>
                <a:lnTo>
                  <a:pt x="99402" y="75163"/>
                </a:lnTo>
                <a:lnTo>
                  <a:pt x="101762" y="66717"/>
                </a:lnTo>
                <a:lnTo>
                  <a:pt x="102230" y="57771"/>
                </a:lnTo>
                <a:lnTo>
                  <a:pt x="101437" y="48491"/>
                </a:lnTo>
                <a:lnTo>
                  <a:pt x="97592" y="41199"/>
                </a:lnTo>
                <a:lnTo>
                  <a:pt x="91714" y="35232"/>
                </a:lnTo>
                <a:lnTo>
                  <a:pt x="84478" y="30149"/>
                </a:lnTo>
                <a:lnTo>
                  <a:pt x="75233" y="26760"/>
                </a:lnTo>
                <a:lnTo>
                  <a:pt x="64649" y="24501"/>
                </a:lnTo>
                <a:lnTo>
                  <a:pt x="53171" y="22995"/>
                </a:lnTo>
                <a:lnTo>
                  <a:pt x="42204" y="24202"/>
                </a:lnTo>
                <a:lnTo>
                  <a:pt x="31576" y="27217"/>
                </a:lnTo>
                <a:lnTo>
                  <a:pt x="21175" y="31437"/>
                </a:lnTo>
                <a:lnTo>
                  <a:pt x="15346" y="37567"/>
                </a:lnTo>
                <a:lnTo>
                  <a:pt x="12566" y="44969"/>
                </a:lnTo>
                <a:lnTo>
                  <a:pt x="11817" y="53220"/>
                </a:lnTo>
                <a:lnTo>
                  <a:pt x="14634" y="59826"/>
                </a:lnTo>
                <a:lnTo>
                  <a:pt x="19828" y="65335"/>
                </a:lnTo>
                <a:lnTo>
                  <a:pt x="26607" y="70113"/>
                </a:lnTo>
                <a:lnTo>
                  <a:pt x="34442" y="72193"/>
                </a:lnTo>
                <a:lnTo>
                  <a:pt x="42981" y="72475"/>
                </a:lnTo>
                <a:lnTo>
                  <a:pt x="51990" y="71557"/>
                </a:lnTo>
                <a:lnTo>
                  <a:pt x="59101" y="67629"/>
                </a:lnTo>
                <a:lnTo>
                  <a:pt x="64947" y="61695"/>
                </a:lnTo>
                <a:lnTo>
                  <a:pt x="69950" y="54423"/>
                </a:lnTo>
                <a:lnTo>
                  <a:pt x="73285" y="45153"/>
                </a:lnTo>
                <a:lnTo>
                  <a:pt x="75508" y="34553"/>
                </a:lnTo>
                <a:lnTo>
                  <a:pt x="76991" y="23064"/>
                </a:lnTo>
                <a:lnTo>
                  <a:pt x="74663" y="14300"/>
                </a:lnTo>
                <a:lnTo>
                  <a:pt x="69795" y="7352"/>
                </a:lnTo>
                <a:lnTo>
                  <a:pt x="63234" y="1614"/>
                </a:lnTo>
                <a:lnTo>
                  <a:pt x="56649" y="0"/>
                </a:lnTo>
                <a:lnTo>
                  <a:pt x="50049" y="1134"/>
                </a:lnTo>
                <a:lnTo>
                  <a:pt x="43438" y="4101"/>
                </a:lnTo>
                <a:lnTo>
                  <a:pt x="36820" y="8290"/>
                </a:lnTo>
                <a:lnTo>
                  <a:pt x="30197" y="13293"/>
                </a:lnTo>
                <a:lnTo>
                  <a:pt x="10321" y="2993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79" name="Group 178"/>
          <p:cNvGrpSpPr/>
          <p:nvPr/>
        </p:nvGrpSpPr>
        <p:grpSpPr>
          <a:xfrm>
            <a:off x="2644935" y="4314352"/>
            <a:ext cx="624991" cy="182045"/>
            <a:chOff x="2644935" y="4314352"/>
            <a:chExt cx="624991" cy="182045"/>
          </a:xfrm>
        </p:grpSpPr>
        <p:sp>
          <p:nvSpPr>
            <p:cNvPr id="177" name="Freeform 176"/>
            <p:cNvSpPr/>
            <p:nvPr/>
          </p:nvSpPr>
          <p:spPr>
            <a:xfrm>
              <a:off x="2644935" y="4314352"/>
              <a:ext cx="552758" cy="182045"/>
            </a:xfrm>
            <a:custGeom>
              <a:avLst/>
              <a:gdLst/>
              <a:ahLst/>
              <a:cxnLst/>
              <a:rect l="0" t="0" r="0" b="0"/>
              <a:pathLst>
                <a:path w="552758" h="182045">
                  <a:moveTo>
                    <a:pt x="518459" y="12932"/>
                  </a:moveTo>
                  <a:lnTo>
                    <a:pt x="532305" y="54470"/>
                  </a:lnTo>
                  <a:lnTo>
                    <a:pt x="535427" y="64941"/>
                  </a:lnTo>
                  <a:lnTo>
                    <a:pt x="545101" y="99696"/>
                  </a:lnTo>
                  <a:lnTo>
                    <a:pt x="552757" y="124854"/>
                  </a:lnTo>
                  <a:lnTo>
                    <a:pt x="543615" y="104061"/>
                  </a:lnTo>
                  <a:lnTo>
                    <a:pt x="538545" y="93580"/>
                  </a:lnTo>
                  <a:lnTo>
                    <a:pt x="534061" y="82172"/>
                  </a:lnTo>
                  <a:lnTo>
                    <a:pt x="529965" y="70145"/>
                  </a:lnTo>
                  <a:lnTo>
                    <a:pt x="526130" y="57706"/>
                  </a:lnTo>
                  <a:lnTo>
                    <a:pt x="521362" y="46097"/>
                  </a:lnTo>
                  <a:lnTo>
                    <a:pt x="515973" y="35042"/>
                  </a:lnTo>
                  <a:lnTo>
                    <a:pt x="510170" y="24356"/>
                  </a:lnTo>
                  <a:lnTo>
                    <a:pt x="506301" y="21653"/>
                  </a:lnTo>
                  <a:lnTo>
                    <a:pt x="503722" y="24273"/>
                  </a:lnTo>
                  <a:lnTo>
                    <a:pt x="502002" y="30440"/>
                  </a:lnTo>
                  <a:lnTo>
                    <a:pt x="501961" y="38973"/>
                  </a:lnTo>
                  <a:lnTo>
                    <a:pt x="503039" y="49083"/>
                  </a:lnTo>
                  <a:lnTo>
                    <a:pt x="504863" y="60244"/>
                  </a:lnTo>
                  <a:lnTo>
                    <a:pt x="507184" y="72106"/>
                  </a:lnTo>
                  <a:lnTo>
                    <a:pt x="512711" y="97076"/>
                  </a:lnTo>
                  <a:lnTo>
                    <a:pt x="512416" y="103293"/>
                  </a:lnTo>
                  <a:lnTo>
                    <a:pt x="510009" y="105227"/>
                  </a:lnTo>
                  <a:lnTo>
                    <a:pt x="506194" y="104305"/>
                  </a:lnTo>
                  <a:lnTo>
                    <a:pt x="501440" y="100375"/>
                  </a:lnTo>
                  <a:lnTo>
                    <a:pt x="496060" y="94439"/>
                  </a:lnTo>
                  <a:lnTo>
                    <a:pt x="490262" y="87166"/>
                  </a:lnTo>
                  <a:lnTo>
                    <a:pt x="485292" y="77895"/>
                  </a:lnTo>
                  <a:lnTo>
                    <a:pt x="480873" y="67294"/>
                  </a:lnTo>
                  <a:lnTo>
                    <a:pt x="476822" y="55806"/>
                  </a:lnTo>
                  <a:lnTo>
                    <a:pt x="471911" y="45936"/>
                  </a:lnTo>
                  <a:lnTo>
                    <a:pt x="466426" y="37145"/>
                  </a:lnTo>
                  <a:lnTo>
                    <a:pt x="460559" y="29074"/>
                  </a:lnTo>
                  <a:lnTo>
                    <a:pt x="457753" y="29220"/>
                  </a:lnTo>
                  <a:lnTo>
                    <a:pt x="456987" y="34844"/>
                  </a:lnTo>
                  <a:lnTo>
                    <a:pt x="457582" y="44119"/>
                  </a:lnTo>
                  <a:lnTo>
                    <a:pt x="459084" y="54725"/>
                  </a:lnTo>
                  <a:lnTo>
                    <a:pt x="461191" y="66216"/>
                  </a:lnTo>
                  <a:lnTo>
                    <a:pt x="463701" y="78298"/>
                  </a:lnTo>
                  <a:lnTo>
                    <a:pt x="466479" y="89669"/>
                  </a:lnTo>
                  <a:lnTo>
                    <a:pt x="469437" y="100565"/>
                  </a:lnTo>
                  <a:lnTo>
                    <a:pt x="475670" y="121515"/>
                  </a:lnTo>
                  <a:lnTo>
                    <a:pt x="482125" y="141879"/>
                  </a:lnTo>
                  <a:lnTo>
                    <a:pt x="482078" y="143109"/>
                  </a:lnTo>
                  <a:lnTo>
                    <a:pt x="479836" y="138402"/>
                  </a:lnTo>
                  <a:lnTo>
                    <a:pt x="471450" y="118435"/>
                  </a:lnTo>
                  <a:lnTo>
                    <a:pt x="460354" y="91139"/>
                  </a:lnTo>
                  <a:lnTo>
                    <a:pt x="451001" y="66481"/>
                  </a:lnTo>
                  <a:lnTo>
                    <a:pt x="446960" y="55263"/>
                  </a:lnTo>
                  <a:lnTo>
                    <a:pt x="442055" y="45574"/>
                  </a:lnTo>
                  <a:lnTo>
                    <a:pt x="436574" y="36904"/>
                  </a:lnTo>
                  <a:lnTo>
                    <a:pt x="430710" y="28913"/>
                  </a:lnTo>
                  <a:lnTo>
                    <a:pt x="418299" y="11192"/>
                  </a:lnTo>
                  <a:lnTo>
                    <a:pt x="411894" y="1824"/>
                  </a:lnTo>
                  <a:lnTo>
                    <a:pt x="407625" y="0"/>
                  </a:lnTo>
                  <a:lnTo>
                    <a:pt x="404778" y="3206"/>
                  </a:lnTo>
                  <a:lnTo>
                    <a:pt x="402881" y="9764"/>
                  </a:lnTo>
                  <a:lnTo>
                    <a:pt x="402721" y="18557"/>
                  </a:lnTo>
                  <a:lnTo>
                    <a:pt x="403720" y="28841"/>
                  </a:lnTo>
                  <a:lnTo>
                    <a:pt x="405491" y="40117"/>
                  </a:lnTo>
                  <a:lnTo>
                    <a:pt x="407777" y="52057"/>
                  </a:lnTo>
                  <a:lnTo>
                    <a:pt x="413264" y="77112"/>
                  </a:lnTo>
                  <a:lnTo>
                    <a:pt x="416275" y="88878"/>
                  </a:lnTo>
                  <a:lnTo>
                    <a:pt x="419388" y="100038"/>
                  </a:lnTo>
                  <a:lnTo>
                    <a:pt x="422568" y="110794"/>
                  </a:lnTo>
                  <a:lnTo>
                    <a:pt x="422478" y="114648"/>
                  </a:lnTo>
                  <a:lnTo>
                    <a:pt x="420207" y="113903"/>
                  </a:lnTo>
                  <a:lnTo>
                    <a:pt x="416482" y="110089"/>
                  </a:lnTo>
                  <a:lnTo>
                    <a:pt x="411789" y="103126"/>
                  </a:lnTo>
                  <a:lnTo>
                    <a:pt x="406449" y="94062"/>
                  </a:lnTo>
                  <a:lnTo>
                    <a:pt x="400679" y="83598"/>
                  </a:lnTo>
                  <a:lnTo>
                    <a:pt x="388372" y="60182"/>
                  </a:lnTo>
                  <a:lnTo>
                    <a:pt x="381995" y="47748"/>
                  </a:lnTo>
                  <a:lnTo>
                    <a:pt x="375534" y="37248"/>
                  </a:lnTo>
                  <a:lnTo>
                    <a:pt x="369015" y="28037"/>
                  </a:lnTo>
                  <a:lnTo>
                    <a:pt x="362459" y="19686"/>
                  </a:lnTo>
                  <a:lnTo>
                    <a:pt x="355878" y="17435"/>
                  </a:lnTo>
                  <a:lnTo>
                    <a:pt x="349279" y="19250"/>
                  </a:lnTo>
                  <a:lnTo>
                    <a:pt x="342670" y="23776"/>
                  </a:lnTo>
                  <a:lnTo>
                    <a:pt x="339369" y="30109"/>
                  </a:lnTo>
                  <a:lnTo>
                    <a:pt x="338274" y="37647"/>
                  </a:lnTo>
                  <a:lnTo>
                    <a:pt x="338649" y="45988"/>
                  </a:lnTo>
                  <a:lnTo>
                    <a:pt x="340004" y="57076"/>
                  </a:lnTo>
                  <a:lnTo>
                    <a:pt x="342013" y="69994"/>
                  </a:lnTo>
                  <a:lnTo>
                    <a:pt x="344457" y="84133"/>
                  </a:lnTo>
                  <a:lnTo>
                    <a:pt x="347193" y="96874"/>
                  </a:lnTo>
                  <a:lnTo>
                    <a:pt x="350121" y="108684"/>
                  </a:lnTo>
                  <a:lnTo>
                    <a:pt x="353179" y="119874"/>
                  </a:lnTo>
                  <a:lnTo>
                    <a:pt x="353007" y="124018"/>
                  </a:lnTo>
                  <a:lnTo>
                    <a:pt x="350681" y="123465"/>
                  </a:lnTo>
                  <a:lnTo>
                    <a:pt x="346920" y="119780"/>
                  </a:lnTo>
                  <a:lnTo>
                    <a:pt x="342203" y="111796"/>
                  </a:lnTo>
                  <a:lnTo>
                    <a:pt x="336847" y="100948"/>
                  </a:lnTo>
                  <a:lnTo>
                    <a:pt x="331065" y="88189"/>
                  </a:lnTo>
                  <a:lnTo>
                    <a:pt x="325001" y="76367"/>
                  </a:lnTo>
                  <a:lnTo>
                    <a:pt x="318747" y="65170"/>
                  </a:lnTo>
                  <a:lnTo>
                    <a:pt x="312367" y="54389"/>
                  </a:lnTo>
                  <a:lnTo>
                    <a:pt x="299384" y="33568"/>
                  </a:lnTo>
                  <a:lnTo>
                    <a:pt x="292826" y="23373"/>
                  </a:lnTo>
                  <a:lnTo>
                    <a:pt x="288455" y="20998"/>
                  </a:lnTo>
                  <a:lnTo>
                    <a:pt x="285541" y="23836"/>
                  </a:lnTo>
                  <a:lnTo>
                    <a:pt x="283598" y="30149"/>
                  </a:lnTo>
                  <a:lnTo>
                    <a:pt x="284513" y="39884"/>
                  </a:lnTo>
                  <a:lnTo>
                    <a:pt x="287334" y="51901"/>
                  </a:lnTo>
                  <a:lnTo>
                    <a:pt x="291425" y="65439"/>
                  </a:lnTo>
                  <a:lnTo>
                    <a:pt x="298919" y="92271"/>
                  </a:lnTo>
                  <a:lnTo>
                    <a:pt x="302464" y="105616"/>
                  </a:lnTo>
                  <a:lnTo>
                    <a:pt x="301512" y="110091"/>
                  </a:lnTo>
                  <a:lnTo>
                    <a:pt x="297562" y="108653"/>
                  </a:lnTo>
                  <a:lnTo>
                    <a:pt x="291612" y="103274"/>
                  </a:lnTo>
                  <a:lnTo>
                    <a:pt x="285435" y="95266"/>
                  </a:lnTo>
                  <a:lnTo>
                    <a:pt x="279106" y="85506"/>
                  </a:lnTo>
                  <a:lnTo>
                    <a:pt x="272676" y="74579"/>
                  </a:lnTo>
                  <a:lnTo>
                    <a:pt x="266179" y="65083"/>
                  </a:lnTo>
                  <a:lnTo>
                    <a:pt x="259637" y="56542"/>
                  </a:lnTo>
                  <a:lnTo>
                    <a:pt x="253065" y="48637"/>
                  </a:lnTo>
                  <a:lnTo>
                    <a:pt x="246473" y="40051"/>
                  </a:lnTo>
                  <a:lnTo>
                    <a:pt x="239868" y="31012"/>
                  </a:lnTo>
                  <a:lnTo>
                    <a:pt x="233254" y="21669"/>
                  </a:lnTo>
                  <a:lnTo>
                    <a:pt x="226634" y="18757"/>
                  </a:lnTo>
                  <a:lnTo>
                    <a:pt x="220010" y="20131"/>
                  </a:lnTo>
                  <a:lnTo>
                    <a:pt x="213383" y="24363"/>
                  </a:lnTo>
                  <a:lnTo>
                    <a:pt x="210071" y="32712"/>
                  </a:lnTo>
                  <a:lnTo>
                    <a:pt x="208968" y="43803"/>
                  </a:lnTo>
                  <a:lnTo>
                    <a:pt x="209338" y="56724"/>
                  </a:lnTo>
                  <a:lnTo>
                    <a:pt x="211795" y="69760"/>
                  </a:lnTo>
                  <a:lnTo>
                    <a:pt x="215644" y="82871"/>
                  </a:lnTo>
                  <a:lnTo>
                    <a:pt x="228675" y="119501"/>
                  </a:lnTo>
                  <a:lnTo>
                    <a:pt x="232424" y="130401"/>
                  </a:lnTo>
                  <a:lnTo>
                    <a:pt x="232712" y="135457"/>
                  </a:lnTo>
                  <a:lnTo>
                    <a:pt x="230694" y="136617"/>
                  </a:lnTo>
                  <a:lnTo>
                    <a:pt x="227138" y="135180"/>
                  </a:lnTo>
                  <a:lnTo>
                    <a:pt x="222556" y="129801"/>
                  </a:lnTo>
                  <a:lnTo>
                    <a:pt x="217292" y="121793"/>
                  </a:lnTo>
                  <a:lnTo>
                    <a:pt x="211571" y="112034"/>
                  </a:lnTo>
                  <a:lnTo>
                    <a:pt x="199320" y="92347"/>
                  </a:lnTo>
                  <a:lnTo>
                    <a:pt x="192958" y="82455"/>
                  </a:lnTo>
                  <a:lnTo>
                    <a:pt x="185401" y="71439"/>
                  </a:lnTo>
                  <a:lnTo>
                    <a:pt x="152394" y="24940"/>
                  </a:lnTo>
                  <a:lnTo>
                    <a:pt x="145094" y="14305"/>
                  </a:lnTo>
                  <a:lnTo>
                    <a:pt x="140228" y="12742"/>
                  </a:lnTo>
                  <a:lnTo>
                    <a:pt x="136984" y="17227"/>
                  </a:lnTo>
                  <a:lnTo>
                    <a:pt x="134821" y="25743"/>
                  </a:lnTo>
                  <a:lnTo>
                    <a:pt x="135590" y="36947"/>
                  </a:lnTo>
                  <a:lnTo>
                    <a:pt x="138313" y="49943"/>
                  </a:lnTo>
                  <a:lnTo>
                    <a:pt x="142339" y="64133"/>
                  </a:lnTo>
                  <a:lnTo>
                    <a:pt x="147234" y="78015"/>
                  </a:lnTo>
                  <a:lnTo>
                    <a:pt x="152707" y="91691"/>
                  </a:lnTo>
                  <a:lnTo>
                    <a:pt x="158567" y="105229"/>
                  </a:lnTo>
                  <a:lnTo>
                    <a:pt x="160263" y="110939"/>
                  </a:lnTo>
                  <a:lnTo>
                    <a:pt x="159183" y="111429"/>
                  </a:lnTo>
                  <a:lnTo>
                    <a:pt x="156252" y="108440"/>
                  </a:lnTo>
                  <a:lnTo>
                    <a:pt x="150983" y="102026"/>
                  </a:lnTo>
                  <a:lnTo>
                    <a:pt x="136285" y="83110"/>
                  </a:lnTo>
                  <a:lnTo>
                    <a:pt x="129934" y="72981"/>
                  </a:lnTo>
                  <a:lnTo>
                    <a:pt x="124594" y="62912"/>
                  </a:lnTo>
                  <a:lnTo>
                    <a:pt x="119930" y="52884"/>
                  </a:lnTo>
                  <a:lnTo>
                    <a:pt x="114609" y="43988"/>
                  </a:lnTo>
                  <a:lnTo>
                    <a:pt x="108851" y="35847"/>
                  </a:lnTo>
                  <a:lnTo>
                    <a:pt x="102802" y="28208"/>
                  </a:lnTo>
                  <a:lnTo>
                    <a:pt x="96559" y="19800"/>
                  </a:lnTo>
                  <a:lnTo>
                    <a:pt x="83727" y="1615"/>
                  </a:lnTo>
                  <a:lnTo>
                    <a:pt x="80526" y="2072"/>
                  </a:lnTo>
                  <a:lnTo>
                    <a:pt x="79498" y="9008"/>
                  </a:lnTo>
                  <a:lnTo>
                    <a:pt x="79917" y="20264"/>
                  </a:lnTo>
                  <a:lnTo>
                    <a:pt x="82408" y="33294"/>
                  </a:lnTo>
                  <a:lnTo>
                    <a:pt x="86278" y="47508"/>
                  </a:lnTo>
                  <a:lnTo>
                    <a:pt x="91070" y="62510"/>
                  </a:lnTo>
                  <a:lnTo>
                    <a:pt x="96474" y="76933"/>
                  </a:lnTo>
                  <a:lnTo>
                    <a:pt x="102288" y="90969"/>
                  </a:lnTo>
                  <a:lnTo>
                    <a:pt x="108375" y="104748"/>
                  </a:lnTo>
                  <a:lnTo>
                    <a:pt x="110222" y="111723"/>
                  </a:lnTo>
                  <a:lnTo>
                    <a:pt x="109243" y="114163"/>
                  </a:lnTo>
                  <a:lnTo>
                    <a:pt x="106379" y="113578"/>
                  </a:lnTo>
                  <a:lnTo>
                    <a:pt x="102259" y="110978"/>
                  </a:lnTo>
                  <a:lnTo>
                    <a:pt x="97302" y="107034"/>
                  </a:lnTo>
                  <a:lnTo>
                    <a:pt x="91787" y="102194"/>
                  </a:lnTo>
                  <a:lnTo>
                    <a:pt x="87005" y="95652"/>
                  </a:lnTo>
                  <a:lnTo>
                    <a:pt x="82711" y="87974"/>
                  </a:lnTo>
                  <a:lnTo>
                    <a:pt x="78744" y="79540"/>
                  </a:lnTo>
                  <a:lnTo>
                    <a:pt x="72783" y="70601"/>
                  </a:lnTo>
                  <a:lnTo>
                    <a:pt x="65493" y="61326"/>
                  </a:lnTo>
                  <a:lnTo>
                    <a:pt x="57317" y="51826"/>
                  </a:lnTo>
                  <a:lnTo>
                    <a:pt x="49656" y="42178"/>
                  </a:lnTo>
                  <a:lnTo>
                    <a:pt x="42338" y="32429"/>
                  </a:lnTo>
                  <a:lnTo>
                    <a:pt x="35248" y="22614"/>
                  </a:lnTo>
                  <a:lnTo>
                    <a:pt x="31627" y="21598"/>
                  </a:lnTo>
                  <a:lnTo>
                    <a:pt x="30319" y="26446"/>
                  </a:lnTo>
                  <a:lnTo>
                    <a:pt x="30552" y="35205"/>
                  </a:lnTo>
                  <a:lnTo>
                    <a:pt x="32918" y="45466"/>
                  </a:lnTo>
                  <a:lnTo>
                    <a:pt x="36705" y="56728"/>
                  </a:lnTo>
                  <a:lnTo>
                    <a:pt x="41441" y="68656"/>
                  </a:lnTo>
                  <a:lnTo>
                    <a:pt x="49651" y="90753"/>
                  </a:lnTo>
                  <a:lnTo>
                    <a:pt x="63927" y="131958"/>
                  </a:lnTo>
                  <a:lnTo>
                    <a:pt x="64011" y="134284"/>
                  </a:lnTo>
                  <a:lnTo>
                    <a:pt x="61855" y="131414"/>
                  </a:lnTo>
                  <a:lnTo>
                    <a:pt x="58208" y="125079"/>
                  </a:lnTo>
                  <a:lnTo>
                    <a:pt x="48260" y="106251"/>
                  </a:lnTo>
                  <a:lnTo>
                    <a:pt x="42513" y="95040"/>
                  </a:lnTo>
                  <a:lnTo>
                    <a:pt x="36470" y="85356"/>
                  </a:lnTo>
                  <a:lnTo>
                    <a:pt x="30232" y="76689"/>
                  </a:lnTo>
                  <a:lnTo>
                    <a:pt x="23862" y="68701"/>
                  </a:lnTo>
                  <a:lnTo>
                    <a:pt x="17405" y="60059"/>
                  </a:lnTo>
                  <a:lnTo>
                    <a:pt x="4335" y="41615"/>
                  </a:lnTo>
                  <a:lnTo>
                    <a:pt x="1071" y="38686"/>
                  </a:lnTo>
                  <a:lnTo>
                    <a:pt x="0" y="40049"/>
                  </a:lnTo>
                  <a:lnTo>
                    <a:pt x="391" y="44274"/>
                  </a:lnTo>
                  <a:lnTo>
                    <a:pt x="2863" y="52617"/>
                  </a:lnTo>
                  <a:lnTo>
                    <a:pt x="6721" y="63705"/>
                  </a:lnTo>
                  <a:lnTo>
                    <a:pt x="11504" y="76624"/>
                  </a:lnTo>
                  <a:lnTo>
                    <a:pt x="18009" y="89659"/>
                  </a:lnTo>
                  <a:lnTo>
                    <a:pt x="25661" y="102769"/>
                  </a:lnTo>
                  <a:lnTo>
                    <a:pt x="34078" y="115930"/>
                  </a:lnTo>
                  <a:lnTo>
                    <a:pt x="40795" y="128021"/>
                  </a:lnTo>
                  <a:lnTo>
                    <a:pt x="46379" y="139397"/>
                  </a:lnTo>
                  <a:lnTo>
                    <a:pt x="70809" y="18204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Freeform 177"/>
            <p:cNvSpPr/>
            <p:nvPr/>
          </p:nvSpPr>
          <p:spPr>
            <a:xfrm>
              <a:off x="3233028" y="4357127"/>
              <a:ext cx="36898" cy="31468"/>
            </a:xfrm>
            <a:custGeom>
              <a:avLst/>
              <a:gdLst/>
              <a:ahLst/>
              <a:cxnLst/>
              <a:rect l="0" t="0" r="0" b="0"/>
              <a:pathLst>
                <a:path w="36898" h="31468">
                  <a:moveTo>
                    <a:pt x="19896" y="0"/>
                  </a:moveTo>
                  <a:lnTo>
                    <a:pt x="9334" y="10562"/>
                  </a:lnTo>
                  <a:lnTo>
                    <a:pt x="8433" y="15884"/>
                  </a:lnTo>
                  <a:lnTo>
                    <a:pt x="10044" y="21642"/>
                  </a:lnTo>
                  <a:lnTo>
                    <a:pt x="13328" y="27692"/>
                  </a:lnTo>
                  <a:lnTo>
                    <a:pt x="18833" y="30620"/>
                  </a:lnTo>
                  <a:lnTo>
                    <a:pt x="25819" y="31467"/>
                  </a:lnTo>
                  <a:lnTo>
                    <a:pt x="33792" y="30926"/>
                  </a:lnTo>
                  <a:lnTo>
                    <a:pt x="36897" y="28354"/>
                  </a:lnTo>
                  <a:lnTo>
                    <a:pt x="36757" y="24430"/>
                  </a:lnTo>
                  <a:lnTo>
                    <a:pt x="34452" y="19603"/>
                  </a:lnTo>
                  <a:lnTo>
                    <a:pt x="29600" y="15279"/>
                  </a:lnTo>
                  <a:lnTo>
                    <a:pt x="23049" y="11292"/>
                  </a:lnTo>
                  <a:lnTo>
                    <a:pt x="0"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80" name="Freeform 179"/>
          <p:cNvSpPr/>
          <p:nvPr/>
        </p:nvSpPr>
        <p:spPr>
          <a:xfrm>
            <a:off x="116403" y="3933511"/>
            <a:ext cx="546346" cy="318686"/>
          </a:xfrm>
          <a:custGeom>
            <a:avLst/>
            <a:gdLst/>
            <a:ahLst/>
            <a:cxnLst/>
            <a:rect l="0" t="0" r="0" b="0"/>
            <a:pathLst>
              <a:path w="546346" h="318686">
                <a:moveTo>
                  <a:pt x="520254" y="35653"/>
                </a:moveTo>
                <a:lnTo>
                  <a:pt x="509693" y="25091"/>
                </a:lnTo>
                <a:lnTo>
                  <a:pt x="502160" y="21980"/>
                </a:lnTo>
                <a:lnTo>
                  <a:pt x="492717" y="19906"/>
                </a:lnTo>
                <a:lnTo>
                  <a:pt x="482001" y="18523"/>
                </a:lnTo>
                <a:lnTo>
                  <a:pt x="469330" y="17601"/>
                </a:lnTo>
                <a:lnTo>
                  <a:pt x="455356" y="16987"/>
                </a:lnTo>
                <a:lnTo>
                  <a:pt x="426198" y="16304"/>
                </a:lnTo>
                <a:lnTo>
                  <a:pt x="398501" y="16000"/>
                </a:lnTo>
                <a:lnTo>
                  <a:pt x="384925" y="17024"/>
                </a:lnTo>
                <a:lnTo>
                  <a:pt x="371454" y="18813"/>
                </a:lnTo>
                <a:lnTo>
                  <a:pt x="358051" y="21110"/>
                </a:lnTo>
                <a:lnTo>
                  <a:pt x="343590" y="22642"/>
                </a:lnTo>
                <a:lnTo>
                  <a:pt x="328422" y="23663"/>
                </a:lnTo>
                <a:lnTo>
                  <a:pt x="312784" y="24344"/>
                </a:lnTo>
                <a:lnTo>
                  <a:pt x="297937" y="25903"/>
                </a:lnTo>
                <a:lnTo>
                  <a:pt x="283618" y="28047"/>
                </a:lnTo>
                <a:lnTo>
                  <a:pt x="269651" y="30583"/>
                </a:lnTo>
                <a:lnTo>
                  <a:pt x="257024" y="33378"/>
                </a:lnTo>
                <a:lnTo>
                  <a:pt x="245289" y="36347"/>
                </a:lnTo>
                <a:lnTo>
                  <a:pt x="222304" y="42593"/>
                </a:lnTo>
                <a:lnTo>
                  <a:pt x="197350" y="49054"/>
                </a:lnTo>
                <a:lnTo>
                  <a:pt x="185612" y="52324"/>
                </a:lnTo>
                <a:lnTo>
                  <a:pt x="163726" y="58905"/>
                </a:lnTo>
                <a:lnTo>
                  <a:pt x="152143" y="63313"/>
                </a:lnTo>
                <a:lnTo>
                  <a:pt x="139999" y="68462"/>
                </a:lnTo>
                <a:lnTo>
                  <a:pt x="127482" y="74106"/>
                </a:lnTo>
                <a:lnTo>
                  <a:pt x="115821" y="78973"/>
                </a:lnTo>
                <a:lnTo>
                  <a:pt x="104731" y="83324"/>
                </a:lnTo>
                <a:lnTo>
                  <a:pt x="94022" y="87329"/>
                </a:lnTo>
                <a:lnTo>
                  <a:pt x="84672" y="92210"/>
                </a:lnTo>
                <a:lnTo>
                  <a:pt x="76228" y="97674"/>
                </a:lnTo>
                <a:lnTo>
                  <a:pt x="68389" y="103528"/>
                </a:lnTo>
                <a:lnTo>
                  <a:pt x="59846" y="108536"/>
                </a:lnTo>
                <a:lnTo>
                  <a:pt x="50835" y="112979"/>
                </a:lnTo>
                <a:lnTo>
                  <a:pt x="41512" y="117047"/>
                </a:lnTo>
                <a:lnTo>
                  <a:pt x="33086" y="121970"/>
                </a:lnTo>
                <a:lnTo>
                  <a:pt x="25258" y="127462"/>
                </a:lnTo>
                <a:lnTo>
                  <a:pt x="17828" y="133334"/>
                </a:lnTo>
                <a:lnTo>
                  <a:pt x="11770" y="140565"/>
                </a:lnTo>
                <a:lnTo>
                  <a:pt x="6626" y="148702"/>
                </a:lnTo>
                <a:lnTo>
                  <a:pt x="2091" y="157442"/>
                </a:lnTo>
                <a:lnTo>
                  <a:pt x="174" y="166584"/>
                </a:lnTo>
                <a:lnTo>
                  <a:pt x="0" y="175995"/>
                </a:lnTo>
                <a:lnTo>
                  <a:pt x="990" y="185586"/>
                </a:lnTo>
                <a:lnTo>
                  <a:pt x="3861" y="195295"/>
                </a:lnTo>
                <a:lnTo>
                  <a:pt x="7985" y="205084"/>
                </a:lnTo>
                <a:lnTo>
                  <a:pt x="12945" y="214925"/>
                </a:lnTo>
                <a:lnTo>
                  <a:pt x="19568" y="223697"/>
                </a:lnTo>
                <a:lnTo>
                  <a:pt x="27299" y="231755"/>
                </a:lnTo>
                <a:lnTo>
                  <a:pt x="35769" y="239338"/>
                </a:lnTo>
                <a:lnTo>
                  <a:pt x="44731" y="245499"/>
                </a:lnTo>
                <a:lnTo>
                  <a:pt x="54022" y="250711"/>
                </a:lnTo>
                <a:lnTo>
                  <a:pt x="63532" y="255292"/>
                </a:lnTo>
                <a:lnTo>
                  <a:pt x="73188" y="260556"/>
                </a:lnTo>
                <a:lnTo>
                  <a:pt x="82941" y="266276"/>
                </a:lnTo>
                <a:lnTo>
                  <a:pt x="92759" y="272300"/>
                </a:lnTo>
                <a:lnTo>
                  <a:pt x="102621" y="277421"/>
                </a:lnTo>
                <a:lnTo>
                  <a:pt x="112511" y="281941"/>
                </a:lnTo>
                <a:lnTo>
                  <a:pt x="122420" y="286059"/>
                </a:lnTo>
                <a:lnTo>
                  <a:pt x="133448" y="288804"/>
                </a:lnTo>
                <a:lnTo>
                  <a:pt x="145220" y="290635"/>
                </a:lnTo>
                <a:lnTo>
                  <a:pt x="157490" y="291855"/>
                </a:lnTo>
                <a:lnTo>
                  <a:pt x="170091" y="293774"/>
                </a:lnTo>
                <a:lnTo>
                  <a:pt x="182913" y="296158"/>
                </a:lnTo>
                <a:lnTo>
                  <a:pt x="195883" y="298853"/>
                </a:lnTo>
                <a:lnTo>
                  <a:pt x="207845" y="301755"/>
                </a:lnTo>
                <a:lnTo>
                  <a:pt x="219135" y="304795"/>
                </a:lnTo>
                <a:lnTo>
                  <a:pt x="229978" y="307927"/>
                </a:lnTo>
                <a:lnTo>
                  <a:pt x="242734" y="311120"/>
                </a:lnTo>
                <a:lnTo>
                  <a:pt x="271644" y="317616"/>
                </a:lnTo>
                <a:lnTo>
                  <a:pt x="285985" y="318685"/>
                </a:lnTo>
                <a:lnTo>
                  <a:pt x="299967" y="318293"/>
                </a:lnTo>
                <a:lnTo>
                  <a:pt x="313709" y="316925"/>
                </a:lnTo>
                <a:lnTo>
                  <a:pt x="327292" y="314909"/>
                </a:lnTo>
                <a:lnTo>
                  <a:pt x="340769" y="312459"/>
                </a:lnTo>
                <a:lnTo>
                  <a:pt x="354174" y="309720"/>
                </a:lnTo>
                <a:lnTo>
                  <a:pt x="366427" y="306789"/>
                </a:lnTo>
                <a:lnTo>
                  <a:pt x="377912" y="303730"/>
                </a:lnTo>
                <a:lnTo>
                  <a:pt x="388884" y="300585"/>
                </a:lnTo>
                <a:lnTo>
                  <a:pt x="399515" y="296278"/>
                </a:lnTo>
                <a:lnTo>
                  <a:pt x="409918" y="291196"/>
                </a:lnTo>
                <a:lnTo>
                  <a:pt x="420170" y="285597"/>
                </a:lnTo>
                <a:lnTo>
                  <a:pt x="429214" y="279654"/>
                </a:lnTo>
                <a:lnTo>
                  <a:pt x="437455" y="273482"/>
                </a:lnTo>
                <a:lnTo>
                  <a:pt x="445159" y="267156"/>
                </a:lnTo>
                <a:lnTo>
                  <a:pt x="453611" y="260728"/>
                </a:lnTo>
                <a:lnTo>
                  <a:pt x="471845" y="247691"/>
                </a:lnTo>
                <a:lnTo>
                  <a:pt x="480244" y="241120"/>
                </a:lnTo>
                <a:lnTo>
                  <a:pt x="488055" y="234528"/>
                </a:lnTo>
                <a:lnTo>
                  <a:pt x="495472" y="227923"/>
                </a:lnTo>
                <a:lnTo>
                  <a:pt x="509608" y="214689"/>
                </a:lnTo>
                <a:lnTo>
                  <a:pt x="516473" y="208065"/>
                </a:lnTo>
                <a:lnTo>
                  <a:pt x="523260" y="200333"/>
                </a:lnTo>
                <a:lnTo>
                  <a:pt x="529995" y="191863"/>
                </a:lnTo>
                <a:lnTo>
                  <a:pt x="536696" y="182900"/>
                </a:lnTo>
                <a:lnTo>
                  <a:pt x="541163" y="172503"/>
                </a:lnTo>
                <a:lnTo>
                  <a:pt x="544142" y="161151"/>
                </a:lnTo>
                <a:lnTo>
                  <a:pt x="546127" y="149162"/>
                </a:lnTo>
                <a:lnTo>
                  <a:pt x="546345" y="137853"/>
                </a:lnTo>
                <a:lnTo>
                  <a:pt x="545386" y="126998"/>
                </a:lnTo>
                <a:lnTo>
                  <a:pt x="543640" y="116445"/>
                </a:lnTo>
                <a:lnTo>
                  <a:pt x="541372" y="104989"/>
                </a:lnTo>
                <a:lnTo>
                  <a:pt x="535903" y="80469"/>
                </a:lnTo>
                <a:lnTo>
                  <a:pt x="531792" y="68847"/>
                </a:lnTo>
                <a:lnTo>
                  <a:pt x="526841" y="57782"/>
                </a:lnTo>
                <a:lnTo>
                  <a:pt x="521330" y="47090"/>
                </a:lnTo>
                <a:lnTo>
                  <a:pt x="515445" y="37751"/>
                </a:lnTo>
                <a:lnTo>
                  <a:pt x="509311" y="29315"/>
                </a:lnTo>
                <a:lnTo>
                  <a:pt x="503011" y="21480"/>
                </a:lnTo>
                <a:lnTo>
                  <a:pt x="494390" y="15151"/>
                </a:lnTo>
                <a:lnTo>
                  <a:pt x="484221" y="9827"/>
                </a:lnTo>
                <a:lnTo>
                  <a:pt x="473021" y="5172"/>
                </a:lnTo>
                <a:lnTo>
                  <a:pt x="460027" y="2068"/>
                </a:lnTo>
                <a:lnTo>
                  <a:pt x="445838" y="0"/>
                </a:lnTo>
                <a:lnTo>
                  <a:pt x="390933" y="581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83" name="Group 182"/>
          <p:cNvGrpSpPr/>
          <p:nvPr/>
        </p:nvGrpSpPr>
        <p:grpSpPr>
          <a:xfrm>
            <a:off x="2079086" y="5930669"/>
            <a:ext cx="378016" cy="256851"/>
            <a:chOff x="2079086" y="5930669"/>
            <a:chExt cx="378016" cy="256851"/>
          </a:xfrm>
        </p:grpSpPr>
        <p:sp>
          <p:nvSpPr>
            <p:cNvPr id="181" name="Freeform 180"/>
            <p:cNvSpPr/>
            <p:nvPr/>
          </p:nvSpPr>
          <p:spPr>
            <a:xfrm>
              <a:off x="2079086" y="5930669"/>
              <a:ext cx="378016" cy="207112"/>
            </a:xfrm>
            <a:custGeom>
              <a:avLst/>
              <a:gdLst/>
              <a:ahLst/>
              <a:cxnLst/>
              <a:rect l="0" t="0" r="0" b="0"/>
              <a:pathLst>
                <a:path w="378016" h="207112">
                  <a:moveTo>
                    <a:pt x="0" y="18103"/>
                  </a:moveTo>
                  <a:lnTo>
                    <a:pt x="41538" y="4257"/>
                  </a:lnTo>
                  <a:lnTo>
                    <a:pt x="52008" y="2240"/>
                  </a:lnTo>
                  <a:lnTo>
                    <a:pt x="63410" y="896"/>
                  </a:lnTo>
                  <a:lnTo>
                    <a:pt x="75433" y="0"/>
                  </a:lnTo>
                  <a:lnTo>
                    <a:pt x="85658" y="1613"/>
                  </a:lnTo>
                  <a:lnTo>
                    <a:pt x="94686" y="4899"/>
                  </a:lnTo>
                  <a:lnTo>
                    <a:pt x="102915" y="9301"/>
                  </a:lnTo>
                  <a:lnTo>
                    <a:pt x="110612" y="15551"/>
                  </a:lnTo>
                  <a:lnTo>
                    <a:pt x="117953" y="23034"/>
                  </a:lnTo>
                  <a:lnTo>
                    <a:pt x="125058" y="31338"/>
                  </a:lnTo>
                  <a:lnTo>
                    <a:pt x="132006" y="40190"/>
                  </a:lnTo>
                  <a:lnTo>
                    <a:pt x="138848" y="49408"/>
                  </a:lnTo>
                  <a:lnTo>
                    <a:pt x="145620" y="58868"/>
                  </a:lnTo>
                  <a:lnTo>
                    <a:pt x="153451" y="67386"/>
                  </a:lnTo>
                  <a:lnTo>
                    <a:pt x="161987" y="75276"/>
                  </a:lnTo>
                  <a:lnTo>
                    <a:pt x="170994" y="82746"/>
                  </a:lnTo>
                  <a:lnTo>
                    <a:pt x="180315" y="89936"/>
                  </a:lnTo>
                  <a:lnTo>
                    <a:pt x="189844" y="96940"/>
                  </a:lnTo>
                  <a:lnTo>
                    <a:pt x="199513" y="103821"/>
                  </a:lnTo>
                  <a:lnTo>
                    <a:pt x="208170" y="110618"/>
                  </a:lnTo>
                  <a:lnTo>
                    <a:pt x="216151" y="117360"/>
                  </a:lnTo>
                  <a:lnTo>
                    <a:pt x="223683" y="124066"/>
                  </a:lnTo>
                  <a:lnTo>
                    <a:pt x="233125" y="130747"/>
                  </a:lnTo>
                  <a:lnTo>
                    <a:pt x="243842" y="137411"/>
                  </a:lnTo>
                  <a:lnTo>
                    <a:pt x="255407" y="144065"/>
                  </a:lnTo>
                  <a:lnTo>
                    <a:pt x="280047" y="157353"/>
                  </a:lnTo>
                  <a:lnTo>
                    <a:pt x="331891" y="183896"/>
                  </a:lnTo>
                  <a:lnTo>
                    <a:pt x="343950" y="189424"/>
                  </a:lnTo>
                  <a:lnTo>
                    <a:pt x="355305" y="194214"/>
                  </a:lnTo>
                  <a:lnTo>
                    <a:pt x="378015" y="20711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Freeform 181"/>
            <p:cNvSpPr/>
            <p:nvPr/>
          </p:nvSpPr>
          <p:spPr>
            <a:xfrm>
              <a:off x="2178563" y="5968668"/>
              <a:ext cx="169114" cy="218852"/>
            </a:xfrm>
            <a:custGeom>
              <a:avLst/>
              <a:gdLst/>
              <a:ahLst/>
              <a:cxnLst/>
              <a:rect l="0" t="0" r="0" b="0"/>
              <a:pathLst>
                <a:path w="169114" h="218852">
                  <a:moveTo>
                    <a:pt x="169113" y="0"/>
                  </a:moveTo>
                  <a:lnTo>
                    <a:pt x="153270" y="10562"/>
                  </a:lnTo>
                  <a:lnTo>
                    <a:pt x="146393" y="16989"/>
                  </a:lnTo>
                  <a:lnTo>
                    <a:pt x="139597" y="24590"/>
                  </a:lnTo>
                  <a:lnTo>
                    <a:pt x="132856" y="32973"/>
                  </a:lnTo>
                  <a:lnTo>
                    <a:pt x="125046" y="41877"/>
                  </a:lnTo>
                  <a:lnTo>
                    <a:pt x="116524" y="51130"/>
                  </a:lnTo>
                  <a:lnTo>
                    <a:pt x="107526" y="60613"/>
                  </a:lnTo>
                  <a:lnTo>
                    <a:pt x="99317" y="70252"/>
                  </a:lnTo>
                  <a:lnTo>
                    <a:pt x="91634" y="79994"/>
                  </a:lnTo>
                  <a:lnTo>
                    <a:pt x="84301" y="89804"/>
                  </a:lnTo>
                  <a:lnTo>
                    <a:pt x="70258" y="109547"/>
                  </a:lnTo>
                  <a:lnTo>
                    <a:pt x="63418" y="119454"/>
                  </a:lnTo>
                  <a:lnTo>
                    <a:pt x="56648" y="128270"/>
                  </a:lnTo>
                  <a:lnTo>
                    <a:pt x="49924" y="136358"/>
                  </a:lnTo>
                  <a:lnTo>
                    <a:pt x="43231" y="143960"/>
                  </a:lnTo>
                  <a:lnTo>
                    <a:pt x="36558" y="152344"/>
                  </a:lnTo>
                  <a:lnTo>
                    <a:pt x="29899" y="161249"/>
                  </a:lnTo>
                  <a:lnTo>
                    <a:pt x="23248" y="170502"/>
                  </a:lnTo>
                  <a:lnTo>
                    <a:pt x="17710" y="179986"/>
                  </a:lnTo>
                  <a:lnTo>
                    <a:pt x="12912" y="189626"/>
                  </a:lnTo>
                  <a:lnTo>
                    <a:pt x="0" y="21885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6" name="Group 185"/>
          <p:cNvGrpSpPr/>
          <p:nvPr/>
        </p:nvGrpSpPr>
        <p:grpSpPr>
          <a:xfrm>
            <a:off x="1024621" y="6021172"/>
            <a:ext cx="437703" cy="216087"/>
            <a:chOff x="1024621" y="6021172"/>
            <a:chExt cx="437703" cy="216087"/>
          </a:xfrm>
        </p:grpSpPr>
        <p:sp>
          <p:nvSpPr>
            <p:cNvPr id="184" name="Freeform 183"/>
            <p:cNvSpPr/>
            <p:nvPr/>
          </p:nvSpPr>
          <p:spPr>
            <a:xfrm>
              <a:off x="1024621" y="6078094"/>
              <a:ext cx="109427" cy="9948"/>
            </a:xfrm>
            <a:custGeom>
              <a:avLst/>
              <a:gdLst/>
              <a:ahLst/>
              <a:cxnLst/>
              <a:rect l="0" t="0" r="0" b="0"/>
              <a:pathLst>
                <a:path w="109427" h="9948">
                  <a:moveTo>
                    <a:pt x="0" y="0"/>
                  </a:moveTo>
                  <a:lnTo>
                    <a:pt x="15843" y="5280"/>
                  </a:lnTo>
                  <a:lnTo>
                    <a:pt x="24931" y="6836"/>
                  </a:lnTo>
                  <a:lnTo>
                    <a:pt x="35411" y="7874"/>
                  </a:lnTo>
                  <a:lnTo>
                    <a:pt x="46819" y="8565"/>
                  </a:lnTo>
                  <a:lnTo>
                    <a:pt x="71284" y="9333"/>
                  </a:lnTo>
                  <a:lnTo>
                    <a:pt x="109426" y="994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Freeform 184"/>
            <p:cNvSpPr/>
            <p:nvPr/>
          </p:nvSpPr>
          <p:spPr>
            <a:xfrm>
              <a:off x="1253420" y="6021172"/>
              <a:ext cx="208904" cy="216087"/>
            </a:xfrm>
            <a:custGeom>
              <a:avLst/>
              <a:gdLst/>
              <a:ahLst/>
              <a:cxnLst/>
              <a:rect l="0" t="0" r="0" b="0"/>
              <a:pathLst>
                <a:path w="208904" h="216087">
                  <a:moveTo>
                    <a:pt x="0" y="17131"/>
                  </a:moveTo>
                  <a:lnTo>
                    <a:pt x="10562" y="6568"/>
                  </a:lnTo>
                  <a:lnTo>
                    <a:pt x="18094" y="3457"/>
                  </a:lnTo>
                  <a:lnTo>
                    <a:pt x="27537" y="1383"/>
                  </a:lnTo>
                  <a:lnTo>
                    <a:pt x="38254" y="0"/>
                  </a:lnTo>
                  <a:lnTo>
                    <a:pt x="48714" y="184"/>
                  </a:lnTo>
                  <a:lnTo>
                    <a:pt x="59003" y="1412"/>
                  </a:lnTo>
                  <a:lnTo>
                    <a:pt x="69179" y="3336"/>
                  </a:lnTo>
                  <a:lnTo>
                    <a:pt x="78173" y="6829"/>
                  </a:lnTo>
                  <a:lnTo>
                    <a:pt x="86380" y="11367"/>
                  </a:lnTo>
                  <a:lnTo>
                    <a:pt x="94062" y="16604"/>
                  </a:lnTo>
                  <a:lnTo>
                    <a:pt x="100288" y="23411"/>
                  </a:lnTo>
                  <a:lnTo>
                    <a:pt x="105545" y="31266"/>
                  </a:lnTo>
                  <a:lnTo>
                    <a:pt x="110154" y="39818"/>
                  </a:lnTo>
                  <a:lnTo>
                    <a:pt x="113227" y="51045"/>
                  </a:lnTo>
                  <a:lnTo>
                    <a:pt x="115276" y="64057"/>
                  </a:lnTo>
                  <a:lnTo>
                    <a:pt x="116642" y="78258"/>
                  </a:lnTo>
                  <a:lnTo>
                    <a:pt x="115342" y="92147"/>
                  </a:lnTo>
                  <a:lnTo>
                    <a:pt x="112264" y="105827"/>
                  </a:lnTo>
                  <a:lnTo>
                    <a:pt x="108002" y="119369"/>
                  </a:lnTo>
                  <a:lnTo>
                    <a:pt x="102950" y="130607"/>
                  </a:lnTo>
                  <a:lnTo>
                    <a:pt x="97371" y="140310"/>
                  </a:lnTo>
                  <a:lnTo>
                    <a:pt x="91442" y="148989"/>
                  </a:lnTo>
                  <a:lnTo>
                    <a:pt x="84172" y="156986"/>
                  </a:lnTo>
                  <a:lnTo>
                    <a:pt x="76010" y="164527"/>
                  </a:lnTo>
                  <a:lnTo>
                    <a:pt x="67253" y="171766"/>
                  </a:lnTo>
                  <a:lnTo>
                    <a:pt x="58099" y="177697"/>
                  </a:lnTo>
                  <a:lnTo>
                    <a:pt x="48681" y="182756"/>
                  </a:lnTo>
                  <a:lnTo>
                    <a:pt x="39085" y="187234"/>
                  </a:lnTo>
                  <a:lnTo>
                    <a:pt x="29373" y="191325"/>
                  </a:lnTo>
                  <a:lnTo>
                    <a:pt x="19582" y="195158"/>
                  </a:lnTo>
                  <a:lnTo>
                    <a:pt x="9739" y="198818"/>
                  </a:lnTo>
                  <a:lnTo>
                    <a:pt x="8703" y="201258"/>
                  </a:lnTo>
                  <a:lnTo>
                    <a:pt x="13539" y="202885"/>
                  </a:lnTo>
                  <a:lnTo>
                    <a:pt x="22290" y="203970"/>
                  </a:lnTo>
                  <a:lnTo>
                    <a:pt x="32545" y="204693"/>
                  </a:lnTo>
                  <a:lnTo>
                    <a:pt x="43803" y="205175"/>
                  </a:lnTo>
                  <a:lnTo>
                    <a:pt x="69207" y="205710"/>
                  </a:lnTo>
                  <a:lnTo>
                    <a:pt x="141437" y="206082"/>
                  </a:lnTo>
                  <a:lnTo>
                    <a:pt x="155083" y="207206"/>
                  </a:lnTo>
                  <a:lnTo>
                    <a:pt x="168602" y="209061"/>
                  </a:lnTo>
                  <a:lnTo>
                    <a:pt x="208903" y="21608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87" name="Freeform 186"/>
          <p:cNvSpPr/>
          <p:nvPr/>
        </p:nvSpPr>
        <p:spPr>
          <a:xfrm>
            <a:off x="3133550" y="5948772"/>
            <a:ext cx="29845" cy="248696"/>
          </a:xfrm>
          <a:custGeom>
            <a:avLst/>
            <a:gdLst/>
            <a:ahLst/>
            <a:cxnLst/>
            <a:rect l="0" t="0" r="0" b="0"/>
            <a:pathLst>
              <a:path w="29845" h="248696">
                <a:moveTo>
                  <a:pt x="29844" y="0"/>
                </a:moveTo>
                <a:lnTo>
                  <a:pt x="24563" y="21124"/>
                </a:lnTo>
                <a:lnTo>
                  <a:pt x="23007" y="33979"/>
                </a:lnTo>
                <a:lnTo>
                  <a:pt x="21970" y="49179"/>
                </a:lnTo>
                <a:lnTo>
                  <a:pt x="20818" y="81544"/>
                </a:lnTo>
                <a:lnTo>
                  <a:pt x="20306" y="110666"/>
                </a:lnTo>
                <a:lnTo>
                  <a:pt x="19064" y="127938"/>
                </a:lnTo>
                <a:lnTo>
                  <a:pt x="17131" y="147190"/>
                </a:lnTo>
                <a:lnTo>
                  <a:pt x="14736" y="167761"/>
                </a:lnTo>
                <a:lnTo>
                  <a:pt x="12035" y="185896"/>
                </a:lnTo>
                <a:lnTo>
                  <a:pt x="9129" y="202408"/>
                </a:lnTo>
                <a:lnTo>
                  <a:pt x="0" y="24869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Freeform 187"/>
          <p:cNvSpPr/>
          <p:nvPr/>
        </p:nvSpPr>
        <p:spPr>
          <a:xfrm>
            <a:off x="1654823" y="5988563"/>
            <a:ext cx="265099" cy="228801"/>
          </a:xfrm>
          <a:custGeom>
            <a:avLst/>
            <a:gdLst/>
            <a:ahLst/>
            <a:cxnLst/>
            <a:rect l="0" t="0" r="0" b="0"/>
            <a:pathLst>
              <a:path w="265099" h="228801">
                <a:moveTo>
                  <a:pt x="165620" y="0"/>
                </a:moveTo>
                <a:lnTo>
                  <a:pt x="155059" y="10563"/>
                </a:lnTo>
                <a:lnTo>
                  <a:pt x="148632" y="15884"/>
                </a:lnTo>
                <a:lnTo>
                  <a:pt x="141031" y="21643"/>
                </a:lnTo>
                <a:lnTo>
                  <a:pt x="132648" y="27693"/>
                </a:lnTo>
                <a:lnTo>
                  <a:pt x="124848" y="35041"/>
                </a:lnTo>
                <a:lnTo>
                  <a:pt x="117438" y="43256"/>
                </a:lnTo>
                <a:lnTo>
                  <a:pt x="110287" y="52049"/>
                </a:lnTo>
                <a:lnTo>
                  <a:pt x="102204" y="60122"/>
                </a:lnTo>
                <a:lnTo>
                  <a:pt x="93500" y="67714"/>
                </a:lnTo>
                <a:lnTo>
                  <a:pt x="84381" y="74986"/>
                </a:lnTo>
                <a:lnTo>
                  <a:pt x="74985" y="82045"/>
                </a:lnTo>
                <a:lnTo>
                  <a:pt x="55704" y="95783"/>
                </a:lnTo>
                <a:lnTo>
                  <a:pt x="26206" y="115946"/>
                </a:lnTo>
                <a:lnTo>
                  <a:pt x="17412" y="122615"/>
                </a:lnTo>
                <a:lnTo>
                  <a:pt x="9339" y="129272"/>
                </a:lnTo>
                <a:lnTo>
                  <a:pt x="1746" y="135920"/>
                </a:lnTo>
                <a:lnTo>
                  <a:pt x="0" y="142563"/>
                </a:lnTo>
                <a:lnTo>
                  <a:pt x="2152" y="149202"/>
                </a:lnTo>
                <a:lnTo>
                  <a:pt x="6903" y="155839"/>
                </a:lnTo>
                <a:lnTo>
                  <a:pt x="13386" y="161369"/>
                </a:lnTo>
                <a:lnTo>
                  <a:pt x="21024" y="166161"/>
                </a:lnTo>
                <a:lnTo>
                  <a:pt x="29431" y="170461"/>
                </a:lnTo>
                <a:lnTo>
                  <a:pt x="38353" y="174433"/>
                </a:lnTo>
                <a:lnTo>
                  <a:pt x="47616" y="178186"/>
                </a:lnTo>
                <a:lnTo>
                  <a:pt x="66751" y="185303"/>
                </a:lnTo>
                <a:lnTo>
                  <a:pt x="86309" y="192151"/>
                </a:lnTo>
                <a:lnTo>
                  <a:pt x="97271" y="195525"/>
                </a:lnTo>
                <a:lnTo>
                  <a:pt x="132719" y="205554"/>
                </a:lnTo>
                <a:lnTo>
                  <a:pt x="154314" y="212205"/>
                </a:lnTo>
                <a:lnTo>
                  <a:pt x="166925" y="215526"/>
                </a:lnTo>
                <a:lnTo>
                  <a:pt x="195675" y="222164"/>
                </a:lnTo>
                <a:lnTo>
                  <a:pt x="209974" y="224375"/>
                </a:lnTo>
                <a:lnTo>
                  <a:pt x="223927" y="225850"/>
                </a:lnTo>
                <a:lnTo>
                  <a:pt x="265098" y="2288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1" name="Group 190"/>
          <p:cNvGrpSpPr/>
          <p:nvPr/>
        </p:nvGrpSpPr>
        <p:grpSpPr>
          <a:xfrm>
            <a:off x="318328" y="6482394"/>
            <a:ext cx="278539" cy="232359"/>
            <a:chOff x="318328" y="6482394"/>
            <a:chExt cx="278539" cy="232359"/>
          </a:xfrm>
        </p:grpSpPr>
        <p:sp>
          <p:nvSpPr>
            <p:cNvPr id="189" name="Freeform 188"/>
            <p:cNvSpPr/>
            <p:nvPr/>
          </p:nvSpPr>
          <p:spPr>
            <a:xfrm>
              <a:off x="338224" y="6482394"/>
              <a:ext cx="258643" cy="195725"/>
            </a:xfrm>
            <a:custGeom>
              <a:avLst/>
              <a:gdLst/>
              <a:ahLst/>
              <a:cxnLst/>
              <a:rect l="0" t="0" r="0" b="0"/>
              <a:pathLst>
                <a:path w="258643" h="195725">
                  <a:moveTo>
                    <a:pt x="0" y="53297"/>
                  </a:moveTo>
                  <a:lnTo>
                    <a:pt x="0" y="32174"/>
                  </a:lnTo>
                  <a:lnTo>
                    <a:pt x="2211" y="22636"/>
                  </a:lnTo>
                  <a:lnTo>
                    <a:pt x="5895" y="12960"/>
                  </a:lnTo>
                  <a:lnTo>
                    <a:pt x="10562" y="3195"/>
                  </a:lnTo>
                  <a:lnTo>
                    <a:pt x="15884" y="0"/>
                  </a:lnTo>
                  <a:lnTo>
                    <a:pt x="21642" y="1186"/>
                  </a:lnTo>
                  <a:lnTo>
                    <a:pt x="27692" y="5293"/>
                  </a:lnTo>
                  <a:lnTo>
                    <a:pt x="32830" y="12452"/>
                  </a:lnTo>
                  <a:lnTo>
                    <a:pt x="37361" y="21646"/>
                  </a:lnTo>
                  <a:lnTo>
                    <a:pt x="41487" y="32196"/>
                  </a:lnTo>
                  <a:lnTo>
                    <a:pt x="46448" y="41441"/>
                  </a:lnTo>
                  <a:lnTo>
                    <a:pt x="51966" y="49815"/>
                  </a:lnTo>
                  <a:lnTo>
                    <a:pt x="57856" y="57607"/>
                  </a:lnTo>
                  <a:lnTo>
                    <a:pt x="62887" y="66118"/>
                  </a:lnTo>
                  <a:lnTo>
                    <a:pt x="67347" y="75108"/>
                  </a:lnTo>
                  <a:lnTo>
                    <a:pt x="71425" y="84418"/>
                  </a:lnTo>
                  <a:lnTo>
                    <a:pt x="77460" y="93940"/>
                  </a:lnTo>
                  <a:lnTo>
                    <a:pt x="84799" y="103604"/>
                  </a:lnTo>
                  <a:lnTo>
                    <a:pt x="93008" y="113363"/>
                  </a:lnTo>
                  <a:lnTo>
                    <a:pt x="100691" y="122079"/>
                  </a:lnTo>
                  <a:lnTo>
                    <a:pt x="115123" y="137659"/>
                  </a:lnTo>
                  <a:lnTo>
                    <a:pt x="123172" y="144908"/>
                  </a:lnTo>
                  <a:lnTo>
                    <a:pt x="131853" y="151952"/>
                  </a:lnTo>
                  <a:lnTo>
                    <a:pt x="140957" y="158858"/>
                  </a:lnTo>
                  <a:lnTo>
                    <a:pt x="159915" y="172427"/>
                  </a:lnTo>
                  <a:lnTo>
                    <a:pt x="169613" y="179140"/>
                  </a:lnTo>
                  <a:lnTo>
                    <a:pt x="179394" y="184721"/>
                  </a:lnTo>
                  <a:lnTo>
                    <a:pt x="189230" y="189546"/>
                  </a:lnTo>
                  <a:lnTo>
                    <a:pt x="199104" y="193869"/>
                  </a:lnTo>
                  <a:lnTo>
                    <a:pt x="210108" y="195645"/>
                  </a:lnTo>
                  <a:lnTo>
                    <a:pt x="221865" y="195724"/>
                  </a:lnTo>
                  <a:lnTo>
                    <a:pt x="258642" y="19256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Freeform 189"/>
            <p:cNvSpPr/>
            <p:nvPr/>
          </p:nvSpPr>
          <p:spPr>
            <a:xfrm>
              <a:off x="318328" y="6525744"/>
              <a:ext cx="169114" cy="189009"/>
            </a:xfrm>
            <a:custGeom>
              <a:avLst/>
              <a:gdLst/>
              <a:ahLst/>
              <a:cxnLst/>
              <a:rect l="0" t="0" r="0" b="0"/>
              <a:pathLst>
                <a:path w="169114" h="189009">
                  <a:moveTo>
                    <a:pt x="169113" y="0"/>
                  </a:moveTo>
                  <a:lnTo>
                    <a:pt x="147989" y="10562"/>
                  </a:lnTo>
                  <a:lnTo>
                    <a:pt x="139556" y="15883"/>
                  </a:lnTo>
                  <a:lnTo>
                    <a:pt x="131723" y="21642"/>
                  </a:lnTo>
                  <a:lnTo>
                    <a:pt x="124291" y="27692"/>
                  </a:lnTo>
                  <a:lnTo>
                    <a:pt x="116020" y="35041"/>
                  </a:lnTo>
                  <a:lnTo>
                    <a:pt x="97988" y="52049"/>
                  </a:lnTo>
                  <a:lnTo>
                    <a:pt x="89642" y="61226"/>
                  </a:lnTo>
                  <a:lnTo>
                    <a:pt x="81868" y="70661"/>
                  </a:lnTo>
                  <a:lnTo>
                    <a:pt x="74474" y="80266"/>
                  </a:lnTo>
                  <a:lnTo>
                    <a:pt x="67335" y="88880"/>
                  </a:lnTo>
                  <a:lnTo>
                    <a:pt x="60364" y="96834"/>
                  </a:lnTo>
                  <a:lnTo>
                    <a:pt x="53507" y="104347"/>
                  </a:lnTo>
                  <a:lnTo>
                    <a:pt x="46724" y="112672"/>
                  </a:lnTo>
                  <a:lnTo>
                    <a:pt x="39992" y="121537"/>
                  </a:lnTo>
                  <a:lnTo>
                    <a:pt x="33293" y="130764"/>
                  </a:lnTo>
                  <a:lnTo>
                    <a:pt x="26617" y="139125"/>
                  </a:lnTo>
                  <a:lnTo>
                    <a:pt x="19956" y="146910"/>
                  </a:lnTo>
                  <a:lnTo>
                    <a:pt x="13304" y="154311"/>
                  </a:lnTo>
                  <a:lnTo>
                    <a:pt x="8869" y="161455"/>
                  </a:lnTo>
                  <a:lnTo>
                    <a:pt x="5913" y="168429"/>
                  </a:lnTo>
                  <a:lnTo>
                    <a:pt x="0" y="18900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5" name="Group 194"/>
          <p:cNvGrpSpPr/>
          <p:nvPr/>
        </p:nvGrpSpPr>
        <p:grpSpPr>
          <a:xfrm>
            <a:off x="676449" y="6555587"/>
            <a:ext cx="626711" cy="190978"/>
            <a:chOff x="676449" y="6555587"/>
            <a:chExt cx="626711" cy="190978"/>
          </a:xfrm>
        </p:grpSpPr>
        <p:sp>
          <p:nvSpPr>
            <p:cNvPr id="192" name="Freeform 191"/>
            <p:cNvSpPr/>
            <p:nvPr/>
          </p:nvSpPr>
          <p:spPr>
            <a:xfrm>
              <a:off x="676449" y="6555587"/>
              <a:ext cx="209113" cy="149217"/>
            </a:xfrm>
            <a:custGeom>
              <a:avLst/>
              <a:gdLst/>
              <a:ahLst/>
              <a:cxnLst/>
              <a:rect l="0" t="0" r="0" b="0"/>
              <a:pathLst>
                <a:path w="209113" h="149217">
                  <a:moveTo>
                    <a:pt x="19895" y="0"/>
                  </a:moveTo>
                  <a:lnTo>
                    <a:pt x="30457" y="10562"/>
                  </a:lnTo>
                  <a:lnTo>
                    <a:pt x="36884" y="14778"/>
                  </a:lnTo>
                  <a:lnTo>
                    <a:pt x="44485" y="18694"/>
                  </a:lnTo>
                  <a:lnTo>
                    <a:pt x="52868" y="22411"/>
                  </a:lnTo>
                  <a:lnTo>
                    <a:pt x="61773" y="25994"/>
                  </a:lnTo>
                  <a:lnTo>
                    <a:pt x="80509" y="32923"/>
                  </a:lnTo>
                  <a:lnTo>
                    <a:pt x="90148" y="37422"/>
                  </a:lnTo>
                  <a:lnTo>
                    <a:pt x="99889" y="42634"/>
                  </a:lnTo>
                  <a:lnTo>
                    <a:pt x="109700" y="48318"/>
                  </a:lnTo>
                  <a:lnTo>
                    <a:pt x="119556" y="53213"/>
                  </a:lnTo>
                  <a:lnTo>
                    <a:pt x="129443" y="57581"/>
                  </a:lnTo>
                  <a:lnTo>
                    <a:pt x="139350" y="61599"/>
                  </a:lnTo>
                  <a:lnTo>
                    <a:pt x="159200" y="69010"/>
                  </a:lnTo>
                  <a:lnTo>
                    <a:pt x="169136" y="72534"/>
                  </a:lnTo>
                  <a:lnTo>
                    <a:pt x="180181" y="74884"/>
                  </a:lnTo>
                  <a:lnTo>
                    <a:pt x="191966" y="76450"/>
                  </a:lnTo>
                  <a:lnTo>
                    <a:pt x="204243" y="77494"/>
                  </a:lnTo>
                  <a:lnTo>
                    <a:pt x="209112" y="80400"/>
                  </a:lnTo>
                  <a:lnTo>
                    <a:pt x="209043" y="84550"/>
                  </a:lnTo>
                  <a:lnTo>
                    <a:pt x="205680" y="89525"/>
                  </a:lnTo>
                  <a:lnTo>
                    <a:pt x="200123" y="93948"/>
                  </a:lnTo>
                  <a:lnTo>
                    <a:pt x="193102" y="98002"/>
                  </a:lnTo>
                  <a:lnTo>
                    <a:pt x="185105" y="101810"/>
                  </a:lnTo>
                  <a:lnTo>
                    <a:pt x="176458" y="105454"/>
                  </a:lnTo>
                  <a:lnTo>
                    <a:pt x="167377" y="108989"/>
                  </a:lnTo>
                  <a:lnTo>
                    <a:pt x="158008" y="112450"/>
                  </a:lnTo>
                  <a:lnTo>
                    <a:pt x="147340" y="115863"/>
                  </a:lnTo>
                  <a:lnTo>
                    <a:pt x="135807" y="119244"/>
                  </a:lnTo>
                  <a:lnTo>
                    <a:pt x="111203" y="125947"/>
                  </a:lnTo>
                  <a:lnTo>
                    <a:pt x="85530" y="132611"/>
                  </a:lnTo>
                  <a:lnTo>
                    <a:pt x="72494" y="134830"/>
                  </a:lnTo>
                  <a:lnTo>
                    <a:pt x="59382" y="136310"/>
                  </a:lnTo>
                  <a:lnTo>
                    <a:pt x="0" y="14921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Freeform 192"/>
            <p:cNvSpPr/>
            <p:nvPr/>
          </p:nvSpPr>
          <p:spPr>
            <a:xfrm>
              <a:off x="954986" y="6625221"/>
              <a:ext cx="89531" cy="1"/>
            </a:xfrm>
            <a:custGeom>
              <a:avLst/>
              <a:gdLst/>
              <a:ahLst/>
              <a:cxnLst/>
              <a:rect l="0" t="0" r="0" b="0"/>
              <a:pathLst>
                <a:path w="89531" h="1">
                  <a:moveTo>
                    <a:pt x="0" y="0"/>
                  </a:moveTo>
                  <a:lnTo>
                    <a:pt x="89530"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Freeform 193"/>
            <p:cNvSpPr/>
            <p:nvPr/>
          </p:nvSpPr>
          <p:spPr>
            <a:xfrm>
              <a:off x="1094701" y="6597338"/>
              <a:ext cx="208459" cy="149227"/>
            </a:xfrm>
            <a:custGeom>
              <a:avLst/>
              <a:gdLst/>
              <a:ahLst/>
              <a:cxnLst/>
              <a:rect l="0" t="0" r="0" b="0"/>
              <a:pathLst>
                <a:path w="208459" h="149227">
                  <a:moveTo>
                    <a:pt x="49293" y="7988"/>
                  </a:moveTo>
                  <a:lnTo>
                    <a:pt x="37831" y="19451"/>
                  </a:lnTo>
                  <a:lnTo>
                    <a:pt x="42725" y="14556"/>
                  </a:lnTo>
                  <a:lnTo>
                    <a:pt x="48230" y="11261"/>
                  </a:lnTo>
                  <a:lnTo>
                    <a:pt x="55217" y="7960"/>
                  </a:lnTo>
                  <a:lnTo>
                    <a:pt x="63190" y="4653"/>
                  </a:lnTo>
                  <a:lnTo>
                    <a:pt x="72927" y="2449"/>
                  </a:lnTo>
                  <a:lnTo>
                    <a:pt x="83839" y="979"/>
                  </a:lnTo>
                  <a:lnTo>
                    <a:pt x="95535" y="0"/>
                  </a:lnTo>
                  <a:lnTo>
                    <a:pt x="105543" y="1557"/>
                  </a:lnTo>
                  <a:lnTo>
                    <a:pt x="114426" y="4806"/>
                  </a:lnTo>
                  <a:lnTo>
                    <a:pt x="122559" y="9182"/>
                  </a:lnTo>
                  <a:lnTo>
                    <a:pt x="127980" y="16521"/>
                  </a:lnTo>
                  <a:lnTo>
                    <a:pt x="131595" y="25836"/>
                  </a:lnTo>
                  <a:lnTo>
                    <a:pt x="134004" y="36466"/>
                  </a:lnTo>
                  <a:lnTo>
                    <a:pt x="134505" y="46869"/>
                  </a:lnTo>
                  <a:lnTo>
                    <a:pt x="133734" y="57120"/>
                  </a:lnTo>
                  <a:lnTo>
                    <a:pt x="132115" y="67270"/>
                  </a:lnTo>
                  <a:lnTo>
                    <a:pt x="127719" y="76247"/>
                  </a:lnTo>
                  <a:lnTo>
                    <a:pt x="121473" y="84443"/>
                  </a:lnTo>
                  <a:lnTo>
                    <a:pt x="72654" y="133810"/>
                  </a:lnTo>
                  <a:lnTo>
                    <a:pt x="64867" y="139398"/>
                  </a:lnTo>
                  <a:lnTo>
                    <a:pt x="56360" y="144228"/>
                  </a:lnTo>
                  <a:lnTo>
                    <a:pt x="47372" y="148554"/>
                  </a:lnTo>
                  <a:lnTo>
                    <a:pt x="38065" y="149226"/>
                  </a:lnTo>
                  <a:lnTo>
                    <a:pt x="28544" y="147465"/>
                  </a:lnTo>
                  <a:lnTo>
                    <a:pt x="18881" y="144079"/>
                  </a:lnTo>
                  <a:lnTo>
                    <a:pt x="11333" y="138507"/>
                  </a:lnTo>
                  <a:lnTo>
                    <a:pt x="5196" y="131476"/>
                  </a:lnTo>
                  <a:lnTo>
                    <a:pt x="0" y="123472"/>
                  </a:lnTo>
                  <a:lnTo>
                    <a:pt x="2062" y="119242"/>
                  </a:lnTo>
                  <a:lnTo>
                    <a:pt x="8963" y="117528"/>
                  </a:lnTo>
                  <a:lnTo>
                    <a:pt x="19091" y="117490"/>
                  </a:lnTo>
                  <a:lnTo>
                    <a:pt x="29158" y="118569"/>
                  </a:lnTo>
                  <a:lnTo>
                    <a:pt x="39186" y="120395"/>
                  </a:lnTo>
                  <a:lnTo>
                    <a:pt x="49187" y="122717"/>
                  </a:lnTo>
                  <a:lnTo>
                    <a:pt x="59170" y="125371"/>
                  </a:lnTo>
                  <a:lnTo>
                    <a:pt x="79105" y="131266"/>
                  </a:lnTo>
                  <a:lnTo>
                    <a:pt x="108971" y="140800"/>
                  </a:lnTo>
                  <a:lnTo>
                    <a:pt x="120027" y="142952"/>
                  </a:lnTo>
                  <a:lnTo>
                    <a:pt x="131819" y="144386"/>
                  </a:lnTo>
                  <a:lnTo>
                    <a:pt x="144101" y="145344"/>
                  </a:lnTo>
                  <a:lnTo>
                    <a:pt x="156711" y="145981"/>
                  </a:lnTo>
                  <a:lnTo>
                    <a:pt x="208458" y="14725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8" name="Group 197"/>
          <p:cNvGrpSpPr/>
          <p:nvPr/>
        </p:nvGrpSpPr>
        <p:grpSpPr>
          <a:xfrm>
            <a:off x="2656057" y="5928877"/>
            <a:ext cx="189009" cy="248695"/>
            <a:chOff x="2656057" y="5928877"/>
            <a:chExt cx="189009" cy="248695"/>
          </a:xfrm>
        </p:grpSpPr>
        <p:sp>
          <p:nvSpPr>
            <p:cNvPr id="196" name="Freeform 195"/>
            <p:cNvSpPr/>
            <p:nvPr/>
          </p:nvSpPr>
          <p:spPr>
            <a:xfrm>
              <a:off x="2691252" y="5928877"/>
              <a:ext cx="153814" cy="159165"/>
            </a:xfrm>
            <a:custGeom>
              <a:avLst/>
              <a:gdLst/>
              <a:ahLst/>
              <a:cxnLst/>
              <a:rect l="0" t="0" r="0" b="0"/>
              <a:pathLst>
                <a:path w="153814" h="159165">
                  <a:moveTo>
                    <a:pt x="123969" y="0"/>
                  </a:moveTo>
                  <a:lnTo>
                    <a:pt x="118689" y="15842"/>
                  </a:lnTo>
                  <a:lnTo>
                    <a:pt x="113817" y="22720"/>
                  </a:lnTo>
                  <a:lnTo>
                    <a:pt x="107253" y="29516"/>
                  </a:lnTo>
                  <a:lnTo>
                    <a:pt x="99562" y="36257"/>
                  </a:lnTo>
                  <a:lnTo>
                    <a:pt x="91118" y="41856"/>
                  </a:lnTo>
                  <a:lnTo>
                    <a:pt x="82173" y="46694"/>
                  </a:lnTo>
                  <a:lnTo>
                    <a:pt x="62286" y="56123"/>
                  </a:lnTo>
                  <a:lnTo>
                    <a:pt x="38710" y="67682"/>
                  </a:lnTo>
                  <a:lnTo>
                    <a:pt x="27339" y="73860"/>
                  </a:lnTo>
                  <a:lnTo>
                    <a:pt x="16442" y="80188"/>
                  </a:lnTo>
                  <a:lnTo>
                    <a:pt x="5862" y="86618"/>
                  </a:lnTo>
                  <a:lnTo>
                    <a:pt x="1018" y="93115"/>
                  </a:lnTo>
                  <a:lnTo>
                    <a:pt x="0" y="99657"/>
                  </a:lnTo>
                  <a:lnTo>
                    <a:pt x="1532" y="106229"/>
                  </a:lnTo>
                  <a:lnTo>
                    <a:pt x="5869" y="111716"/>
                  </a:lnTo>
                  <a:lnTo>
                    <a:pt x="12077" y="116479"/>
                  </a:lnTo>
                  <a:lnTo>
                    <a:pt x="19531" y="120759"/>
                  </a:lnTo>
                  <a:lnTo>
                    <a:pt x="27816" y="124718"/>
                  </a:lnTo>
                  <a:lnTo>
                    <a:pt x="36656" y="128464"/>
                  </a:lnTo>
                  <a:lnTo>
                    <a:pt x="45865" y="132065"/>
                  </a:lnTo>
                  <a:lnTo>
                    <a:pt x="56426" y="135572"/>
                  </a:lnTo>
                  <a:lnTo>
                    <a:pt x="67887" y="139015"/>
                  </a:lnTo>
                  <a:lnTo>
                    <a:pt x="92412" y="145787"/>
                  </a:lnTo>
                  <a:lnTo>
                    <a:pt x="105142" y="149141"/>
                  </a:lnTo>
                  <a:lnTo>
                    <a:pt x="153813" y="15916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 name="Freeform 196"/>
            <p:cNvSpPr/>
            <p:nvPr/>
          </p:nvSpPr>
          <p:spPr>
            <a:xfrm>
              <a:off x="2656057" y="6137780"/>
              <a:ext cx="149218" cy="39792"/>
            </a:xfrm>
            <a:custGeom>
              <a:avLst/>
              <a:gdLst/>
              <a:ahLst/>
              <a:cxnLst/>
              <a:rect l="0" t="0" r="0" b="0"/>
              <a:pathLst>
                <a:path w="149218" h="39792">
                  <a:moveTo>
                    <a:pt x="0" y="0"/>
                  </a:moveTo>
                  <a:lnTo>
                    <a:pt x="15843" y="5281"/>
                  </a:lnTo>
                  <a:lnTo>
                    <a:pt x="26036" y="7942"/>
                  </a:lnTo>
                  <a:lnTo>
                    <a:pt x="52100" y="13846"/>
                  </a:lnTo>
                  <a:lnTo>
                    <a:pt x="64576" y="16968"/>
                  </a:lnTo>
                  <a:lnTo>
                    <a:pt x="76210" y="20155"/>
                  </a:lnTo>
                  <a:lnTo>
                    <a:pt x="87282" y="23385"/>
                  </a:lnTo>
                  <a:lnTo>
                    <a:pt x="99085" y="25537"/>
                  </a:lnTo>
                  <a:lnTo>
                    <a:pt x="111374" y="26973"/>
                  </a:lnTo>
                  <a:lnTo>
                    <a:pt x="149217" y="3979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9" name="Freeform 198"/>
          <p:cNvSpPr/>
          <p:nvPr/>
        </p:nvSpPr>
        <p:spPr>
          <a:xfrm>
            <a:off x="718274" y="5780109"/>
            <a:ext cx="2723619" cy="784845"/>
          </a:xfrm>
          <a:custGeom>
            <a:avLst/>
            <a:gdLst/>
            <a:ahLst/>
            <a:cxnLst/>
            <a:rect l="0" t="0" r="0" b="0"/>
            <a:pathLst>
              <a:path w="2723619" h="784845">
                <a:moveTo>
                  <a:pt x="27809" y="118925"/>
                </a:moveTo>
                <a:lnTo>
                  <a:pt x="38371" y="140048"/>
                </a:lnTo>
                <a:lnTo>
                  <a:pt x="46504" y="162209"/>
                </a:lnTo>
                <a:lnTo>
                  <a:pt x="57297" y="196594"/>
                </a:lnTo>
                <a:lnTo>
                  <a:pt x="80843" y="268029"/>
                </a:lnTo>
                <a:lnTo>
                  <a:pt x="84166" y="282436"/>
                </a:lnTo>
                <a:lnTo>
                  <a:pt x="87486" y="299777"/>
                </a:lnTo>
                <a:lnTo>
                  <a:pt x="90805" y="319075"/>
                </a:lnTo>
                <a:lnTo>
                  <a:pt x="93018" y="338572"/>
                </a:lnTo>
                <a:lnTo>
                  <a:pt x="94493" y="358203"/>
                </a:lnTo>
                <a:lnTo>
                  <a:pt x="96132" y="395488"/>
                </a:lnTo>
                <a:lnTo>
                  <a:pt x="96861" y="426797"/>
                </a:lnTo>
                <a:lnTo>
                  <a:pt x="98160" y="442441"/>
                </a:lnTo>
                <a:lnTo>
                  <a:pt x="100132" y="458397"/>
                </a:lnTo>
                <a:lnTo>
                  <a:pt x="102552" y="474561"/>
                </a:lnTo>
                <a:lnTo>
                  <a:pt x="105270" y="489757"/>
                </a:lnTo>
                <a:lnTo>
                  <a:pt x="108188" y="504310"/>
                </a:lnTo>
                <a:lnTo>
                  <a:pt x="111238" y="518433"/>
                </a:lnTo>
                <a:lnTo>
                  <a:pt x="114377" y="531165"/>
                </a:lnTo>
                <a:lnTo>
                  <a:pt x="120812" y="554153"/>
                </a:lnTo>
                <a:lnTo>
                  <a:pt x="130304" y="572476"/>
                </a:lnTo>
                <a:lnTo>
                  <a:pt x="135930" y="580457"/>
                </a:lnTo>
                <a:lnTo>
                  <a:pt x="144102" y="586882"/>
                </a:lnTo>
                <a:lnTo>
                  <a:pt x="164972" y="596969"/>
                </a:lnTo>
                <a:lnTo>
                  <a:pt x="206859" y="603582"/>
                </a:lnTo>
                <a:lnTo>
                  <a:pt x="279013" y="605999"/>
                </a:lnTo>
                <a:lnTo>
                  <a:pt x="555266" y="606365"/>
                </a:lnTo>
                <a:lnTo>
                  <a:pt x="633111" y="614240"/>
                </a:lnTo>
                <a:lnTo>
                  <a:pt x="718019" y="617146"/>
                </a:lnTo>
                <a:lnTo>
                  <a:pt x="792066" y="624842"/>
                </a:lnTo>
                <a:lnTo>
                  <a:pt x="869674" y="625981"/>
                </a:lnTo>
                <a:lnTo>
                  <a:pt x="1095138" y="626260"/>
                </a:lnTo>
                <a:lnTo>
                  <a:pt x="1175085" y="634826"/>
                </a:lnTo>
                <a:lnTo>
                  <a:pt x="1254699" y="641368"/>
                </a:lnTo>
                <a:lnTo>
                  <a:pt x="1334284" y="645736"/>
                </a:lnTo>
                <a:lnTo>
                  <a:pt x="1419210" y="655158"/>
                </a:lnTo>
                <a:lnTo>
                  <a:pt x="1478293" y="658866"/>
                </a:lnTo>
                <a:lnTo>
                  <a:pt x="1559601" y="668369"/>
                </a:lnTo>
                <a:lnTo>
                  <a:pt x="1612789" y="674493"/>
                </a:lnTo>
                <a:lnTo>
                  <a:pt x="1692401" y="675868"/>
                </a:lnTo>
                <a:lnTo>
                  <a:pt x="1767565" y="678930"/>
                </a:lnTo>
                <a:lnTo>
                  <a:pt x="1852119" y="685024"/>
                </a:lnTo>
                <a:lnTo>
                  <a:pt x="1933119" y="686973"/>
                </a:lnTo>
                <a:lnTo>
                  <a:pt x="2017965" y="695277"/>
                </a:lnTo>
                <a:lnTo>
                  <a:pt x="2043054" y="696726"/>
                </a:lnTo>
                <a:lnTo>
                  <a:pt x="2124473" y="708160"/>
                </a:lnTo>
                <a:lnTo>
                  <a:pt x="2158895" y="713530"/>
                </a:lnTo>
                <a:lnTo>
                  <a:pt x="2210136" y="720625"/>
                </a:lnTo>
                <a:lnTo>
                  <a:pt x="2284909" y="735887"/>
                </a:lnTo>
                <a:lnTo>
                  <a:pt x="2484893" y="768850"/>
                </a:lnTo>
                <a:lnTo>
                  <a:pt x="2556548" y="781006"/>
                </a:lnTo>
                <a:lnTo>
                  <a:pt x="2635306" y="784844"/>
                </a:lnTo>
                <a:lnTo>
                  <a:pt x="2671321" y="779973"/>
                </a:lnTo>
                <a:lnTo>
                  <a:pt x="2679924" y="775159"/>
                </a:lnTo>
                <a:lnTo>
                  <a:pt x="2686765" y="768633"/>
                </a:lnTo>
                <a:lnTo>
                  <a:pt x="2692430" y="760967"/>
                </a:lnTo>
                <a:lnTo>
                  <a:pt x="2696207" y="751435"/>
                </a:lnTo>
                <a:lnTo>
                  <a:pt x="2700404" y="729054"/>
                </a:lnTo>
                <a:lnTo>
                  <a:pt x="2705217" y="707317"/>
                </a:lnTo>
                <a:lnTo>
                  <a:pt x="2709935" y="684392"/>
                </a:lnTo>
                <a:lnTo>
                  <a:pt x="2711193" y="670542"/>
                </a:lnTo>
                <a:lnTo>
                  <a:pt x="2712032" y="655781"/>
                </a:lnTo>
                <a:lnTo>
                  <a:pt x="2713697" y="640415"/>
                </a:lnTo>
                <a:lnTo>
                  <a:pt x="2715912" y="624644"/>
                </a:lnTo>
                <a:lnTo>
                  <a:pt x="2718494" y="608604"/>
                </a:lnTo>
                <a:lnTo>
                  <a:pt x="2720215" y="590173"/>
                </a:lnTo>
                <a:lnTo>
                  <a:pt x="2721362" y="570148"/>
                </a:lnTo>
                <a:lnTo>
                  <a:pt x="2722638" y="527266"/>
                </a:lnTo>
                <a:lnTo>
                  <a:pt x="2723618" y="385835"/>
                </a:lnTo>
                <a:lnTo>
                  <a:pt x="2722526" y="372026"/>
                </a:lnTo>
                <a:lnTo>
                  <a:pt x="2720692" y="358398"/>
                </a:lnTo>
                <a:lnTo>
                  <a:pt x="2718365" y="344892"/>
                </a:lnTo>
                <a:lnTo>
                  <a:pt x="2716813" y="331467"/>
                </a:lnTo>
                <a:lnTo>
                  <a:pt x="2715779" y="318095"/>
                </a:lnTo>
                <a:lnTo>
                  <a:pt x="2715089" y="304760"/>
                </a:lnTo>
                <a:lnTo>
                  <a:pt x="2713524" y="291448"/>
                </a:lnTo>
                <a:lnTo>
                  <a:pt x="2711375" y="278153"/>
                </a:lnTo>
                <a:lnTo>
                  <a:pt x="2708838" y="264868"/>
                </a:lnTo>
                <a:lnTo>
                  <a:pt x="2707145" y="251590"/>
                </a:lnTo>
                <a:lnTo>
                  <a:pt x="2706018" y="238317"/>
                </a:lnTo>
                <a:lnTo>
                  <a:pt x="2705266" y="225047"/>
                </a:lnTo>
                <a:lnTo>
                  <a:pt x="2701483" y="201460"/>
                </a:lnTo>
                <a:lnTo>
                  <a:pt x="2695012" y="179924"/>
                </a:lnTo>
                <a:lnTo>
                  <a:pt x="2680046" y="149157"/>
                </a:lnTo>
                <a:lnTo>
                  <a:pt x="2671852" y="129045"/>
                </a:lnTo>
                <a:lnTo>
                  <a:pt x="2661579" y="109053"/>
                </a:lnTo>
                <a:lnTo>
                  <a:pt x="2650749" y="89115"/>
                </a:lnTo>
                <a:lnTo>
                  <a:pt x="2642252" y="69201"/>
                </a:lnTo>
                <a:lnTo>
                  <a:pt x="2636228" y="61459"/>
                </a:lnTo>
                <a:lnTo>
                  <a:pt x="2620692" y="49909"/>
                </a:lnTo>
                <a:lnTo>
                  <a:pt x="2593303" y="37192"/>
                </a:lnTo>
                <a:lnTo>
                  <a:pt x="2582595" y="35698"/>
                </a:lnTo>
                <a:lnTo>
                  <a:pt x="2506568" y="39982"/>
                </a:lnTo>
                <a:lnTo>
                  <a:pt x="2427899" y="47846"/>
                </a:lnTo>
                <a:lnTo>
                  <a:pt x="2347536" y="49100"/>
                </a:lnTo>
                <a:lnTo>
                  <a:pt x="2292411" y="52181"/>
                </a:lnTo>
                <a:lnTo>
                  <a:pt x="2220487" y="58309"/>
                </a:lnTo>
                <a:lnTo>
                  <a:pt x="2139024" y="59156"/>
                </a:lnTo>
                <a:lnTo>
                  <a:pt x="2079141" y="56274"/>
                </a:lnTo>
                <a:lnTo>
                  <a:pt x="2001961" y="50210"/>
                </a:lnTo>
                <a:lnTo>
                  <a:pt x="1929705" y="46525"/>
                </a:lnTo>
                <a:lnTo>
                  <a:pt x="1856605" y="35480"/>
                </a:lnTo>
                <a:lnTo>
                  <a:pt x="1779409" y="29491"/>
                </a:lnTo>
                <a:lnTo>
                  <a:pt x="1706848" y="21758"/>
                </a:lnTo>
                <a:lnTo>
                  <a:pt x="1628980" y="14622"/>
                </a:lnTo>
                <a:lnTo>
                  <a:pt x="1549736" y="9406"/>
                </a:lnTo>
                <a:lnTo>
                  <a:pt x="1470221" y="1825"/>
                </a:lnTo>
                <a:lnTo>
                  <a:pt x="1390652" y="0"/>
                </a:lnTo>
                <a:lnTo>
                  <a:pt x="1276562" y="8156"/>
                </a:lnTo>
                <a:lnTo>
                  <a:pt x="1200725" y="9234"/>
                </a:lnTo>
                <a:lnTo>
                  <a:pt x="992323" y="9496"/>
                </a:lnTo>
                <a:lnTo>
                  <a:pt x="896158" y="17372"/>
                </a:lnTo>
                <a:lnTo>
                  <a:pt x="822238" y="19037"/>
                </a:lnTo>
                <a:lnTo>
                  <a:pt x="751716" y="20471"/>
                </a:lnTo>
                <a:lnTo>
                  <a:pt x="673200" y="28001"/>
                </a:lnTo>
                <a:lnTo>
                  <a:pt x="594236" y="29211"/>
                </a:lnTo>
                <a:lnTo>
                  <a:pt x="447129" y="29391"/>
                </a:lnTo>
                <a:lnTo>
                  <a:pt x="376617" y="34320"/>
                </a:lnTo>
                <a:lnTo>
                  <a:pt x="349737" y="32689"/>
                </a:lnTo>
                <a:lnTo>
                  <a:pt x="267330" y="38248"/>
                </a:lnTo>
                <a:lnTo>
                  <a:pt x="187126" y="38021"/>
                </a:lnTo>
                <a:lnTo>
                  <a:pt x="110369" y="31426"/>
                </a:lnTo>
                <a:lnTo>
                  <a:pt x="33932" y="30767"/>
                </a:lnTo>
                <a:lnTo>
                  <a:pt x="10635" y="34794"/>
                </a:lnTo>
                <a:lnTo>
                  <a:pt x="4201" y="39626"/>
                </a:lnTo>
                <a:lnTo>
                  <a:pt x="1017" y="46164"/>
                </a:lnTo>
                <a:lnTo>
                  <a:pt x="0" y="53838"/>
                </a:lnTo>
                <a:lnTo>
                  <a:pt x="1533" y="62270"/>
                </a:lnTo>
                <a:lnTo>
                  <a:pt x="9130" y="80481"/>
                </a:lnTo>
                <a:lnTo>
                  <a:pt x="25836" y="114657"/>
                </a:lnTo>
                <a:lnTo>
                  <a:pt x="35406" y="136923"/>
                </a:lnTo>
                <a:lnTo>
                  <a:pt x="45555" y="160083"/>
                </a:lnTo>
                <a:lnTo>
                  <a:pt x="52903" y="173997"/>
                </a:lnTo>
                <a:lnTo>
                  <a:pt x="61118" y="188799"/>
                </a:lnTo>
                <a:lnTo>
                  <a:pt x="67700" y="201983"/>
                </a:lnTo>
                <a:lnTo>
                  <a:pt x="89153" y="249915"/>
                </a:lnTo>
                <a:lnTo>
                  <a:pt x="95232" y="262622"/>
                </a:lnTo>
                <a:lnTo>
                  <a:pt x="100391" y="275515"/>
                </a:lnTo>
                <a:lnTo>
                  <a:pt x="104935" y="288532"/>
                </a:lnTo>
                <a:lnTo>
                  <a:pt x="116611" y="325028"/>
                </a:lnTo>
                <a:lnTo>
                  <a:pt x="137235" y="37756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Freeform 199"/>
          <p:cNvSpPr/>
          <p:nvPr/>
        </p:nvSpPr>
        <p:spPr>
          <a:xfrm>
            <a:off x="3630939" y="1601603"/>
            <a:ext cx="578793" cy="49571"/>
          </a:xfrm>
          <a:custGeom>
            <a:avLst/>
            <a:gdLst/>
            <a:ahLst/>
            <a:cxnLst/>
            <a:rect l="0" t="0" r="0" b="0"/>
            <a:pathLst>
              <a:path w="578793" h="49571">
                <a:moveTo>
                  <a:pt x="0" y="9937"/>
                </a:moveTo>
                <a:lnTo>
                  <a:pt x="63949" y="9937"/>
                </a:lnTo>
                <a:lnTo>
                  <a:pt x="79108" y="8832"/>
                </a:lnTo>
                <a:lnTo>
                  <a:pt x="95846" y="6990"/>
                </a:lnTo>
                <a:lnTo>
                  <a:pt x="113637" y="4656"/>
                </a:lnTo>
                <a:lnTo>
                  <a:pt x="131024" y="3100"/>
                </a:lnTo>
                <a:lnTo>
                  <a:pt x="148141" y="2063"/>
                </a:lnTo>
                <a:lnTo>
                  <a:pt x="180793" y="911"/>
                </a:lnTo>
                <a:lnTo>
                  <a:pt x="226243" y="262"/>
                </a:lnTo>
                <a:lnTo>
                  <a:pt x="366456" y="0"/>
                </a:lnTo>
                <a:lnTo>
                  <a:pt x="383573" y="1102"/>
                </a:lnTo>
                <a:lnTo>
                  <a:pt x="398300" y="2941"/>
                </a:lnTo>
                <a:lnTo>
                  <a:pt x="411434" y="5273"/>
                </a:lnTo>
                <a:lnTo>
                  <a:pt x="425717" y="6828"/>
                </a:lnTo>
                <a:lnTo>
                  <a:pt x="440765" y="7864"/>
                </a:lnTo>
                <a:lnTo>
                  <a:pt x="471118" y="9016"/>
                </a:lnTo>
                <a:lnTo>
                  <a:pt x="513063" y="9664"/>
                </a:lnTo>
                <a:lnTo>
                  <a:pt x="544649" y="9856"/>
                </a:lnTo>
                <a:lnTo>
                  <a:pt x="528832" y="11018"/>
                </a:lnTo>
                <a:lnTo>
                  <a:pt x="517246" y="12868"/>
                </a:lnTo>
                <a:lnTo>
                  <a:pt x="503995" y="15207"/>
                </a:lnTo>
                <a:lnTo>
                  <a:pt x="488530" y="16766"/>
                </a:lnTo>
                <a:lnTo>
                  <a:pt x="471587" y="17806"/>
                </a:lnTo>
                <a:lnTo>
                  <a:pt x="437288" y="18961"/>
                </a:lnTo>
                <a:lnTo>
                  <a:pt x="389806" y="19611"/>
                </a:lnTo>
                <a:lnTo>
                  <a:pt x="120145" y="19885"/>
                </a:lnTo>
                <a:lnTo>
                  <a:pt x="102203" y="20990"/>
                </a:lnTo>
                <a:lnTo>
                  <a:pt x="85820" y="22832"/>
                </a:lnTo>
                <a:lnTo>
                  <a:pt x="70477" y="25166"/>
                </a:lnTo>
                <a:lnTo>
                  <a:pt x="55827" y="25616"/>
                </a:lnTo>
                <a:lnTo>
                  <a:pt x="41640" y="24811"/>
                </a:lnTo>
                <a:lnTo>
                  <a:pt x="27760" y="23169"/>
                </a:lnTo>
                <a:lnTo>
                  <a:pt x="22928" y="22074"/>
                </a:lnTo>
                <a:lnTo>
                  <a:pt x="24128" y="21344"/>
                </a:lnTo>
                <a:lnTo>
                  <a:pt x="39462" y="20533"/>
                </a:lnTo>
                <a:lnTo>
                  <a:pt x="125104" y="19942"/>
                </a:lnTo>
                <a:lnTo>
                  <a:pt x="192205" y="19892"/>
                </a:lnTo>
                <a:lnTo>
                  <a:pt x="205509" y="20995"/>
                </a:lnTo>
                <a:lnTo>
                  <a:pt x="218799" y="22836"/>
                </a:lnTo>
                <a:lnTo>
                  <a:pt x="232080" y="25168"/>
                </a:lnTo>
                <a:lnTo>
                  <a:pt x="245356" y="26723"/>
                </a:lnTo>
                <a:lnTo>
                  <a:pt x="258627" y="27759"/>
                </a:lnTo>
                <a:lnTo>
                  <a:pt x="271896" y="28450"/>
                </a:lnTo>
                <a:lnTo>
                  <a:pt x="298429" y="29218"/>
                </a:lnTo>
                <a:lnTo>
                  <a:pt x="311695" y="29423"/>
                </a:lnTo>
                <a:lnTo>
                  <a:pt x="324959" y="30665"/>
                </a:lnTo>
                <a:lnTo>
                  <a:pt x="338224" y="32598"/>
                </a:lnTo>
                <a:lnTo>
                  <a:pt x="396561" y="43643"/>
                </a:lnTo>
                <a:lnTo>
                  <a:pt x="413591" y="45671"/>
                </a:lnTo>
                <a:lnTo>
                  <a:pt x="431576" y="47023"/>
                </a:lnTo>
                <a:lnTo>
                  <a:pt x="467034" y="48526"/>
                </a:lnTo>
                <a:lnTo>
                  <a:pt x="511852" y="49372"/>
                </a:lnTo>
                <a:lnTo>
                  <a:pt x="539556" y="49570"/>
                </a:lnTo>
                <a:lnTo>
                  <a:pt x="552028" y="48517"/>
                </a:lnTo>
                <a:lnTo>
                  <a:pt x="563659" y="46710"/>
                </a:lnTo>
                <a:lnTo>
                  <a:pt x="574728" y="44400"/>
                </a:lnTo>
                <a:lnTo>
                  <a:pt x="578792" y="41755"/>
                </a:lnTo>
                <a:lnTo>
                  <a:pt x="578185" y="38886"/>
                </a:lnTo>
                <a:lnTo>
                  <a:pt x="567024" y="2983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0" name="Group 219"/>
          <p:cNvGrpSpPr/>
          <p:nvPr/>
        </p:nvGrpSpPr>
        <p:grpSpPr>
          <a:xfrm>
            <a:off x="1810496" y="795822"/>
            <a:ext cx="2586424" cy="417808"/>
            <a:chOff x="1810496" y="795822"/>
            <a:chExt cx="2586424" cy="417808"/>
          </a:xfrm>
        </p:grpSpPr>
        <p:sp>
          <p:nvSpPr>
            <p:cNvPr id="201" name="Freeform 200"/>
            <p:cNvSpPr/>
            <p:nvPr/>
          </p:nvSpPr>
          <p:spPr>
            <a:xfrm>
              <a:off x="1810496" y="915195"/>
              <a:ext cx="20587" cy="208905"/>
            </a:xfrm>
            <a:custGeom>
              <a:avLst/>
              <a:gdLst/>
              <a:ahLst/>
              <a:cxnLst/>
              <a:rect l="0" t="0" r="0" b="0"/>
              <a:pathLst>
                <a:path w="20587" h="208905">
                  <a:moveTo>
                    <a:pt x="0" y="0"/>
                  </a:moveTo>
                  <a:lnTo>
                    <a:pt x="0" y="26405"/>
                  </a:lnTo>
                  <a:lnTo>
                    <a:pt x="1105" y="37499"/>
                  </a:lnTo>
                  <a:lnTo>
                    <a:pt x="2947" y="48211"/>
                  </a:lnTo>
                  <a:lnTo>
                    <a:pt x="5280" y="58668"/>
                  </a:lnTo>
                  <a:lnTo>
                    <a:pt x="6836" y="71166"/>
                  </a:lnTo>
                  <a:lnTo>
                    <a:pt x="7873" y="85025"/>
                  </a:lnTo>
                  <a:lnTo>
                    <a:pt x="8565" y="99790"/>
                  </a:lnTo>
                  <a:lnTo>
                    <a:pt x="10131" y="114055"/>
                  </a:lnTo>
                  <a:lnTo>
                    <a:pt x="12280" y="127986"/>
                  </a:lnTo>
                  <a:lnTo>
                    <a:pt x="14819" y="141695"/>
                  </a:lnTo>
                  <a:lnTo>
                    <a:pt x="17616" y="154150"/>
                  </a:lnTo>
                  <a:lnTo>
                    <a:pt x="20586" y="165770"/>
                  </a:lnTo>
                  <a:lnTo>
                    <a:pt x="19895" y="20890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Freeform 201"/>
            <p:cNvSpPr/>
            <p:nvPr/>
          </p:nvSpPr>
          <p:spPr>
            <a:xfrm>
              <a:off x="1929869" y="935091"/>
              <a:ext cx="159165" cy="198957"/>
            </a:xfrm>
            <a:custGeom>
              <a:avLst/>
              <a:gdLst/>
              <a:ahLst/>
              <a:cxnLst/>
              <a:rect l="0" t="0" r="0" b="0"/>
              <a:pathLst>
                <a:path w="159165" h="198957">
                  <a:moveTo>
                    <a:pt x="0" y="0"/>
                  </a:moveTo>
                  <a:lnTo>
                    <a:pt x="10562" y="10562"/>
                  </a:lnTo>
                  <a:lnTo>
                    <a:pt x="14778" y="18094"/>
                  </a:lnTo>
                  <a:lnTo>
                    <a:pt x="18695" y="27537"/>
                  </a:lnTo>
                  <a:lnTo>
                    <a:pt x="22411" y="38254"/>
                  </a:lnTo>
                  <a:lnTo>
                    <a:pt x="24888" y="50924"/>
                  </a:lnTo>
                  <a:lnTo>
                    <a:pt x="26540" y="64898"/>
                  </a:lnTo>
                  <a:lnTo>
                    <a:pt x="27641" y="79741"/>
                  </a:lnTo>
                  <a:lnTo>
                    <a:pt x="28375" y="95162"/>
                  </a:lnTo>
                  <a:lnTo>
                    <a:pt x="29191" y="127035"/>
                  </a:lnTo>
                  <a:lnTo>
                    <a:pt x="30514" y="141060"/>
                  </a:lnTo>
                  <a:lnTo>
                    <a:pt x="32501" y="153727"/>
                  </a:lnTo>
                  <a:lnTo>
                    <a:pt x="34931" y="165487"/>
                  </a:lnTo>
                  <a:lnTo>
                    <a:pt x="35446" y="168906"/>
                  </a:lnTo>
                  <a:lnTo>
                    <a:pt x="34683" y="166764"/>
                  </a:lnTo>
                  <a:lnTo>
                    <a:pt x="33070" y="160915"/>
                  </a:lnTo>
                  <a:lnTo>
                    <a:pt x="28330" y="139678"/>
                  </a:lnTo>
                  <a:lnTo>
                    <a:pt x="25519" y="126278"/>
                  </a:lnTo>
                  <a:lnTo>
                    <a:pt x="24750" y="114029"/>
                  </a:lnTo>
                  <a:lnTo>
                    <a:pt x="25342" y="102547"/>
                  </a:lnTo>
                  <a:lnTo>
                    <a:pt x="26842" y="91576"/>
                  </a:lnTo>
                  <a:lnTo>
                    <a:pt x="28948" y="79841"/>
                  </a:lnTo>
                  <a:lnTo>
                    <a:pt x="31457" y="67596"/>
                  </a:lnTo>
                  <a:lnTo>
                    <a:pt x="34235" y="55012"/>
                  </a:lnTo>
                  <a:lnTo>
                    <a:pt x="38298" y="44412"/>
                  </a:lnTo>
                  <a:lnTo>
                    <a:pt x="43217" y="35134"/>
                  </a:lnTo>
                  <a:lnTo>
                    <a:pt x="48707" y="26739"/>
                  </a:lnTo>
                  <a:lnTo>
                    <a:pt x="55683" y="22247"/>
                  </a:lnTo>
                  <a:lnTo>
                    <a:pt x="63649" y="20358"/>
                  </a:lnTo>
                  <a:lnTo>
                    <a:pt x="72276" y="20204"/>
                  </a:lnTo>
                  <a:lnTo>
                    <a:pt x="80238" y="24522"/>
                  </a:lnTo>
                  <a:lnTo>
                    <a:pt x="87757" y="31822"/>
                  </a:lnTo>
                  <a:lnTo>
                    <a:pt x="94980" y="41110"/>
                  </a:lnTo>
                  <a:lnTo>
                    <a:pt x="100900" y="52829"/>
                  </a:lnTo>
                  <a:lnTo>
                    <a:pt x="105953" y="66168"/>
                  </a:lnTo>
                  <a:lnTo>
                    <a:pt x="110426" y="80587"/>
                  </a:lnTo>
                  <a:lnTo>
                    <a:pt x="115619" y="94621"/>
                  </a:lnTo>
                  <a:lnTo>
                    <a:pt x="121292" y="108398"/>
                  </a:lnTo>
                  <a:lnTo>
                    <a:pt x="127284" y="122004"/>
                  </a:lnTo>
                  <a:lnTo>
                    <a:pt x="132384" y="135496"/>
                  </a:lnTo>
                  <a:lnTo>
                    <a:pt x="136890" y="148912"/>
                  </a:lnTo>
                  <a:lnTo>
                    <a:pt x="159164" y="19895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Freeform 202"/>
            <p:cNvSpPr/>
            <p:nvPr/>
          </p:nvSpPr>
          <p:spPr>
            <a:xfrm>
              <a:off x="2272760" y="855509"/>
              <a:ext cx="150283" cy="252247"/>
            </a:xfrm>
            <a:custGeom>
              <a:avLst/>
              <a:gdLst/>
              <a:ahLst/>
              <a:cxnLst/>
              <a:rect l="0" t="0" r="0" b="0"/>
              <a:pathLst>
                <a:path w="150283" h="252247">
                  <a:moveTo>
                    <a:pt x="5281" y="0"/>
                  </a:moveTo>
                  <a:lnTo>
                    <a:pt x="5281" y="165079"/>
                  </a:lnTo>
                  <a:lnTo>
                    <a:pt x="4176" y="179687"/>
                  </a:lnTo>
                  <a:lnTo>
                    <a:pt x="2334" y="192741"/>
                  </a:lnTo>
                  <a:lnTo>
                    <a:pt x="0" y="204760"/>
                  </a:lnTo>
                  <a:lnTo>
                    <a:pt x="655" y="206141"/>
                  </a:lnTo>
                  <a:lnTo>
                    <a:pt x="3303" y="200430"/>
                  </a:lnTo>
                  <a:lnTo>
                    <a:pt x="7278" y="189991"/>
                  </a:lnTo>
                  <a:lnTo>
                    <a:pt x="13244" y="178610"/>
                  </a:lnTo>
                  <a:lnTo>
                    <a:pt x="20538" y="166601"/>
                  </a:lnTo>
                  <a:lnTo>
                    <a:pt x="28716" y="154175"/>
                  </a:lnTo>
                  <a:lnTo>
                    <a:pt x="37484" y="142574"/>
                  </a:lnTo>
                  <a:lnTo>
                    <a:pt x="46645" y="131524"/>
                  </a:lnTo>
                  <a:lnTo>
                    <a:pt x="56069" y="120842"/>
                  </a:lnTo>
                  <a:lnTo>
                    <a:pt x="66772" y="113720"/>
                  </a:lnTo>
                  <a:lnTo>
                    <a:pt x="78329" y="108973"/>
                  </a:lnTo>
                  <a:lnTo>
                    <a:pt x="90455" y="105808"/>
                  </a:lnTo>
                  <a:lnTo>
                    <a:pt x="100750" y="107014"/>
                  </a:lnTo>
                  <a:lnTo>
                    <a:pt x="109823" y="111133"/>
                  </a:lnTo>
                  <a:lnTo>
                    <a:pt x="118083" y="117196"/>
                  </a:lnTo>
                  <a:lnTo>
                    <a:pt x="125800" y="125659"/>
                  </a:lnTo>
                  <a:lnTo>
                    <a:pt x="133155" y="135722"/>
                  </a:lnTo>
                  <a:lnTo>
                    <a:pt x="140270" y="146852"/>
                  </a:lnTo>
                  <a:lnTo>
                    <a:pt x="145012" y="158693"/>
                  </a:lnTo>
                  <a:lnTo>
                    <a:pt x="148174" y="171009"/>
                  </a:lnTo>
                  <a:lnTo>
                    <a:pt x="150282" y="183640"/>
                  </a:lnTo>
                  <a:lnTo>
                    <a:pt x="149477" y="195377"/>
                  </a:lnTo>
                  <a:lnTo>
                    <a:pt x="146729" y="206518"/>
                  </a:lnTo>
                  <a:lnTo>
                    <a:pt x="142687" y="217260"/>
                  </a:lnTo>
                  <a:lnTo>
                    <a:pt x="135571" y="225528"/>
                  </a:lnTo>
                  <a:lnTo>
                    <a:pt x="126406" y="232145"/>
                  </a:lnTo>
                  <a:lnTo>
                    <a:pt x="115874" y="237661"/>
                  </a:lnTo>
                  <a:lnTo>
                    <a:pt x="105537" y="242444"/>
                  </a:lnTo>
                  <a:lnTo>
                    <a:pt x="95330" y="246738"/>
                  </a:lnTo>
                  <a:lnTo>
                    <a:pt x="85209" y="250706"/>
                  </a:lnTo>
                  <a:lnTo>
                    <a:pt x="75146" y="252246"/>
                  </a:lnTo>
                  <a:lnTo>
                    <a:pt x="65122" y="252167"/>
                  </a:lnTo>
                  <a:lnTo>
                    <a:pt x="35125" y="24869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Freeform 203"/>
            <p:cNvSpPr/>
            <p:nvPr/>
          </p:nvSpPr>
          <p:spPr>
            <a:xfrm>
              <a:off x="2454525" y="955861"/>
              <a:ext cx="131898" cy="128529"/>
            </a:xfrm>
            <a:custGeom>
              <a:avLst/>
              <a:gdLst/>
              <a:ahLst/>
              <a:cxnLst/>
              <a:rect l="0" t="0" r="0" b="0"/>
              <a:pathLst>
                <a:path w="131898" h="128529">
                  <a:moveTo>
                    <a:pt x="12524" y="78708"/>
                  </a:moveTo>
                  <a:lnTo>
                    <a:pt x="33648" y="68146"/>
                  </a:lnTo>
                  <a:lnTo>
                    <a:pt x="43186" y="62824"/>
                  </a:lnTo>
                  <a:lnTo>
                    <a:pt x="52861" y="57065"/>
                  </a:lnTo>
                  <a:lnTo>
                    <a:pt x="62627" y="51016"/>
                  </a:lnTo>
                  <a:lnTo>
                    <a:pt x="69138" y="42561"/>
                  </a:lnTo>
                  <a:lnTo>
                    <a:pt x="73478" y="32504"/>
                  </a:lnTo>
                  <a:lnTo>
                    <a:pt x="76371" y="21378"/>
                  </a:lnTo>
                  <a:lnTo>
                    <a:pt x="74985" y="12855"/>
                  </a:lnTo>
                  <a:lnTo>
                    <a:pt x="70744" y="6068"/>
                  </a:lnTo>
                  <a:lnTo>
                    <a:pt x="64601" y="438"/>
                  </a:lnTo>
                  <a:lnTo>
                    <a:pt x="58295" y="0"/>
                  </a:lnTo>
                  <a:lnTo>
                    <a:pt x="51881" y="3025"/>
                  </a:lnTo>
                  <a:lnTo>
                    <a:pt x="45394" y="8357"/>
                  </a:lnTo>
                  <a:lnTo>
                    <a:pt x="37753" y="15227"/>
                  </a:lnTo>
                  <a:lnTo>
                    <a:pt x="20421" y="31704"/>
                  </a:lnTo>
                  <a:lnTo>
                    <a:pt x="13368" y="41845"/>
                  </a:lnTo>
                  <a:lnTo>
                    <a:pt x="7560" y="53028"/>
                  </a:lnTo>
                  <a:lnTo>
                    <a:pt x="2583" y="64904"/>
                  </a:lnTo>
                  <a:lnTo>
                    <a:pt x="370" y="76137"/>
                  </a:lnTo>
                  <a:lnTo>
                    <a:pt x="0" y="86942"/>
                  </a:lnTo>
                  <a:lnTo>
                    <a:pt x="859" y="97461"/>
                  </a:lnTo>
                  <a:lnTo>
                    <a:pt x="3642" y="106684"/>
                  </a:lnTo>
                  <a:lnTo>
                    <a:pt x="7708" y="115043"/>
                  </a:lnTo>
                  <a:lnTo>
                    <a:pt x="12630" y="122827"/>
                  </a:lnTo>
                  <a:lnTo>
                    <a:pt x="20332" y="126911"/>
                  </a:lnTo>
                  <a:lnTo>
                    <a:pt x="29888" y="128528"/>
                  </a:lnTo>
                  <a:lnTo>
                    <a:pt x="40679" y="128501"/>
                  </a:lnTo>
                  <a:lnTo>
                    <a:pt x="53400" y="126272"/>
                  </a:lnTo>
                  <a:lnTo>
                    <a:pt x="67408" y="122576"/>
                  </a:lnTo>
                  <a:lnTo>
                    <a:pt x="82272" y="117901"/>
                  </a:lnTo>
                  <a:lnTo>
                    <a:pt x="94393" y="112574"/>
                  </a:lnTo>
                  <a:lnTo>
                    <a:pt x="104684" y="106812"/>
                  </a:lnTo>
                  <a:lnTo>
                    <a:pt x="131897" y="8865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Freeform 204"/>
            <p:cNvSpPr/>
            <p:nvPr/>
          </p:nvSpPr>
          <p:spPr>
            <a:xfrm>
              <a:off x="2616266" y="865456"/>
              <a:ext cx="29844" cy="228800"/>
            </a:xfrm>
            <a:custGeom>
              <a:avLst/>
              <a:gdLst/>
              <a:ahLst/>
              <a:cxnLst/>
              <a:rect l="0" t="0" r="0" b="0"/>
              <a:pathLst>
                <a:path w="29844" h="228800">
                  <a:moveTo>
                    <a:pt x="0" y="0"/>
                  </a:moveTo>
                  <a:lnTo>
                    <a:pt x="5281" y="21124"/>
                  </a:lnTo>
                  <a:lnTo>
                    <a:pt x="6836" y="32873"/>
                  </a:lnTo>
                  <a:lnTo>
                    <a:pt x="7874" y="46232"/>
                  </a:lnTo>
                  <a:lnTo>
                    <a:pt x="8565" y="60665"/>
                  </a:lnTo>
                  <a:lnTo>
                    <a:pt x="9333" y="91439"/>
                  </a:lnTo>
                  <a:lnTo>
                    <a:pt x="9826" y="156226"/>
                  </a:lnTo>
                  <a:lnTo>
                    <a:pt x="10972" y="170469"/>
                  </a:lnTo>
                  <a:lnTo>
                    <a:pt x="12841" y="183281"/>
                  </a:lnTo>
                  <a:lnTo>
                    <a:pt x="29843" y="22879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Freeform 205"/>
            <p:cNvSpPr/>
            <p:nvPr/>
          </p:nvSpPr>
          <p:spPr>
            <a:xfrm>
              <a:off x="2576475" y="994778"/>
              <a:ext cx="149217" cy="19896"/>
            </a:xfrm>
            <a:custGeom>
              <a:avLst/>
              <a:gdLst/>
              <a:ahLst/>
              <a:cxnLst/>
              <a:rect l="0" t="0" r="0" b="0"/>
              <a:pathLst>
                <a:path w="149217" h="19896">
                  <a:moveTo>
                    <a:pt x="0" y="19895"/>
                  </a:moveTo>
                  <a:lnTo>
                    <a:pt x="21124" y="14614"/>
                  </a:lnTo>
                  <a:lnTo>
                    <a:pt x="30662" y="11953"/>
                  </a:lnTo>
                  <a:lnTo>
                    <a:pt x="50103" y="6049"/>
                  </a:lnTo>
                  <a:lnTo>
                    <a:pt x="61034" y="4033"/>
                  </a:lnTo>
                  <a:lnTo>
                    <a:pt x="72743" y="2688"/>
                  </a:lnTo>
                  <a:lnTo>
                    <a:pt x="84971" y="1792"/>
                  </a:lnTo>
                  <a:lnTo>
                    <a:pt x="97543" y="1195"/>
                  </a:lnTo>
                  <a:lnTo>
                    <a:pt x="149216"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Freeform 206"/>
            <p:cNvSpPr/>
            <p:nvPr/>
          </p:nvSpPr>
          <p:spPr>
            <a:xfrm>
              <a:off x="2755535" y="925143"/>
              <a:ext cx="169113" cy="154192"/>
            </a:xfrm>
            <a:custGeom>
              <a:avLst/>
              <a:gdLst/>
              <a:ahLst/>
              <a:cxnLst/>
              <a:rect l="0" t="0" r="0" b="0"/>
              <a:pathLst>
                <a:path w="169113" h="154192">
                  <a:moveTo>
                    <a:pt x="0" y="0"/>
                  </a:moveTo>
                  <a:lnTo>
                    <a:pt x="0" y="21124"/>
                  </a:lnTo>
                  <a:lnTo>
                    <a:pt x="1105" y="31768"/>
                  </a:lnTo>
                  <a:lnTo>
                    <a:pt x="2947" y="43285"/>
                  </a:lnTo>
                  <a:lnTo>
                    <a:pt x="5281" y="55384"/>
                  </a:lnTo>
                  <a:lnTo>
                    <a:pt x="10821" y="80617"/>
                  </a:lnTo>
                  <a:lnTo>
                    <a:pt x="13846" y="93536"/>
                  </a:lnTo>
                  <a:lnTo>
                    <a:pt x="16968" y="105464"/>
                  </a:lnTo>
                  <a:lnTo>
                    <a:pt x="20154" y="116733"/>
                  </a:lnTo>
                  <a:lnTo>
                    <a:pt x="23384" y="127561"/>
                  </a:lnTo>
                  <a:lnTo>
                    <a:pt x="27748" y="136990"/>
                  </a:lnTo>
                  <a:lnTo>
                    <a:pt x="32867" y="145487"/>
                  </a:lnTo>
                  <a:lnTo>
                    <a:pt x="38491" y="153362"/>
                  </a:lnTo>
                  <a:lnTo>
                    <a:pt x="42240" y="154191"/>
                  </a:lnTo>
                  <a:lnTo>
                    <a:pt x="44740" y="150322"/>
                  </a:lnTo>
                  <a:lnTo>
                    <a:pt x="46406" y="143322"/>
                  </a:lnTo>
                  <a:lnTo>
                    <a:pt x="49728" y="134234"/>
                  </a:lnTo>
                  <a:lnTo>
                    <a:pt x="54152" y="123754"/>
                  </a:lnTo>
                  <a:lnTo>
                    <a:pt x="59313" y="112346"/>
                  </a:lnTo>
                  <a:lnTo>
                    <a:pt x="63859" y="101425"/>
                  </a:lnTo>
                  <a:lnTo>
                    <a:pt x="67995" y="90828"/>
                  </a:lnTo>
                  <a:lnTo>
                    <a:pt x="71857" y="80448"/>
                  </a:lnTo>
                  <a:lnTo>
                    <a:pt x="76643" y="76843"/>
                  </a:lnTo>
                  <a:lnTo>
                    <a:pt x="82044" y="77756"/>
                  </a:lnTo>
                  <a:lnTo>
                    <a:pt x="87855" y="81681"/>
                  </a:lnTo>
                  <a:lnTo>
                    <a:pt x="93940" y="86508"/>
                  </a:lnTo>
                  <a:lnTo>
                    <a:pt x="100207" y="91937"/>
                  </a:lnTo>
                  <a:lnTo>
                    <a:pt x="106596" y="97766"/>
                  </a:lnTo>
                  <a:lnTo>
                    <a:pt x="111960" y="104969"/>
                  </a:lnTo>
                  <a:lnTo>
                    <a:pt x="116642" y="113086"/>
                  </a:lnTo>
                  <a:lnTo>
                    <a:pt x="120868" y="121814"/>
                  </a:lnTo>
                  <a:lnTo>
                    <a:pt x="127002" y="129843"/>
                  </a:lnTo>
                  <a:lnTo>
                    <a:pt x="134407" y="137406"/>
                  </a:lnTo>
                  <a:lnTo>
                    <a:pt x="142659" y="144659"/>
                  </a:lnTo>
                  <a:lnTo>
                    <a:pt x="149266" y="145073"/>
                  </a:lnTo>
                  <a:lnTo>
                    <a:pt x="154776" y="140928"/>
                  </a:lnTo>
                  <a:lnTo>
                    <a:pt x="159555" y="133743"/>
                  </a:lnTo>
                  <a:lnTo>
                    <a:pt x="162741" y="124532"/>
                  </a:lnTo>
                  <a:lnTo>
                    <a:pt x="164865" y="113970"/>
                  </a:lnTo>
                  <a:lnTo>
                    <a:pt x="166281" y="102507"/>
                  </a:lnTo>
                  <a:lnTo>
                    <a:pt x="167224" y="90445"/>
                  </a:lnTo>
                  <a:lnTo>
                    <a:pt x="167854" y="77981"/>
                  </a:lnTo>
                  <a:lnTo>
                    <a:pt x="169112" y="994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Freeform 207"/>
            <p:cNvSpPr/>
            <p:nvPr/>
          </p:nvSpPr>
          <p:spPr>
            <a:xfrm>
              <a:off x="2964438" y="936091"/>
              <a:ext cx="100845" cy="148218"/>
            </a:xfrm>
            <a:custGeom>
              <a:avLst/>
              <a:gdLst/>
              <a:ahLst/>
              <a:cxnLst/>
              <a:rect l="0" t="0" r="0" b="0"/>
              <a:pathLst>
                <a:path w="100845" h="148218">
                  <a:moveTo>
                    <a:pt x="0" y="88530"/>
                  </a:moveTo>
                  <a:lnTo>
                    <a:pt x="55384" y="74684"/>
                  </a:lnTo>
                  <a:lnTo>
                    <a:pt x="65661" y="70457"/>
                  </a:lnTo>
                  <a:lnTo>
                    <a:pt x="74723" y="65428"/>
                  </a:lnTo>
                  <a:lnTo>
                    <a:pt x="82974" y="59865"/>
                  </a:lnTo>
                  <a:lnTo>
                    <a:pt x="89581" y="52840"/>
                  </a:lnTo>
                  <a:lnTo>
                    <a:pt x="95090" y="44841"/>
                  </a:lnTo>
                  <a:lnTo>
                    <a:pt x="99869" y="36193"/>
                  </a:lnTo>
                  <a:lnTo>
                    <a:pt x="100844" y="27111"/>
                  </a:lnTo>
                  <a:lnTo>
                    <a:pt x="99284" y="17741"/>
                  </a:lnTo>
                  <a:lnTo>
                    <a:pt x="96032" y="8178"/>
                  </a:lnTo>
                  <a:lnTo>
                    <a:pt x="88339" y="2908"/>
                  </a:lnTo>
                  <a:lnTo>
                    <a:pt x="77683" y="500"/>
                  </a:lnTo>
                  <a:lnTo>
                    <a:pt x="65052" y="0"/>
                  </a:lnTo>
                  <a:lnTo>
                    <a:pt x="54421" y="2982"/>
                  </a:lnTo>
                  <a:lnTo>
                    <a:pt x="45124" y="8287"/>
                  </a:lnTo>
                  <a:lnTo>
                    <a:pt x="36714" y="15139"/>
                  </a:lnTo>
                  <a:lnTo>
                    <a:pt x="28897" y="25234"/>
                  </a:lnTo>
                  <a:lnTo>
                    <a:pt x="21476" y="37490"/>
                  </a:lnTo>
                  <a:lnTo>
                    <a:pt x="14317" y="51187"/>
                  </a:lnTo>
                  <a:lnTo>
                    <a:pt x="9545" y="64740"/>
                  </a:lnTo>
                  <a:lnTo>
                    <a:pt x="6363" y="78197"/>
                  </a:lnTo>
                  <a:lnTo>
                    <a:pt x="4242" y="91589"/>
                  </a:lnTo>
                  <a:lnTo>
                    <a:pt x="5039" y="103833"/>
                  </a:lnTo>
                  <a:lnTo>
                    <a:pt x="7780" y="115312"/>
                  </a:lnTo>
                  <a:lnTo>
                    <a:pt x="11819" y="126280"/>
                  </a:lnTo>
                  <a:lnTo>
                    <a:pt x="18932" y="133592"/>
                  </a:lnTo>
                  <a:lnTo>
                    <a:pt x="28096" y="138467"/>
                  </a:lnTo>
                  <a:lnTo>
                    <a:pt x="59687" y="14821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Freeform 208"/>
            <p:cNvSpPr/>
            <p:nvPr/>
          </p:nvSpPr>
          <p:spPr>
            <a:xfrm>
              <a:off x="3092718" y="925733"/>
              <a:ext cx="100520" cy="149659"/>
            </a:xfrm>
            <a:custGeom>
              <a:avLst/>
              <a:gdLst/>
              <a:ahLst/>
              <a:cxnLst/>
              <a:rect l="0" t="0" r="0" b="0"/>
              <a:pathLst>
                <a:path w="100520" h="149659">
                  <a:moveTo>
                    <a:pt x="1041" y="78992"/>
                  </a:moveTo>
                  <a:lnTo>
                    <a:pt x="42579" y="65146"/>
                  </a:lnTo>
                  <a:lnTo>
                    <a:pt x="50839" y="60919"/>
                  </a:lnTo>
                  <a:lnTo>
                    <a:pt x="58557" y="55891"/>
                  </a:lnTo>
                  <a:lnTo>
                    <a:pt x="65913" y="50327"/>
                  </a:lnTo>
                  <a:lnTo>
                    <a:pt x="73027" y="44408"/>
                  </a:lnTo>
                  <a:lnTo>
                    <a:pt x="79980" y="38251"/>
                  </a:lnTo>
                  <a:lnTo>
                    <a:pt x="86827" y="31936"/>
                  </a:lnTo>
                  <a:lnTo>
                    <a:pt x="90285" y="24410"/>
                  </a:lnTo>
                  <a:lnTo>
                    <a:pt x="91486" y="16077"/>
                  </a:lnTo>
                  <a:lnTo>
                    <a:pt x="91181" y="7205"/>
                  </a:lnTo>
                  <a:lnTo>
                    <a:pt x="86557" y="2396"/>
                  </a:lnTo>
                  <a:lnTo>
                    <a:pt x="79052" y="296"/>
                  </a:lnTo>
                  <a:lnTo>
                    <a:pt x="69628" y="0"/>
                  </a:lnTo>
                  <a:lnTo>
                    <a:pt x="61135" y="2014"/>
                  </a:lnTo>
                  <a:lnTo>
                    <a:pt x="53262" y="5567"/>
                  </a:lnTo>
                  <a:lnTo>
                    <a:pt x="45803" y="10147"/>
                  </a:lnTo>
                  <a:lnTo>
                    <a:pt x="38620" y="15410"/>
                  </a:lnTo>
                  <a:lnTo>
                    <a:pt x="31620" y="21130"/>
                  </a:lnTo>
                  <a:lnTo>
                    <a:pt x="24743" y="27154"/>
                  </a:lnTo>
                  <a:lnTo>
                    <a:pt x="17948" y="35591"/>
                  </a:lnTo>
                  <a:lnTo>
                    <a:pt x="11207" y="45637"/>
                  </a:lnTo>
                  <a:lnTo>
                    <a:pt x="4503" y="56755"/>
                  </a:lnTo>
                  <a:lnTo>
                    <a:pt x="1138" y="69694"/>
                  </a:lnTo>
                  <a:lnTo>
                    <a:pt x="0" y="83847"/>
                  </a:lnTo>
                  <a:lnTo>
                    <a:pt x="348" y="98808"/>
                  </a:lnTo>
                  <a:lnTo>
                    <a:pt x="3895" y="110993"/>
                  </a:lnTo>
                  <a:lnTo>
                    <a:pt x="9575" y="121327"/>
                  </a:lnTo>
                  <a:lnTo>
                    <a:pt x="16679" y="130427"/>
                  </a:lnTo>
                  <a:lnTo>
                    <a:pt x="24730" y="137599"/>
                  </a:lnTo>
                  <a:lnTo>
                    <a:pt x="33414" y="143485"/>
                  </a:lnTo>
                  <a:lnTo>
                    <a:pt x="42518" y="148515"/>
                  </a:lnTo>
                  <a:lnTo>
                    <a:pt x="51904" y="149658"/>
                  </a:lnTo>
                  <a:lnTo>
                    <a:pt x="61477" y="148209"/>
                  </a:lnTo>
                  <a:lnTo>
                    <a:pt x="100519" y="12873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Freeform 209"/>
            <p:cNvSpPr/>
            <p:nvPr/>
          </p:nvSpPr>
          <p:spPr>
            <a:xfrm>
              <a:off x="3322680" y="915195"/>
              <a:ext cx="69514" cy="169114"/>
            </a:xfrm>
            <a:custGeom>
              <a:avLst/>
              <a:gdLst/>
              <a:ahLst/>
              <a:cxnLst/>
              <a:rect l="0" t="0" r="0" b="0"/>
              <a:pathLst>
                <a:path w="69514" h="169114">
                  <a:moveTo>
                    <a:pt x="9826" y="0"/>
                  </a:moveTo>
                  <a:lnTo>
                    <a:pt x="4545" y="26405"/>
                  </a:lnTo>
                  <a:lnTo>
                    <a:pt x="2990" y="38604"/>
                  </a:lnTo>
                  <a:lnTo>
                    <a:pt x="1952" y="51158"/>
                  </a:lnTo>
                  <a:lnTo>
                    <a:pt x="1261" y="63949"/>
                  </a:lnTo>
                  <a:lnTo>
                    <a:pt x="493" y="92898"/>
                  </a:lnTo>
                  <a:lnTo>
                    <a:pt x="0" y="151233"/>
                  </a:lnTo>
                  <a:lnTo>
                    <a:pt x="1065" y="154982"/>
                  </a:lnTo>
                  <a:lnTo>
                    <a:pt x="2880" y="151955"/>
                  </a:lnTo>
                  <a:lnTo>
                    <a:pt x="5195" y="144411"/>
                  </a:lnTo>
                  <a:lnTo>
                    <a:pt x="6739" y="133854"/>
                  </a:lnTo>
                  <a:lnTo>
                    <a:pt x="7768" y="121290"/>
                  </a:lnTo>
                  <a:lnTo>
                    <a:pt x="8454" y="107388"/>
                  </a:lnTo>
                  <a:lnTo>
                    <a:pt x="10017" y="94803"/>
                  </a:lnTo>
                  <a:lnTo>
                    <a:pt x="12164" y="83098"/>
                  </a:lnTo>
                  <a:lnTo>
                    <a:pt x="20466" y="47833"/>
                  </a:lnTo>
                  <a:lnTo>
                    <a:pt x="23551" y="35205"/>
                  </a:lnTo>
                  <a:lnTo>
                    <a:pt x="28924" y="27891"/>
                  </a:lnTo>
                  <a:lnTo>
                    <a:pt x="35822" y="24121"/>
                  </a:lnTo>
                  <a:lnTo>
                    <a:pt x="43736" y="22713"/>
                  </a:lnTo>
                  <a:lnTo>
                    <a:pt x="50118" y="26195"/>
                  </a:lnTo>
                  <a:lnTo>
                    <a:pt x="55478" y="32938"/>
                  </a:lnTo>
                  <a:lnTo>
                    <a:pt x="60156" y="41854"/>
                  </a:lnTo>
                  <a:lnTo>
                    <a:pt x="63275" y="52220"/>
                  </a:lnTo>
                  <a:lnTo>
                    <a:pt x="65354" y="63551"/>
                  </a:lnTo>
                  <a:lnTo>
                    <a:pt x="66741" y="75527"/>
                  </a:lnTo>
                  <a:lnTo>
                    <a:pt x="67664" y="89037"/>
                  </a:lnTo>
                  <a:lnTo>
                    <a:pt x="68280" y="103571"/>
                  </a:lnTo>
                  <a:lnTo>
                    <a:pt x="69513" y="16911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Freeform 210"/>
            <p:cNvSpPr/>
            <p:nvPr/>
          </p:nvSpPr>
          <p:spPr>
            <a:xfrm>
              <a:off x="3665921" y="984830"/>
              <a:ext cx="14758" cy="228800"/>
            </a:xfrm>
            <a:custGeom>
              <a:avLst/>
              <a:gdLst/>
              <a:ahLst/>
              <a:cxnLst/>
              <a:rect l="0" t="0" r="0" b="0"/>
              <a:pathLst>
                <a:path w="14758" h="228800">
                  <a:moveTo>
                    <a:pt x="14757" y="0"/>
                  </a:moveTo>
                  <a:lnTo>
                    <a:pt x="9476" y="26404"/>
                  </a:lnTo>
                  <a:lnTo>
                    <a:pt x="912" y="74510"/>
                  </a:lnTo>
                  <a:lnTo>
                    <a:pt x="0" y="91675"/>
                  </a:lnTo>
                  <a:lnTo>
                    <a:pt x="498" y="108645"/>
                  </a:lnTo>
                  <a:lnTo>
                    <a:pt x="1935" y="125485"/>
                  </a:lnTo>
                  <a:lnTo>
                    <a:pt x="2893" y="142238"/>
                  </a:lnTo>
                  <a:lnTo>
                    <a:pt x="3532" y="158933"/>
                  </a:lnTo>
                  <a:lnTo>
                    <a:pt x="14757" y="22879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Freeform 211"/>
            <p:cNvSpPr/>
            <p:nvPr/>
          </p:nvSpPr>
          <p:spPr>
            <a:xfrm>
              <a:off x="3620992" y="929810"/>
              <a:ext cx="110105" cy="124655"/>
            </a:xfrm>
            <a:custGeom>
              <a:avLst/>
              <a:gdLst/>
              <a:ahLst/>
              <a:cxnLst/>
              <a:rect l="0" t="0" r="0" b="0"/>
              <a:pathLst>
                <a:path w="110105" h="124655">
                  <a:moveTo>
                    <a:pt x="0" y="5281"/>
                  </a:moveTo>
                  <a:lnTo>
                    <a:pt x="21124" y="0"/>
                  </a:lnTo>
                  <a:lnTo>
                    <a:pt x="31767" y="655"/>
                  </a:lnTo>
                  <a:lnTo>
                    <a:pt x="43285" y="3302"/>
                  </a:lnTo>
                  <a:lnTo>
                    <a:pt x="55383" y="7278"/>
                  </a:lnTo>
                  <a:lnTo>
                    <a:pt x="65660" y="12139"/>
                  </a:lnTo>
                  <a:lnTo>
                    <a:pt x="74722" y="17590"/>
                  </a:lnTo>
                  <a:lnTo>
                    <a:pt x="82974" y="23435"/>
                  </a:lnTo>
                  <a:lnTo>
                    <a:pt x="90686" y="29542"/>
                  </a:lnTo>
                  <a:lnTo>
                    <a:pt x="98038" y="35824"/>
                  </a:lnTo>
                  <a:lnTo>
                    <a:pt x="105149" y="42223"/>
                  </a:lnTo>
                  <a:lnTo>
                    <a:pt x="108785" y="50909"/>
                  </a:lnTo>
                  <a:lnTo>
                    <a:pt x="110104" y="61122"/>
                  </a:lnTo>
                  <a:lnTo>
                    <a:pt x="109878" y="72352"/>
                  </a:lnTo>
                  <a:lnTo>
                    <a:pt x="106411" y="80943"/>
                  </a:lnTo>
                  <a:lnTo>
                    <a:pt x="100784" y="87777"/>
                  </a:lnTo>
                  <a:lnTo>
                    <a:pt x="93716" y="93437"/>
                  </a:lnTo>
                  <a:lnTo>
                    <a:pt x="85689" y="99422"/>
                  </a:lnTo>
                  <a:lnTo>
                    <a:pt x="49738" y="12465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Freeform 212"/>
            <p:cNvSpPr/>
            <p:nvPr/>
          </p:nvSpPr>
          <p:spPr>
            <a:xfrm>
              <a:off x="3770209" y="974587"/>
              <a:ext cx="118840" cy="102094"/>
            </a:xfrm>
            <a:custGeom>
              <a:avLst/>
              <a:gdLst/>
              <a:ahLst/>
              <a:cxnLst/>
              <a:rect l="0" t="0" r="0" b="0"/>
              <a:pathLst>
                <a:path w="118840" h="102094">
                  <a:moveTo>
                    <a:pt x="39791" y="295"/>
                  </a:moveTo>
                  <a:lnTo>
                    <a:pt x="34509" y="21419"/>
                  </a:lnTo>
                  <a:lnTo>
                    <a:pt x="31849" y="30957"/>
                  </a:lnTo>
                  <a:lnTo>
                    <a:pt x="25945" y="50398"/>
                  </a:lnTo>
                  <a:lnTo>
                    <a:pt x="25033" y="60224"/>
                  </a:lnTo>
                  <a:lnTo>
                    <a:pt x="25531" y="70091"/>
                  </a:lnTo>
                  <a:lnTo>
                    <a:pt x="26968" y="79985"/>
                  </a:lnTo>
                  <a:lnTo>
                    <a:pt x="31243" y="87686"/>
                  </a:lnTo>
                  <a:lnTo>
                    <a:pt x="37408" y="93926"/>
                  </a:lnTo>
                  <a:lnTo>
                    <a:pt x="44834" y="99191"/>
                  </a:lnTo>
                  <a:lnTo>
                    <a:pt x="55311" y="101595"/>
                  </a:lnTo>
                  <a:lnTo>
                    <a:pt x="67823" y="102093"/>
                  </a:lnTo>
                  <a:lnTo>
                    <a:pt x="81690" y="101320"/>
                  </a:lnTo>
                  <a:lnTo>
                    <a:pt x="93145" y="97488"/>
                  </a:lnTo>
                  <a:lnTo>
                    <a:pt x="102993" y="91618"/>
                  </a:lnTo>
                  <a:lnTo>
                    <a:pt x="111769" y="84388"/>
                  </a:lnTo>
                  <a:lnTo>
                    <a:pt x="116514" y="76253"/>
                  </a:lnTo>
                  <a:lnTo>
                    <a:pt x="118572" y="67513"/>
                  </a:lnTo>
                  <a:lnTo>
                    <a:pt x="118839" y="58371"/>
                  </a:lnTo>
                  <a:lnTo>
                    <a:pt x="116806" y="48960"/>
                  </a:lnTo>
                  <a:lnTo>
                    <a:pt x="113241" y="39370"/>
                  </a:lnTo>
                  <a:lnTo>
                    <a:pt x="108653" y="29661"/>
                  </a:lnTo>
                  <a:lnTo>
                    <a:pt x="102278" y="20978"/>
                  </a:lnTo>
                  <a:lnTo>
                    <a:pt x="94713" y="12978"/>
                  </a:lnTo>
                  <a:lnTo>
                    <a:pt x="86353" y="5434"/>
                  </a:lnTo>
                  <a:lnTo>
                    <a:pt x="75253" y="1511"/>
                  </a:lnTo>
                  <a:lnTo>
                    <a:pt x="62327" y="0"/>
                  </a:lnTo>
                  <a:lnTo>
                    <a:pt x="48183" y="98"/>
                  </a:lnTo>
                  <a:lnTo>
                    <a:pt x="36543" y="3480"/>
                  </a:lnTo>
                  <a:lnTo>
                    <a:pt x="26573" y="9050"/>
                  </a:lnTo>
                  <a:lnTo>
                    <a:pt x="0" y="3013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Freeform 213"/>
            <p:cNvSpPr/>
            <p:nvPr/>
          </p:nvSpPr>
          <p:spPr>
            <a:xfrm>
              <a:off x="3939321" y="964934"/>
              <a:ext cx="9949" cy="129322"/>
            </a:xfrm>
            <a:custGeom>
              <a:avLst/>
              <a:gdLst/>
              <a:ahLst/>
              <a:cxnLst/>
              <a:rect l="0" t="0" r="0" b="0"/>
              <a:pathLst>
                <a:path w="9949" h="129322">
                  <a:moveTo>
                    <a:pt x="9948" y="0"/>
                  </a:moveTo>
                  <a:lnTo>
                    <a:pt x="4666" y="21124"/>
                  </a:lnTo>
                  <a:lnTo>
                    <a:pt x="3111" y="31768"/>
                  </a:lnTo>
                  <a:lnTo>
                    <a:pt x="2074" y="43285"/>
                  </a:lnTo>
                  <a:lnTo>
                    <a:pt x="1383" y="55384"/>
                  </a:lnTo>
                  <a:lnTo>
                    <a:pt x="614" y="80618"/>
                  </a:lnTo>
                  <a:lnTo>
                    <a:pt x="0" y="12932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Freeform 214"/>
            <p:cNvSpPr/>
            <p:nvPr/>
          </p:nvSpPr>
          <p:spPr>
            <a:xfrm>
              <a:off x="3993549" y="984830"/>
              <a:ext cx="85042" cy="139270"/>
            </a:xfrm>
            <a:custGeom>
              <a:avLst/>
              <a:gdLst/>
              <a:ahLst/>
              <a:cxnLst/>
              <a:rect l="0" t="0" r="0" b="0"/>
              <a:pathLst>
                <a:path w="85042" h="139270">
                  <a:moveTo>
                    <a:pt x="15406" y="0"/>
                  </a:moveTo>
                  <a:lnTo>
                    <a:pt x="10125" y="21124"/>
                  </a:lnTo>
                  <a:lnTo>
                    <a:pt x="8569" y="31767"/>
                  </a:lnTo>
                  <a:lnTo>
                    <a:pt x="7532" y="43284"/>
                  </a:lnTo>
                  <a:lnTo>
                    <a:pt x="6841" y="55384"/>
                  </a:lnTo>
                  <a:lnTo>
                    <a:pt x="5275" y="66766"/>
                  </a:lnTo>
                  <a:lnTo>
                    <a:pt x="3126" y="77670"/>
                  </a:lnTo>
                  <a:lnTo>
                    <a:pt x="587" y="88255"/>
                  </a:lnTo>
                  <a:lnTo>
                    <a:pt x="0" y="91996"/>
                  </a:lnTo>
                  <a:lnTo>
                    <a:pt x="714" y="91174"/>
                  </a:lnTo>
                  <a:lnTo>
                    <a:pt x="2296" y="87310"/>
                  </a:lnTo>
                  <a:lnTo>
                    <a:pt x="9948" y="71227"/>
                  </a:lnTo>
                  <a:lnTo>
                    <a:pt x="15083" y="60748"/>
                  </a:lnTo>
                  <a:lnTo>
                    <a:pt x="20717" y="50446"/>
                  </a:lnTo>
                  <a:lnTo>
                    <a:pt x="26684" y="40263"/>
                  </a:lnTo>
                  <a:lnTo>
                    <a:pt x="32873" y="30158"/>
                  </a:lnTo>
                  <a:lnTo>
                    <a:pt x="40314" y="22316"/>
                  </a:lnTo>
                  <a:lnTo>
                    <a:pt x="48591" y="15982"/>
                  </a:lnTo>
                  <a:lnTo>
                    <a:pt x="57425" y="10655"/>
                  </a:lnTo>
                  <a:lnTo>
                    <a:pt x="64420" y="10419"/>
                  </a:lnTo>
                  <a:lnTo>
                    <a:pt x="70188" y="13578"/>
                  </a:lnTo>
                  <a:lnTo>
                    <a:pt x="75139" y="19000"/>
                  </a:lnTo>
                  <a:lnTo>
                    <a:pt x="77334" y="25930"/>
                  </a:lnTo>
                  <a:lnTo>
                    <a:pt x="77692" y="33866"/>
                  </a:lnTo>
                  <a:lnTo>
                    <a:pt x="76826" y="42473"/>
                  </a:lnTo>
                  <a:lnTo>
                    <a:pt x="76248" y="52632"/>
                  </a:lnTo>
                  <a:lnTo>
                    <a:pt x="75606" y="75710"/>
                  </a:lnTo>
                  <a:lnTo>
                    <a:pt x="76540" y="88054"/>
                  </a:lnTo>
                  <a:lnTo>
                    <a:pt x="78269" y="100704"/>
                  </a:lnTo>
                  <a:lnTo>
                    <a:pt x="85041" y="13926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Freeform 215"/>
            <p:cNvSpPr/>
            <p:nvPr/>
          </p:nvSpPr>
          <p:spPr>
            <a:xfrm>
              <a:off x="4178477" y="945039"/>
              <a:ext cx="9539" cy="169113"/>
            </a:xfrm>
            <a:custGeom>
              <a:avLst/>
              <a:gdLst/>
              <a:ahLst/>
              <a:cxnLst/>
              <a:rect l="0" t="0" r="0" b="0"/>
              <a:pathLst>
                <a:path w="9539" h="169113">
                  <a:moveTo>
                    <a:pt x="9538" y="0"/>
                  </a:moveTo>
                  <a:lnTo>
                    <a:pt x="4257" y="21123"/>
                  </a:lnTo>
                  <a:lnTo>
                    <a:pt x="2702" y="32872"/>
                  </a:lnTo>
                  <a:lnTo>
                    <a:pt x="1665" y="46232"/>
                  </a:lnTo>
                  <a:lnTo>
                    <a:pt x="973" y="60664"/>
                  </a:lnTo>
                  <a:lnTo>
                    <a:pt x="205" y="88491"/>
                  </a:lnTo>
                  <a:lnTo>
                    <a:pt x="0" y="102101"/>
                  </a:lnTo>
                  <a:lnTo>
                    <a:pt x="969" y="114490"/>
                  </a:lnTo>
                  <a:lnTo>
                    <a:pt x="9538" y="16911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Freeform 216"/>
            <p:cNvSpPr/>
            <p:nvPr/>
          </p:nvSpPr>
          <p:spPr>
            <a:xfrm>
              <a:off x="4128329" y="1014673"/>
              <a:ext cx="149217" cy="29844"/>
            </a:xfrm>
            <a:custGeom>
              <a:avLst/>
              <a:gdLst/>
              <a:ahLst/>
              <a:cxnLst/>
              <a:rect l="0" t="0" r="0" b="0"/>
              <a:pathLst>
                <a:path w="149217" h="29844">
                  <a:moveTo>
                    <a:pt x="0" y="29843"/>
                  </a:moveTo>
                  <a:lnTo>
                    <a:pt x="21123" y="19282"/>
                  </a:lnTo>
                  <a:lnTo>
                    <a:pt x="32872" y="16170"/>
                  </a:lnTo>
                  <a:lnTo>
                    <a:pt x="46232" y="14096"/>
                  </a:lnTo>
                  <a:lnTo>
                    <a:pt x="60664" y="12713"/>
                  </a:lnTo>
                  <a:lnTo>
                    <a:pt x="74707" y="10686"/>
                  </a:lnTo>
                  <a:lnTo>
                    <a:pt x="88491" y="8230"/>
                  </a:lnTo>
                  <a:lnTo>
                    <a:pt x="149216"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 name="Freeform 217"/>
            <p:cNvSpPr/>
            <p:nvPr/>
          </p:nvSpPr>
          <p:spPr>
            <a:xfrm>
              <a:off x="4290728" y="949255"/>
              <a:ext cx="106192" cy="164897"/>
            </a:xfrm>
            <a:custGeom>
              <a:avLst/>
              <a:gdLst/>
              <a:ahLst/>
              <a:cxnLst/>
              <a:rect l="0" t="0" r="0" b="0"/>
              <a:pathLst>
                <a:path w="106192" h="164897">
                  <a:moveTo>
                    <a:pt x="106191" y="5731"/>
                  </a:moveTo>
                  <a:lnTo>
                    <a:pt x="90348" y="451"/>
                  </a:lnTo>
                  <a:lnTo>
                    <a:pt x="82365" y="0"/>
                  </a:lnTo>
                  <a:lnTo>
                    <a:pt x="73727" y="805"/>
                  </a:lnTo>
                  <a:lnTo>
                    <a:pt x="64653" y="2447"/>
                  </a:lnTo>
                  <a:lnTo>
                    <a:pt x="54182" y="5753"/>
                  </a:lnTo>
                  <a:lnTo>
                    <a:pt x="42780" y="10167"/>
                  </a:lnTo>
                  <a:lnTo>
                    <a:pt x="30758" y="15320"/>
                  </a:lnTo>
                  <a:lnTo>
                    <a:pt x="20532" y="20966"/>
                  </a:lnTo>
                  <a:lnTo>
                    <a:pt x="11504" y="26941"/>
                  </a:lnTo>
                  <a:lnTo>
                    <a:pt x="3275" y="33135"/>
                  </a:lnTo>
                  <a:lnTo>
                    <a:pt x="0" y="39475"/>
                  </a:lnTo>
                  <a:lnTo>
                    <a:pt x="27" y="45912"/>
                  </a:lnTo>
                  <a:lnTo>
                    <a:pt x="2256" y="52414"/>
                  </a:lnTo>
                  <a:lnTo>
                    <a:pt x="5952" y="58959"/>
                  </a:lnTo>
                  <a:lnTo>
                    <a:pt x="10626" y="65534"/>
                  </a:lnTo>
                  <a:lnTo>
                    <a:pt x="15954" y="72127"/>
                  </a:lnTo>
                  <a:lnTo>
                    <a:pt x="25032" y="78733"/>
                  </a:lnTo>
                  <a:lnTo>
                    <a:pt x="36610" y="85348"/>
                  </a:lnTo>
                  <a:lnTo>
                    <a:pt x="49856" y="91968"/>
                  </a:lnTo>
                  <a:lnTo>
                    <a:pt x="62002" y="97487"/>
                  </a:lnTo>
                  <a:lnTo>
                    <a:pt x="73416" y="102272"/>
                  </a:lnTo>
                  <a:lnTo>
                    <a:pt x="84341" y="106567"/>
                  </a:lnTo>
                  <a:lnTo>
                    <a:pt x="92730" y="112746"/>
                  </a:lnTo>
                  <a:lnTo>
                    <a:pt x="99427" y="120182"/>
                  </a:lnTo>
                  <a:lnTo>
                    <a:pt x="104997" y="128455"/>
                  </a:lnTo>
                  <a:lnTo>
                    <a:pt x="104290" y="136180"/>
                  </a:lnTo>
                  <a:lnTo>
                    <a:pt x="99397" y="143542"/>
                  </a:lnTo>
                  <a:lnTo>
                    <a:pt x="66399" y="16489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Freeform 218"/>
            <p:cNvSpPr/>
            <p:nvPr/>
          </p:nvSpPr>
          <p:spPr>
            <a:xfrm>
              <a:off x="3849791" y="795822"/>
              <a:ext cx="9948" cy="1"/>
            </a:xfrm>
            <a:custGeom>
              <a:avLst/>
              <a:gdLst/>
              <a:ahLst/>
              <a:cxnLst/>
              <a:rect l="0" t="0" r="0" b="0"/>
              <a:pathLst>
                <a:path w="9948" h="1">
                  <a:moveTo>
                    <a:pt x="9947" y="0"/>
                  </a:moveTo>
                  <a:lnTo>
                    <a:pt x="0"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1" name="Freeform 220"/>
          <p:cNvSpPr/>
          <p:nvPr/>
        </p:nvSpPr>
        <p:spPr>
          <a:xfrm>
            <a:off x="6625221" y="2037112"/>
            <a:ext cx="196396" cy="241746"/>
          </a:xfrm>
          <a:custGeom>
            <a:avLst/>
            <a:gdLst/>
            <a:ahLst/>
            <a:cxnLst/>
            <a:rect l="0" t="0" r="0" b="0"/>
            <a:pathLst>
              <a:path w="196396" h="241746">
                <a:moveTo>
                  <a:pt x="69635" y="22078"/>
                </a:moveTo>
                <a:lnTo>
                  <a:pt x="59073" y="32640"/>
                </a:lnTo>
                <a:lnTo>
                  <a:pt x="53751" y="39067"/>
                </a:lnTo>
                <a:lnTo>
                  <a:pt x="47993" y="46668"/>
                </a:lnTo>
                <a:lnTo>
                  <a:pt x="35699" y="63956"/>
                </a:lnTo>
                <a:lnTo>
                  <a:pt x="22867" y="82692"/>
                </a:lnTo>
                <a:lnTo>
                  <a:pt x="17455" y="94541"/>
                </a:lnTo>
                <a:lnTo>
                  <a:pt x="12742" y="107968"/>
                </a:lnTo>
                <a:lnTo>
                  <a:pt x="8495" y="122445"/>
                </a:lnTo>
                <a:lnTo>
                  <a:pt x="6769" y="135412"/>
                </a:lnTo>
                <a:lnTo>
                  <a:pt x="6723" y="147373"/>
                </a:lnTo>
                <a:lnTo>
                  <a:pt x="7798" y="158663"/>
                </a:lnTo>
                <a:lnTo>
                  <a:pt x="9620" y="169505"/>
                </a:lnTo>
                <a:lnTo>
                  <a:pt x="11940" y="180050"/>
                </a:lnTo>
                <a:lnTo>
                  <a:pt x="14593" y="190395"/>
                </a:lnTo>
                <a:lnTo>
                  <a:pt x="18571" y="199503"/>
                </a:lnTo>
                <a:lnTo>
                  <a:pt x="23434" y="207785"/>
                </a:lnTo>
                <a:lnTo>
                  <a:pt x="28886" y="215517"/>
                </a:lnTo>
                <a:lnTo>
                  <a:pt x="35838" y="222882"/>
                </a:lnTo>
                <a:lnTo>
                  <a:pt x="43788" y="230003"/>
                </a:lnTo>
                <a:lnTo>
                  <a:pt x="52403" y="236961"/>
                </a:lnTo>
                <a:lnTo>
                  <a:pt x="61463" y="240495"/>
                </a:lnTo>
                <a:lnTo>
                  <a:pt x="70819" y="241745"/>
                </a:lnTo>
                <a:lnTo>
                  <a:pt x="80372" y="241473"/>
                </a:lnTo>
                <a:lnTo>
                  <a:pt x="90057" y="240186"/>
                </a:lnTo>
                <a:lnTo>
                  <a:pt x="99829" y="238224"/>
                </a:lnTo>
                <a:lnTo>
                  <a:pt x="109660" y="235810"/>
                </a:lnTo>
                <a:lnTo>
                  <a:pt x="118425" y="231990"/>
                </a:lnTo>
                <a:lnTo>
                  <a:pt x="126479" y="227232"/>
                </a:lnTo>
                <a:lnTo>
                  <a:pt x="134058" y="221850"/>
                </a:lnTo>
                <a:lnTo>
                  <a:pt x="141322" y="214946"/>
                </a:lnTo>
                <a:lnTo>
                  <a:pt x="148374" y="207027"/>
                </a:lnTo>
                <a:lnTo>
                  <a:pt x="155287" y="198432"/>
                </a:lnTo>
                <a:lnTo>
                  <a:pt x="162106" y="189387"/>
                </a:lnTo>
                <a:lnTo>
                  <a:pt x="175578" y="170493"/>
                </a:lnTo>
                <a:lnTo>
                  <a:pt x="181160" y="159707"/>
                </a:lnTo>
                <a:lnTo>
                  <a:pt x="185988" y="148095"/>
                </a:lnTo>
                <a:lnTo>
                  <a:pt x="190311" y="135933"/>
                </a:lnTo>
                <a:lnTo>
                  <a:pt x="193193" y="122298"/>
                </a:lnTo>
                <a:lnTo>
                  <a:pt x="195114" y="107682"/>
                </a:lnTo>
                <a:lnTo>
                  <a:pt x="196395" y="92411"/>
                </a:lnTo>
                <a:lnTo>
                  <a:pt x="196144" y="78914"/>
                </a:lnTo>
                <a:lnTo>
                  <a:pt x="194871" y="66601"/>
                </a:lnTo>
                <a:lnTo>
                  <a:pt x="192917" y="55076"/>
                </a:lnTo>
                <a:lnTo>
                  <a:pt x="189404" y="44077"/>
                </a:lnTo>
                <a:lnTo>
                  <a:pt x="184850" y="33428"/>
                </a:lnTo>
                <a:lnTo>
                  <a:pt x="179604" y="23013"/>
                </a:lnTo>
                <a:lnTo>
                  <a:pt x="172791" y="14964"/>
                </a:lnTo>
                <a:lnTo>
                  <a:pt x="164934" y="8493"/>
                </a:lnTo>
                <a:lnTo>
                  <a:pt x="156379" y="3074"/>
                </a:lnTo>
                <a:lnTo>
                  <a:pt x="146254" y="566"/>
                </a:lnTo>
                <a:lnTo>
                  <a:pt x="135084" y="0"/>
                </a:lnTo>
                <a:lnTo>
                  <a:pt x="123215" y="727"/>
                </a:lnTo>
                <a:lnTo>
                  <a:pt x="111987" y="3423"/>
                </a:lnTo>
                <a:lnTo>
                  <a:pt x="101186" y="7431"/>
                </a:lnTo>
                <a:lnTo>
                  <a:pt x="90669" y="12313"/>
                </a:lnTo>
                <a:lnTo>
                  <a:pt x="81447" y="17779"/>
                </a:lnTo>
                <a:lnTo>
                  <a:pt x="73089" y="23633"/>
                </a:lnTo>
                <a:lnTo>
                  <a:pt x="65306" y="29747"/>
                </a:lnTo>
                <a:lnTo>
                  <a:pt x="57906" y="36033"/>
                </a:lnTo>
                <a:lnTo>
                  <a:pt x="50762" y="42434"/>
                </a:lnTo>
                <a:lnTo>
                  <a:pt x="43789" y="48913"/>
                </a:lnTo>
                <a:lnTo>
                  <a:pt x="36930" y="56547"/>
                </a:lnTo>
                <a:lnTo>
                  <a:pt x="30147" y="64953"/>
                </a:lnTo>
                <a:lnTo>
                  <a:pt x="0" y="11160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Freeform 221"/>
          <p:cNvSpPr/>
          <p:nvPr/>
        </p:nvSpPr>
        <p:spPr>
          <a:xfrm>
            <a:off x="6824178" y="2032883"/>
            <a:ext cx="1541906" cy="229455"/>
          </a:xfrm>
          <a:custGeom>
            <a:avLst/>
            <a:gdLst/>
            <a:ahLst/>
            <a:cxnLst/>
            <a:rect l="0" t="0" r="0" b="0"/>
            <a:pathLst>
              <a:path w="1541906" h="229455">
                <a:moveTo>
                  <a:pt x="0" y="16359"/>
                </a:moveTo>
                <a:lnTo>
                  <a:pt x="0" y="37483"/>
                </a:lnTo>
                <a:lnTo>
                  <a:pt x="1105" y="48127"/>
                </a:lnTo>
                <a:lnTo>
                  <a:pt x="2947" y="59644"/>
                </a:lnTo>
                <a:lnTo>
                  <a:pt x="5281" y="71743"/>
                </a:lnTo>
                <a:lnTo>
                  <a:pt x="10821" y="96977"/>
                </a:lnTo>
                <a:lnTo>
                  <a:pt x="13845" y="109895"/>
                </a:lnTo>
                <a:lnTo>
                  <a:pt x="15861" y="122929"/>
                </a:lnTo>
                <a:lnTo>
                  <a:pt x="17205" y="136039"/>
                </a:lnTo>
                <a:lnTo>
                  <a:pt x="18102" y="149201"/>
                </a:lnTo>
                <a:lnTo>
                  <a:pt x="19805" y="161291"/>
                </a:lnTo>
                <a:lnTo>
                  <a:pt x="22045" y="172667"/>
                </a:lnTo>
                <a:lnTo>
                  <a:pt x="24645" y="183567"/>
                </a:lnTo>
                <a:lnTo>
                  <a:pt x="26377" y="185307"/>
                </a:lnTo>
                <a:lnTo>
                  <a:pt x="27532" y="180941"/>
                </a:lnTo>
                <a:lnTo>
                  <a:pt x="28302" y="172503"/>
                </a:lnTo>
                <a:lnTo>
                  <a:pt x="29921" y="161352"/>
                </a:lnTo>
                <a:lnTo>
                  <a:pt x="34666" y="134224"/>
                </a:lnTo>
                <a:lnTo>
                  <a:pt x="36374" y="119252"/>
                </a:lnTo>
                <a:lnTo>
                  <a:pt x="37513" y="103745"/>
                </a:lnTo>
                <a:lnTo>
                  <a:pt x="38272" y="87880"/>
                </a:lnTo>
                <a:lnTo>
                  <a:pt x="39883" y="72882"/>
                </a:lnTo>
                <a:lnTo>
                  <a:pt x="42063" y="58462"/>
                </a:lnTo>
                <a:lnTo>
                  <a:pt x="44622" y="44428"/>
                </a:lnTo>
                <a:lnTo>
                  <a:pt x="48538" y="32861"/>
                </a:lnTo>
                <a:lnTo>
                  <a:pt x="53359" y="22939"/>
                </a:lnTo>
                <a:lnTo>
                  <a:pt x="58784" y="14114"/>
                </a:lnTo>
                <a:lnTo>
                  <a:pt x="63506" y="11547"/>
                </a:lnTo>
                <a:lnTo>
                  <a:pt x="67759" y="13151"/>
                </a:lnTo>
                <a:lnTo>
                  <a:pt x="71700" y="17536"/>
                </a:lnTo>
                <a:lnTo>
                  <a:pt x="74327" y="24881"/>
                </a:lnTo>
                <a:lnTo>
                  <a:pt x="76079" y="34199"/>
                </a:lnTo>
                <a:lnTo>
                  <a:pt x="77246" y="44832"/>
                </a:lnTo>
                <a:lnTo>
                  <a:pt x="81491" y="74331"/>
                </a:lnTo>
                <a:lnTo>
                  <a:pt x="84170" y="91483"/>
                </a:lnTo>
                <a:lnTo>
                  <a:pt x="85956" y="108443"/>
                </a:lnTo>
                <a:lnTo>
                  <a:pt x="87147" y="125277"/>
                </a:lnTo>
                <a:lnTo>
                  <a:pt x="87941" y="142026"/>
                </a:lnTo>
                <a:lnTo>
                  <a:pt x="89575" y="157613"/>
                </a:lnTo>
                <a:lnTo>
                  <a:pt x="91771" y="172426"/>
                </a:lnTo>
                <a:lnTo>
                  <a:pt x="94340" y="186722"/>
                </a:lnTo>
                <a:lnTo>
                  <a:pt x="98263" y="191832"/>
                </a:lnTo>
                <a:lnTo>
                  <a:pt x="103089" y="190817"/>
                </a:lnTo>
                <a:lnTo>
                  <a:pt x="108517" y="185719"/>
                </a:lnTo>
                <a:lnTo>
                  <a:pt x="113241" y="176794"/>
                </a:lnTo>
                <a:lnTo>
                  <a:pt x="117495" y="165318"/>
                </a:lnTo>
                <a:lnTo>
                  <a:pt x="121437" y="152140"/>
                </a:lnTo>
                <a:lnTo>
                  <a:pt x="125170" y="137829"/>
                </a:lnTo>
                <a:lnTo>
                  <a:pt x="132265" y="107189"/>
                </a:lnTo>
                <a:lnTo>
                  <a:pt x="136810" y="93492"/>
                </a:lnTo>
                <a:lnTo>
                  <a:pt x="142051" y="81045"/>
                </a:lnTo>
                <a:lnTo>
                  <a:pt x="147755" y="69431"/>
                </a:lnTo>
                <a:lnTo>
                  <a:pt x="153768" y="59478"/>
                </a:lnTo>
                <a:lnTo>
                  <a:pt x="159987" y="50631"/>
                </a:lnTo>
                <a:lnTo>
                  <a:pt x="166345" y="42523"/>
                </a:lnTo>
                <a:lnTo>
                  <a:pt x="172794" y="39329"/>
                </a:lnTo>
                <a:lnTo>
                  <a:pt x="179303" y="39409"/>
                </a:lnTo>
                <a:lnTo>
                  <a:pt x="185853" y="41674"/>
                </a:lnTo>
                <a:lnTo>
                  <a:pt x="191326" y="48710"/>
                </a:lnTo>
                <a:lnTo>
                  <a:pt x="196079" y="58927"/>
                </a:lnTo>
                <a:lnTo>
                  <a:pt x="200354" y="71265"/>
                </a:lnTo>
                <a:lnTo>
                  <a:pt x="203203" y="85017"/>
                </a:lnTo>
                <a:lnTo>
                  <a:pt x="205103" y="99712"/>
                </a:lnTo>
                <a:lnTo>
                  <a:pt x="206370" y="115035"/>
                </a:lnTo>
                <a:lnTo>
                  <a:pt x="207214" y="130776"/>
                </a:lnTo>
                <a:lnTo>
                  <a:pt x="208152" y="163005"/>
                </a:lnTo>
                <a:lnTo>
                  <a:pt x="208681" y="206939"/>
                </a:lnTo>
                <a:lnTo>
                  <a:pt x="210965" y="214152"/>
                </a:lnTo>
                <a:lnTo>
                  <a:pt x="214699" y="216750"/>
                </a:lnTo>
                <a:lnTo>
                  <a:pt x="219399" y="216272"/>
                </a:lnTo>
                <a:lnTo>
                  <a:pt x="223637" y="210426"/>
                </a:lnTo>
                <a:lnTo>
                  <a:pt x="227568" y="201003"/>
                </a:lnTo>
                <a:lnTo>
                  <a:pt x="248585" y="136223"/>
                </a:lnTo>
                <a:lnTo>
                  <a:pt x="271899" y="66127"/>
                </a:lnTo>
                <a:lnTo>
                  <a:pt x="276322" y="56170"/>
                </a:lnTo>
                <a:lnTo>
                  <a:pt x="281482" y="46215"/>
                </a:lnTo>
                <a:lnTo>
                  <a:pt x="287132" y="36263"/>
                </a:lnTo>
                <a:lnTo>
                  <a:pt x="294215" y="30734"/>
                </a:lnTo>
                <a:lnTo>
                  <a:pt x="302252" y="28153"/>
                </a:lnTo>
                <a:lnTo>
                  <a:pt x="310927" y="27538"/>
                </a:lnTo>
                <a:lnTo>
                  <a:pt x="317815" y="32654"/>
                </a:lnTo>
                <a:lnTo>
                  <a:pt x="323512" y="41592"/>
                </a:lnTo>
                <a:lnTo>
                  <a:pt x="328417" y="53076"/>
                </a:lnTo>
                <a:lnTo>
                  <a:pt x="331685" y="67365"/>
                </a:lnTo>
                <a:lnTo>
                  <a:pt x="333865" y="83522"/>
                </a:lnTo>
                <a:lnTo>
                  <a:pt x="335318" y="100926"/>
                </a:lnTo>
                <a:lnTo>
                  <a:pt x="336287" y="116949"/>
                </a:lnTo>
                <a:lnTo>
                  <a:pt x="337363" y="146543"/>
                </a:lnTo>
                <a:lnTo>
                  <a:pt x="337969" y="188061"/>
                </a:lnTo>
                <a:lnTo>
                  <a:pt x="340265" y="194935"/>
                </a:lnTo>
                <a:lnTo>
                  <a:pt x="344006" y="197307"/>
                </a:lnTo>
                <a:lnTo>
                  <a:pt x="348710" y="196678"/>
                </a:lnTo>
                <a:lnTo>
                  <a:pt x="352952" y="191837"/>
                </a:lnTo>
                <a:lnTo>
                  <a:pt x="356885" y="184189"/>
                </a:lnTo>
                <a:lnTo>
                  <a:pt x="360612" y="174669"/>
                </a:lnTo>
                <a:lnTo>
                  <a:pt x="367702" y="155248"/>
                </a:lnTo>
                <a:lnTo>
                  <a:pt x="394580" y="76031"/>
                </a:lnTo>
                <a:lnTo>
                  <a:pt x="401220" y="56144"/>
                </a:lnTo>
                <a:lnTo>
                  <a:pt x="405643" y="46198"/>
                </a:lnTo>
                <a:lnTo>
                  <a:pt x="410803" y="36252"/>
                </a:lnTo>
                <a:lnTo>
                  <a:pt x="416453" y="26305"/>
                </a:lnTo>
                <a:lnTo>
                  <a:pt x="423536" y="18569"/>
                </a:lnTo>
                <a:lnTo>
                  <a:pt x="431574" y="12306"/>
                </a:lnTo>
                <a:lnTo>
                  <a:pt x="440249" y="7025"/>
                </a:lnTo>
                <a:lnTo>
                  <a:pt x="447137" y="7926"/>
                </a:lnTo>
                <a:lnTo>
                  <a:pt x="452834" y="12948"/>
                </a:lnTo>
                <a:lnTo>
                  <a:pt x="457737" y="20717"/>
                </a:lnTo>
                <a:lnTo>
                  <a:pt x="462112" y="29212"/>
                </a:lnTo>
                <a:lnTo>
                  <a:pt x="466133" y="38192"/>
                </a:lnTo>
                <a:lnTo>
                  <a:pt x="469920" y="47494"/>
                </a:lnTo>
                <a:lnTo>
                  <a:pt x="473550" y="59222"/>
                </a:lnTo>
                <a:lnTo>
                  <a:pt x="477074" y="72567"/>
                </a:lnTo>
                <a:lnTo>
                  <a:pt x="490674" y="128414"/>
                </a:lnTo>
                <a:lnTo>
                  <a:pt x="495123" y="134169"/>
                </a:lnTo>
                <a:lnTo>
                  <a:pt x="500299" y="134690"/>
                </a:lnTo>
                <a:lnTo>
                  <a:pt x="505961" y="131722"/>
                </a:lnTo>
                <a:lnTo>
                  <a:pt x="510840" y="124216"/>
                </a:lnTo>
                <a:lnTo>
                  <a:pt x="515198" y="113686"/>
                </a:lnTo>
                <a:lnTo>
                  <a:pt x="530135" y="67638"/>
                </a:lnTo>
                <a:lnTo>
                  <a:pt x="534694" y="56072"/>
                </a:lnTo>
                <a:lnTo>
                  <a:pt x="539943" y="43940"/>
                </a:lnTo>
                <a:lnTo>
                  <a:pt x="545654" y="31430"/>
                </a:lnTo>
                <a:lnTo>
                  <a:pt x="551671" y="20880"/>
                </a:lnTo>
                <a:lnTo>
                  <a:pt x="557893" y="11636"/>
                </a:lnTo>
                <a:lnTo>
                  <a:pt x="564253" y="3263"/>
                </a:lnTo>
                <a:lnTo>
                  <a:pt x="570703" y="996"/>
                </a:lnTo>
                <a:lnTo>
                  <a:pt x="577213" y="2802"/>
                </a:lnTo>
                <a:lnTo>
                  <a:pt x="583764" y="7321"/>
                </a:lnTo>
                <a:lnTo>
                  <a:pt x="588131" y="14755"/>
                </a:lnTo>
                <a:lnTo>
                  <a:pt x="591043" y="24132"/>
                </a:lnTo>
                <a:lnTo>
                  <a:pt x="592984" y="34805"/>
                </a:lnTo>
                <a:lnTo>
                  <a:pt x="594278" y="48552"/>
                </a:lnTo>
                <a:lnTo>
                  <a:pt x="595141" y="64349"/>
                </a:lnTo>
                <a:lnTo>
                  <a:pt x="596099" y="98480"/>
                </a:lnTo>
                <a:lnTo>
                  <a:pt x="596525" y="132071"/>
                </a:lnTo>
                <a:lnTo>
                  <a:pt x="599954" y="141029"/>
                </a:lnTo>
                <a:lnTo>
                  <a:pt x="605557" y="144790"/>
                </a:lnTo>
                <a:lnTo>
                  <a:pt x="612608" y="145087"/>
                </a:lnTo>
                <a:lnTo>
                  <a:pt x="619519" y="139758"/>
                </a:lnTo>
                <a:lnTo>
                  <a:pt x="626337" y="130679"/>
                </a:lnTo>
                <a:lnTo>
                  <a:pt x="633093" y="119100"/>
                </a:lnTo>
                <a:lnTo>
                  <a:pt x="638702" y="108065"/>
                </a:lnTo>
                <a:lnTo>
                  <a:pt x="643547" y="97392"/>
                </a:lnTo>
                <a:lnTo>
                  <a:pt x="647882" y="86961"/>
                </a:lnTo>
                <a:lnTo>
                  <a:pt x="651878" y="76691"/>
                </a:lnTo>
                <a:lnTo>
                  <a:pt x="659265" y="56437"/>
                </a:lnTo>
                <a:lnTo>
                  <a:pt x="663888" y="46394"/>
                </a:lnTo>
                <a:lnTo>
                  <a:pt x="669180" y="36382"/>
                </a:lnTo>
                <a:lnTo>
                  <a:pt x="674919" y="26392"/>
                </a:lnTo>
                <a:lnTo>
                  <a:pt x="682060" y="20837"/>
                </a:lnTo>
                <a:lnTo>
                  <a:pt x="690138" y="18239"/>
                </a:lnTo>
                <a:lnTo>
                  <a:pt x="698838" y="17613"/>
                </a:lnTo>
                <a:lnTo>
                  <a:pt x="706849" y="21616"/>
                </a:lnTo>
                <a:lnTo>
                  <a:pt x="714401" y="28706"/>
                </a:lnTo>
                <a:lnTo>
                  <a:pt x="721645" y="37854"/>
                </a:lnTo>
                <a:lnTo>
                  <a:pt x="726475" y="49480"/>
                </a:lnTo>
                <a:lnTo>
                  <a:pt x="729695" y="62756"/>
                </a:lnTo>
                <a:lnTo>
                  <a:pt x="731842" y="77134"/>
                </a:lnTo>
                <a:lnTo>
                  <a:pt x="733273" y="91140"/>
                </a:lnTo>
                <a:lnTo>
                  <a:pt x="734228" y="104899"/>
                </a:lnTo>
                <a:lnTo>
                  <a:pt x="734863" y="118493"/>
                </a:lnTo>
                <a:lnTo>
                  <a:pt x="736393" y="130871"/>
                </a:lnTo>
                <a:lnTo>
                  <a:pt x="738517" y="142440"/>
                </a:lnTo>
                <a:lnTo>
                  <a:pt x="741039" y="153468"/>
                </a:lnTo>
                <a:lnTo>
                  <a:pt x="744931" y="157504"/>
                </a:lnTo>
                <a:lnTo>
                  <a:pt x="749737" y="156879"/>
                </a:lnTo>
                <a:lnTo>
                  <a:pt x="755150" y="153146"/>
                </a:lnTo>
                <a:lnTo>
                  <a:pt x="759866" y="147342"/>
                </a:lnTo>
                <a:lnTo>
                  <a:pt x="764113" y="140156"/>
                </a:lnTo>
                <a:lnTo>
                  <a:pt x="768051" y="132050"/>
                </a:lnTo>
                <a:lnTo>
                  <a:pt x="771781" y="123329"/>
                </a:lnTo>
                <a:lnTo>
                  <a:pt x="775373" y="114200"/>
                </a:lnTo>
                <a:lnTo>
                  <a:pt x="782312" y="95214"/>
                </a:lnTo>
                <a:lnTo>
                  <a:pt x="789081" y="75722"/>
                </a:lnTo>
                <a:lnTo>
                  <a:pt x="793538" y="64777"/>
                </a:lnTo>
                <a:lnTo>
                  <a:pt x="798721" y="53059"/>
                </a:lnTo>
                <a:lnTo>
                  <a:pt x="804386" y="40826"/>
                </a:lnTo>
                <a:lnTo>
                  <a:pt x="810373" y="30460"/>
                </a:lnTo>
                <a:lnTo>
                  <a:pt x="816576" y="21338"/>
                </a:lnTo>
                <a:lnTo>
                  <a:pt x="822921" y="13047"/>
                </a:lnTo>
                <a:lnTo>
                  <a:pt x="829363" y="9730"/>
                </a:lnTo>
                <a:lnTo>
                  <a:pt x="835867" y="9729"/>
                </a:lnTo>
                <a:lnTo>
                  <a:pt x="842414" y="11939"/>
                </a:lnTo>
                <a:lnTo>
                  <a:pt x="847884" y="16728"/>
                </a:lnTo>
                <a:lnTo>
                  <a:pt x="852636" y="23237"/>
                </a:lnTo>
                <a:lnTo>
                  <a:pt x="856909" y="30892"/>
                </a:lnTo>
                <a:lnTo>
                  <a:pt x="860863" y="41522"/>
                </a:lnTo>
                <a:lnTo>
                  <a:pt x="864605" y="54136"/>
                </a:lnTo>
                <a:lnTo>
                  <a:pt x="868205" y="68071"/>
                </a:lnTo>
                <a:lnTo>
                  <a:pt x="870605" y="82888"/>
                </a:lnTo>
                <a:lnTo>
                  <a:pt x="872204" y="98292"/>
                </a:lnTo>
                <a:lnTo>
                  <a:pt x="873271" y="114088"/>
                </a:lnTo>
                <a:lnTo>
                  <a:pt x="873983" y="129040"/>
                </a:lnTo>
                <a:lnTo>
                  <a:pt x="874772" y="157443"/>
                </a:lnTo>
                <a:lnTo>
                  <a:pt x="878299" y="164576"/>
                </a:lnTo>
                <a:lnTo>
                  <a:pt x="883966" y="167120"/>
                </a:lnTo>
                <a:lnTo>
                  <a:pt x="891060" y="166605"/>
                </a:lnTo>
                <a:lnTo>
                  <a:pt x="896894" y="162946"/>
                </a:lnTo>
                <a:lnTo>
                  <a:pt x="901889" y="157191"/>
                </a:lnTo>
                <a:lnTo>
                  <a:pt x="906324" y="150038"/>
                </a:lnTo>
                <a:lnTo>
                  <a:pt x="910387" y="140849"/>
                </a:lnTo>
                <a:lnTo>
                  <a:pt x="914200" y="130301"/>
                </a:lnTo>
                <a:lnTo>
                  <a:pt x="917847" y="118848"/>
                </a:lnTo>
                <a:lnTo>
                  <a:pt x="922490" y="107896"/>
                </a:lnTo>
                <a:lnTo>
                  <a:pt x="927796" y="97280"/>
                </a:lnTo>
                <a:lnTo>
                  <a:pt x="933543" y="86886"/>
                </a:lnTo>
                <a:lnTo>
                  <a:pt x="938480" y="76641"/>
                </a:lnTo>
                <a:lnTo>
                  <a:pt x="942878" y="66495"/>
                </a:lnTo>
                <a:lnTo>
                  <a:pt x="946914" y="56415"/>
                </a:lnTo>
                <a:lnTo>
                  <a:pt x="954346" y="36372"/>
                </a:lnTo>
                <a:lnTo>
                  <a:pt x="957875" y="26386"/>
                </a:lnTo>
                <a:lnTo>
                  <a:pt x="962438" y="17517"/>
                </a:lnTo>
                <a:lnTo>
                  <a:pt x="967692" y="9394"/>
                </a:lnTo>
                <a:lnTo>
                  <a:pt x="973404" y="1768"/>
                </a:lnTo>
                <a:lnTo>
                  <a:pt x="978318" y="0"/>
                </a:lnTo>
                <a:lnTo>
                  <a:pt x="982699" y="2137"/>
                </a:lnTo>
                <a:lnTo>
                  <a:pt x="986725" y="6878"/>
                </a:lnTo>
                <a:lnTo>
                  <a:pt x="990515" y="15565"/>
                </a:lnTo>
                <a:lnTo>
                  <a:pt x="994147" y="26883"/>
                </a:lnTo>
                <a:lnTo>
                  <a:pt x="997673" y="39955"/>
                </a:lnTo>
                <a:lnTo>
                  <a:pt x="1001129" y="56406"/>
                </a:lnTo>
                <a:lnTo>
                  <a:pt x="1004538" y="75111"/>
                </a:lnTo>
                <a:lnTo>
                  <a:pt x="1007916" y="95319"/>
                </a:lnTo>
                <a:lnTo>
                  <a:pt x="1010169" y="115422"/>
                </a:lnTo>
                <a:lnTo>
                  <a:pt x="1011670" y="135456"/>
                </a:lnTo>
                <a:lnTo>
                  <a:pt x="1012671" y="155444"/>
                </a:lnTo>
                <a:lnTo>
                  <a:pt x="1014443" y="174296"/>
                </a:lnTo>
                <a:lnTo>
                  <a:pt x="1016730" y="192390"/>
                </a:lnTo>
                <a:lnTo>
                  <a:pt x="1019361" y="209979"/>
                </a:lnTo>
                <a:lnTo>
                  <a:pt x="1024430" y="220600"/>
                </a:lnTo>
                <a:lnTo>
                  <a:pt x="1031126" y="226576"/>
                </a:lnTo>
                <a:lnTo>
                  <a:pt x="1038905" y="229454"/>
                </a:lnTo>
                <a:lnTo>
                  <a:pt x="1045197" y="228057"/>
                </a:lnTo>
                <a:lnTo>
                  <a:pt x="1050497" y="223810"/>
                </a:lnTo>
                <a:lnTo>
                  <a:pt x="1055135" y="217662"/>
                </a:lnTo>
                <a:lnTo>
                  <a:pt x="1059333" y="205827"/>
                </a:lnTo>
                <a:lnTo>
                  <a:pt x="1063237" y="190199"/>
                </a:lnTo>
                <a:lnTo>
                  <a:pt x="1066944" y="172044"/>
                </a:lnTo>
                <a:lnTo>
                  <a:pt x="1071626" y="156624"/>
                </a:lnTo>
                <a:lnTo>
                  <a:pt x="1076959" y="143028"/>
                </a:lnTo>
                <a:lnTo>
                  <a:pt x="1082724" y="130649"/>
                </a:lnTo>
                <a:lnTo>
                  <a:pt x="1087673" y="119080"/>
                </a:lnTo>
                <a:lnTo>
                  <a:pt x="1092078" y="108051"/>
                </a:lnTo>
                <a:lnTo>
                  <a:pt x="1099919" y="86955"/>
                </a:lnTo>
                <a:lnTo>
                  <a:pt x="1107089" y="66525"/>
                </a:lnTo>
                <a:lnTo>
                  <a:pt x="1111653" y="55330"/>
                </a:lnTo>
                <a:lnTo>
                  <a:pt x="1116907" y="43445"/>
                </a:lnTo>
                <a:lnTo>
                  <a:pt x="1122620" y="31101"/>
                </a:lnTo>
                <a:lnTo>
                  <a:pt x="1129745" y="23976"/>
                </a:lnTo>
                <a:lnTo>
                  <a:pt x="1137811" y="20332"/>
                </a:lnTo>
                <a:lnTo>
                  <a:pt x="1146504" y="19008"/>
                </a:lnTo>
                <a:lnTo>
                  <a:pt x="1152299" y="23651"/>
                </a:lnTo>
                <a:lnTo>
                  <a:pt x="1156162" y="32274"/>
                </a:lnTo>
                <a:lnTo>
                  <a:pt x="1158738" y="43549"/>
                </a:lnTo>
                <a:lnTo>
                  <a:pt x="1160456" y="56592"/>
                </a:lnTo>
                <a:lnTo>
                  <a:pt x="1161601" y="70814"/>
                </a:lnTo>
                <a:lnTo>
                  <a:pt x="1162363" y="85821"/>
                </a:lnTo>
                <a:lnTo>
                  <a:pt x="1163211" y="117234"/>
                </a:lnTo>
                <a:lnTo>
                  <a:pt x="1163756" y="177151"/>
                </a:lnTo>
                <a:lnTo>
                  <a:pt x="1166011" y="188767"/>
                </a:lnTo>
                <a:lnTo>
                  <a:pt x="1169725" y="198722"/>
                </a:lnTo>
                <a:lnTo>
                  <a:pt x="1174412" y="207569"/>
                </a:lnTo>
                <a:lnTo>
                  <a:pt x="1178642" y="210151"/>
                </a:lnTo>
                <a:lnTo>
                  <a:pt x="1182567" y="208556"/>
                </a:lnTo>
                <a:lnTo>
                  <a:pt x="1186288" y="204177"/>
                </a:lnTo>
                <a:lnTo>
                  <a:pt x="1190980" y="196837"/>
                </a:lnTo>
                <a:lnTo>
                  <a:pt x="1196320" y="187522"/>
                </a:lnTo>
                <a:lnTo>
                  <a:pt x="1202089" y="176891"/>
                </a:lnTo>
                <a:lnTo>
                  <a:pt x="1207041" y="165382"/>
                </a:lnTo>
                <a:lnTo>
                  <a:pt x="1211447" y="153288"/>
                </a:lnTo>
                <a:lnTo>
                  <a:pt x="1236712" y="76491"/>
                </a:lnTo>
                <a:lnTo>
                  <a:pt x="1241176" y="66395"/>
                </a:lnTo>
                <a:lnTo>
                  <a:pt x="1246363" y="56348"/>
                </a:lnTo>
                <a:lnTo>
                  <a:pt x="1252031" y="46335"/>
                </a:lnTo>
                <a:lnTo>
                  <a:pt x="1258020" y="42975"/>
                </a:lnTo>
                <a:lnTo>
                  <a:pt x="1264224" y="44051"/>
                </a:lnTo>
                <a:lnTo>
                  <a:pt x="1270571" y="48084"/>
                </a:lnTo>
                <a:lnTo>
                  <a:pt x="1274802" y="56299"/>
                </a:lnTo>
                <a:lnTo>
                  <a:pt x="1277622" y="67303"/>
                </a:lnTo>
                <a:lnTo>
                  <a:pt x="1279503" y="80165"/>
                </a:lnTo>
                <a:lnTo>
                  <a:pt x="1280756" y="95372"/>
                </a:lnTo>
                <a:lnTo>
                  <a:pt x="1281592" y="112141"/>
                </a:lnTo>
                <a:lnTo>
                  <a:pt x="1282149" y="129953"/>
                </a:lnTo>
                <a:lnTo>
                  <a:pt x="1283626" y="145143"/>
                </a:lnTo>
                <a:lnTo>
                  <a:pt x="1285716" y="158586"/>
                </a:lnTo>
                <a:lnTo>
                  <a:pt x="1288214" y="170864"/>
                </a:lnTo>
                <a:lnTo>
                  <a:pt x="1293938" y="196296"/>
                </a:lnTo>
                <a:lnTo>
                  <a:pt x="1297011" y="209267"/>
                </a:lnTo>
                <a:lnTo>
                  <a:pt x="1301271" y="213494"/>
                </a:lnTo>
                <a:lnTo>
                  <a:pt x="1306321" y="211890"/>
                </a:lnTo>
                <a:lnTo>
                  <a:pt x="1311899" y="206400"/>
                </a:lnTo>
                <a:lnTo>
                  <a:pt x="1316722" y="199424"/>
                </a:lnTo>
                <a:lnTo>
                  <a:pt x="1321044" y="191457"/>
                </a:lnTo>
                <a:lnTo>
                  <a:pt x="1325030" y="182830"/>
                </a:lnTo>
                <a:lnTo>
                  <a:pt x="1328793" y="173763"/>
                </a:lnTo>
                <a:lnTo>
                  <a:pt x="1332406" y="164402"/>
                </a:lnTo>
                <a:lnTo>
                  <a:pt x="1335920" y="154846"/>
                </a:lnTo>
                <a:lnTo>
                  <a:pt x="1339369" y="144054"/>
                </a:lnTo>
                <a:lnTo>
                  <a:pt x="1342773" y="132437"/>
                </a:lnTo>
                <a:lnTo>
                  <a:pt x="1346148" y="120272"/>
                </a:lnTo>
                <a:lnTo>
                  <a:pt x="1350609" y="108846"/>
                </a:lnTo>
                <a:lnTo>
                  <a:pt x="1355793" y="97913"/>
                </a:lnTo>
                <a:lnTo>
                  <a:pt x="1361460" y="87308"/>
                </a:lnTo>
                <a:lnTo>
                  <a:pt x="1366342" y="76922"/>
                </a:lnTo>
                <a:lnTo>
                  <a:pt x="1370703" y="66682"/>
                </a:lnTo>
                <a:lnTo>
                  <a:pt x="1374716" y="56540"/>
                </a:lnTo>
                <a:lnTo>
                  <a:pt x="1379601" y="47568"/>
                </a:lnTo>
                <a:lnTo>
                  <a:pt x="1385069" y="39375"/>
                </a:lnTo>
                <a:lnTo>
                  <a:pt x="1390925" y="31703"/>
                </a:lnTo>
                <a:lnTo>
                  <a:pt x="1397039" y="24378"/>
                </a:lnTo>
                <a:lnTo>
                  <a:pt x="1403326" y="17284"/>
                </a:lnTo>
                <a:lnTo>
                  <a:pt x="1409728" y="10344"/>
                </a:lnTo>
                <a:lnTo>
                  <a:pt x="1413996" y="11244"/>
                </a:lnTo>
                <a:lnTo>
                  <a:pt x="1416841" y="17370"/>
                </a:lnTo>
                <a:lnTo>
                  <a:pt x="1418739" y="26981"/>
                </a:lnTo>
                <a:lnTo>
                  <a:pt x="1420003" y="38915"/>
                </a:lnTo>
                <a:lnTo>
                  <a:pt x="1420846" y="52397"/>
                </a:lnTo>
                <a:lnTo>
                  <a:pt x="1421408" y="66912"/>
                </a:lnTo>
                <a:lnTo>
                  <a:pt x="1422888" y="82115"/>
                </a:lnTo>
                <a:lnTo>
                  <a:pt x="1424980" y="97777"/>
                </a:lnTo>
                <a:lnTo>
                  <a:pt x="1427480" y="113745"/>
                </a:lnTo>
                <a:lnTo>
                  <a:pt x="1429146" y="128811"/>
                </a:lnTo>
                <a:lnTo>
                  <a:pt x="1430257" y="143277"/>
                </a:lnTo>
                <a:lnTo>
                  <a:pt x="1430998" y="157342"/>
                </a:lnTo>
                <a:lnTo>
                  <a:pt x="1434807" y="163402"/>
                </a:lnTo>
                <a:lnTo>
                  <a:pt x="1440664" y="164127"/>
                </a:lnTo>
                <a:lnTo>
                  <a:pt x="1447883" y="161294"/>
                </a:lnTo>
                <a:lnTo>
                  <a:pt x="1453801" y="153879"/>
                </a:lnTo>
                <a:lnTo>
                  <a:pt x="1458853" y="143409"/>
                </a:lnTo>
                <a:lnTo>
                  <a:pt x="1463326" y="130902"/>
                </a:lnTo>
                <a:lnTo>
                  <a:pt x="1480182" y="86896"/>
                </a:lnTo>
                <a:lnTo>
                  <a:pt x="1485282" y="72226"/>
                </a:lnTo>
                <a:lnTo>
                  <a:pt x="1489788" y="58025"/>
                </a:lnTo>
                <a:lnTo>
                  <a:pt x="1493897" y="44137"/>
                </a:lnTo>
                <a:lnTo>
                  <a:pt x="1498847" y="38193"/>
                </a:lnTo>
                <a:lnTo>
                  <a:pt x="1504357" y="37547"/>
                </a:lnTo>
                <a:lnTo>
                  <a:pt x="1510241" y="40432"/>
                </a:lnTo>
                <a:lnTo>
                  <a:pt x="1515269" y="46777"/>
                </a:lnTo>
                <a:lnTo>
                  <a:pt x="1519727" y="55428"/>
                </a:lnTo>
                <a:lnTo>
                  <a:pt x="1523803" y="65617"/>
                </a:lnTo>
                <a:lnTo>
                  <a:pt x="1526522" y="76830"/>
                </a:lnTo>
                <a:lnTo>
                  <a:pt x="1528333" y="88727"/>
                </a:lnTo>
                <a:lnTo>
                  <a:pt x="1529541" y="101080"/>
                </a:lnTo>
                <a:lnTo>
                  <a:pt x="1531452" y="112631"/>
                </a:lnTo>
                <a:lnTo>
                  <a:pt x="1533831" y="123647"/>
                </a:lnTo>
                <a:lnTo>
                  <a:pt x="1541905" y="15562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Freeform 222"/>
          <p:cNvSpPr/>
          <p:nvPr/>
        </p:nvSpPr>
        <p:spPr>
          <a:xfrm>
            <a:off x="6436064" y="3220595"/>
            <a:ext cx="148059" cy="114708"/>
          </a:xfrm>
          <a:custGeom>
            <a:avLst/>
            <a:gdLst/>
            <a:ahLst/>
            <a:cxnLst/>
            <a:rect l="0" t="0" r="0" b="0"/>
            <a:pathLst>
              <a:path w="148059" h="114708">
                <a:moveTo>
                  <a:pt x="59836" y="12433"/>
                </a:moveTo>
                <a:lnTo>
                  <a:pt x="43993" y="17714"/>
                </a:lnTo>
                <a:lnTo>
                  <a:pt x="38221" y="22586"/>
                </a:lnTo>
                <a:lnTo>
                  <a:pt x="33268" y="29150"/>
                </a:lnTo>
                <a:lnTo>
                  <a:pt x="28860" y="36841"/>
                </a:lnTo>
                <a:lnTo>
                  <a:pt x="27027" y="45285"/>
                </a:lnTo>
                <a:lnTo>
                  <a:pt x="26910" y="54230"/>
                </a:lnTo>
                <a:lnTo>
                  <a:pt x="27938" y="63509"/>
                </a:lnTo>
                <a:lnTo>
                  <a:pt x="31939" y="68590"/>
                </a:lnTo>
                <a:lnTo>
                  <a:pt x="37923" y="70872"/>
                </a:lnTo>
                <a:lnTo>
                  <a:pt x="45227" y="71288"/>
                </a:lnTo>
                <a:lnTo>
                  <a:pt x="53413" y="70460"/>
                </a:lnTo>
                <a:lnTo>
                  <a:pt x="62185" y="68803"/>
                </a:lnTo>
                <a:lnTo>
                  <a:pt x="71350" y="66593"/>
                </a:lnTo>
                <a:lnTo>
                  <a:pt x="78565" y="61803"/>
                </a:lnTo>
                <a:lnTo>
                  <a:pt x="84481" y="55294"/>
                </a:lnTo>
                <a:lnTo>
                  <a:pt x="89529" y="47639"/>
                </a:lnTo>
                <a:lnTo>
                  <a:pt x="91791" y="39220"/>
                </a:lnTo>
                <a:lnTo>
                  <a:pt x="92192" y="30291"/>
                </a:lnTo>
                <a:lnTo>
                  <a:pt x="91355" y="21023"/>
                </a:lnTo>
                <a:lnTo>
                  <a:pt x="87481" y="13738"/>
                </a:lnTo>
                <a:lnTo>
                  <a:pt x="81581" y="7777"/>
                </a:lnTo>
                <a:lnTo>
                  <a:pt x="74333" y="2697"/>
                </a:lnTo>
                <a:lnTo>
                  <a:pt x="66185" y="416"/>
                </a:lnTo>
                <a:lnTo>
                  <a:pt x="57437" y="0"/>
                </a:lnTo>
                <a:lnTo>
                  <a:pt x="48289" y="829"/>
                </a:lnTo>
                <a:lnTo>
                  <a:pt x="39980" y="3592"/>
                </a:lnTo>
                <a:lnTo>
                  <a:pt x="32230" y="7644"/>
                </a:lnTo>
                <a:lnTo>
                  <a:pt x="24852" y="12557"/>
                </a:lnTo>
                <a:lnTo>
                  <a:pt x="18829" y="19147"/>
                </a:lnTo>
                <a:lnTo>
                  <a:pt x="13708" y="26857"/>
                </a:lnTo>
                <a:lnTo>
                  <a:pt x="9188" y="35313"/>
                </a:lnTo>
                <a:lnTo>
                  <a:pt x="8386" y="43161"/>
                </a:lnTo>
                <a:lnTo>
                  <a:pt x="10062" y="50603"/>
                </a:lnTo>
                <a:lnTo>
                  <a:pt x="13390" y="57775"/>
                </a:lnTo>
                <a:lnTo>
                  <a:pt x="20029" y="61452"/>
                </a:lnTo>
                <a:lnTo>
                  <a:pt x="28877" y="62797"/>
                </a:lnTo>
                <a:lnTo>
                  <a:pt x="39196" y="62589"/>
                </a:lnTo>
                <a:lnTo>
                  <a:pt x="49392" y="61345"/>
                </a:lnTo>
                <a:lnTo>
                  <a:pt x="59505" y="59410"/>
                </a:lnTo>
                <a:lnTo>
                  <a:pt x="69563" y="57015"/>
                </a:lnTo>
                <a:lnTo>
                  <a:pt x="77374" y="52102"/>
                </a:lnTo>
                <a:lnTo>
                  <a:pt x="83686" y="45511"/>
                </a:lnTo>
                <a:lnTo>
                  <a:pt x="89000" y="37801"/>
                </a:lnTo>
                <a:lnTo>
                  <a:pt x="90332" y="30450"/>
                </a:lnTo>
                <a:lnTo>
                  <a:pt x="89009" y="23339"/>
                </a:lnTo>
                <a:lnTo>
                  <a:pt x="85916" y="16388"/>
                </a:lnTo>
                <a:lnTo>
                  <a:pt x="80539" y="12859"/>
                </a:lnTo>
                <a:lnTo>
                  <a:pt x="73638" y="11612"/>
                </a:lnTo>
                <a:lnTo>
                  <a:pt x="65722" y="11886"/>
                </a:lnTo>
                <a:lnTo>
                  <a:pt x="58234" y="14279"/>
                </a:lnTo>
                <a:lnTo>
                  <a:pt x="51030" y="18085"/>
                </a:lnTo>
                <a:lnTo>
                  <a:pt x="44018" y="22833"/>
                </a:lnTo>
                <a:lnTo>
                  <a:pt x="38238" y="29314"/>
                </a:lnTo>
                <a:lnTo>
                  <a:pt x="33279" y="36951"/>
                </a:lnTo>
                <a:lnTo>
                  <a:pt x="28868" y="45358"/>
                </a:lnTo>
                <a:lnTo>
                  <a:pt x="27032" y="54279"/>
                </a:lnTo>
                <a:lnTo>
                  <a:pt x="26914" y="63542"/>
                </a:lnTo>
                <a:lnTo>
                  <a:pt x="27941" y="73033"/>
                </a:lnTo>
                <a:lnTo>
                  <a:pt x="31941" y="81571"/>
                </a:lnTo>
                <a:lnTo>
                  <a:pt x="37923" y="89474"/>
                </a:lnTo>
                <a:lnTo>
                  <a:pt x="45227" y="96953"/>
                </a:lnTo>
                <a:lnTo>
                  <a:pt x="54518" y="101939"/>
                </a:lnTo>
                <a:lnTo>
                  <a:pt x="65133" y="105263"/>
                </a:lnTo>
                <a:lnTo>
                  <a:pt x="76631" y="107479"/>
                </a:lnTo>
                <a:lnTo>
                  <a:pt x="87612" y="107851"/>
                </a:lnTo>
                <a:lnTo>
                  <a:pt x="98250" y="106994"/>
                </a:lnTo>
                <a:lnTo>
                  <a:pt x="108657" y="105317"/>
                </a:lnTo>
                <a:lnTo>
                  <a:pt x="118911" y="101989"/>
                </a:lnTo>
                <a:lnTo>
                  <a:pt x="129063" y="97559"/>
                </a:lnTo>
                <a:lnTo>
                  <a:pt x="139147" y="92395"/>
                </a:lnTo>
                <a:lnTo>
                  <a:pt x="144764" y="83426"/>
                </a:lnTo>
                <a:lnTo>
                  <a:pt x="147403" y="71920"/>
                </a:lnTo>
                <a:lnTo>
                  <a:pt x="148058" y="58723"/>
                </a:lnTo>
                <a:lnTo>
                  <a:pt x="144073" y="47714"/>
                </a:lnTo>
                <a:lnTo>
                  <a:pt x="136995" y="38165"/>
                </a:lnTo>
                <a:lnTo>
                  <a:pt x="127855" y="29588"/>
                </a:lnTo>
                <a:lnTo>
                  <a:pt x="117341" y="23869"/>
                </a:lnTo>
                <a:lnTo>
                  <a:pt x="105910" y="20057"/>
                </a:lnTo>
                <a:lnTo>
                  <a:pt x="93868" y="17516"/>
                </a:lnTo>
                <a:lnTo>
                  <a:pt x="82524" y="16927"/>
                </a:lnTo>
                <a:lnTo>
                  <a:pt x="71646" y="17640"/>
                </a:lnTo>
                <a:lnTo>
                  <a:pt x="61078" y="19220"/>
                </a:lnTo>
                <a:lnTo>
                  <a:pt x="51822" y="23590"/>
                </a:lnTo>
                <a:lnTo>
                  <a:pt x="43440" y="29819"/>
                </a:lnTo>
                <a:lnTo>
                  <a:pt x="35642" y="37287"/>
                </a:lnTo>
                <a:lnTo>
                  <a:pt x="31548" y="46688"/>
                </a:lnTo>
                <a:lnTo>
                  <a:pt x="29924" y="57376"/>
                </a:lnTo>
                <a:lnTo>
                  <a:pt x="29947" y="68922"/>
                </a:lnTo>
                <a:lnTo>
                  <a:pt x="32173" y="78831"/>
                </a:lnTo>
                <a:lnTo>
                  <a:pt x="35868" y="87647"/>
                </a:lnTo>
                <a:lnTo>
                  <a:pt x="40541" y="95735"/>
                </a:lnTo>
                <a:lnTo>
                  <a:pt x="46973" y="102232"/>
                </a:lnTo>
                <a:lnTo>
                  <a:pt x="54577" y="107669"/>
                </a:lnTo>
                <a:lnTo>
                  <a:pt x="62962" y="112399"/>
                </a:lnTo>
                <a:lnTo>
                  <a:pt x="71868" y="114447"/>
                </a:lnTo>
                <a:lnTo>
                  <a:pt x="81121" y="114707"/>
                </a:lnTo>
                <a:lnTo>
                  <a:pt x="90606" y="113775"/>
                </a:lnTo>
                <a:lnTo>
                  <a:pt x="98034" y="108733"/>
                </a:lnTo>
                <a:lnTo>
                  <a:pt x="104091" y="100949"/>
                </a:lnTo>
                <a:lnTo>
                  <a:pt x="109235" y="91340"/>
                </a:lnTo>
                <a:lnTo>
                  <a:pt x="110454" y="81617"/>
                </a:lnTo>
                <a:lnTo>
                  <a:pt x="109056" y="71819"/>
                </a:lnTo>
                <a:lnTo>
                  <a:pt x="105913" y="61972"/>
                </a:lnTo>
                <a:lnTo>
                  <a:pt x="101608" y="53196"/>
                </a:lnTo>
                <a:lnTo>
                  <a:pt x="96526" y="45135"/>
                </a:lnTo>
                <a:lnTo>
                  <a:pt x="90929" y="37550"/>
                </a:lnTo>
                <a:lnTo>
                  <a:pt x="82775" y="32494"/>
                </a:lnTo>
                <a:lnTo>
                  <a:pt x="72918" y="29123"/>
                </a:lnTo>
                <a:lnTo>
                  <a:pt x="61926" y="26875"/>
                </a:lnTo>
                <a:lnTo>
                  <a:pt x="51282" y="26483"/>
                </a:lnTo>
                <a:lnTo>
                  <a:pt x="40870" y="27326"/>
                </a:lnTo>
                <a:lnTo>
                  <a:pt x="30612" y="28994"/>
                </a:lnTo>
                <a:lnTo>
                  <a:pt x="21564" y="32316"/>
                </a:lnTo>
                <a:lnTo>
                  <a:pt x="13320" y="36742"/>
                </a:lnTo>
                <a:lnTo>
                  <a:pt x="5614" y="41903"/>
                </a:lnTo>
                <a:lnTo>
                  <a:pt x="1582" y="48659"/>
                </a:lnTo>
                <a:lnTo>
                  <a:pt x="0" y="56480"/>
                </a:lnTo>
                <a:lnTo>
                  <a:pt x="50" y="65009"/>
                </a:lnTo>
                <a:lnTo>
                  <a:pt x="2294" y="72906"/>
                </a:lnTo>
                <a:lnTo>
                  <a:pt x="6000" y="80381"/>
                </a:lnTo>
                <a:lnTo>
                  <a:pt x="10682" y="87575"/>
                </a:lnTo>
                <a:lnTo>
                  <a:pt x="18224" y="92371"/>
                </a:lnTo>
                <a:lnTo>
                  <a:pt x="27673" y="95569"/>
                </a:lnTo>
                <a:lnTo>
                  <a:pt x="38394" y="97700"/>
                </a:lnTo>
                <a:lnTo>
                  <a:pt x="47752" y="96911"/>
                </a:lnTo>
                <a:lnTo>
                  <a:pt x="56201" y="94174"/>
                </a:lnTo>
                <a:lnTo>
                  <a:pt x="64045" y="90138"/>
                </a:lnTo>
                <a:lnTo>
                  <a:pt x="70379" y="84132"/>
                </a:lnTo>
                <a:lnTo>
                  <a:pt x="75708" y="76812"/>
                </a:lnTo>
                <a:lnTo>
                  <a:pt x="80365" y="68616"/>
                </a:lnTo>
                <a:lnTo>
                  <a:pt x="80154" y="62047"/>
                </a:lnTo>
                <a:lnTo>
                  <a:pt x="76697" y="56562"/>
                </a:lnTo>
                <a:lnTo>
                  <a:pt x="71076" y="51800"/>
                </a:lnTo>
                <a:lnTo>
                  <a:pt x="64014" y="50836"/>
                </a:lnTo>
                <a:lnTo>
                  <a:pt x="55989" y="52404"/>
                </a:lnTo>
                <a:lnTo>
                  <a:pt x="47324" y="55660"/>
                </a:lnTo>
                <a:lnTo>
                  <a:pt x="40442" y="61147"/>
                </a:lnTo>
                <a:lnTo>
                  <a:pt x="34748" y="68120"/>
                </a:lnTo>
                <a:lnTo>
                  <a:pt x="20045" y="10196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 name="Freeform 223"/>
          <p:cNvSpPr/>
          <p:nvPr/>
        </p:nvSpPr>
        <p:spPr>
          <a:xfrm>
            <a:off x="5143002" y="3146860"/>
            <a:ext cx="1271934" cy="219755"/>
          </a:xfrm>
          <a:custGeom>
            <a:avLst/>
            <a:gdLst/>
            <a:ahLst/>
            <a:cxnLst/>
            <a:rect l="0" t="0" r="0" b="0"/>
            <a:pathLst>
              <a:path w="1271934" h="219755">
                <a:moveTo>
                  <a:pt x="1263368" y="36429"/>
                </a:moveTo>
                <a:lnTo>
                  <a:pt x="1263368" y="97094"/>
                </a:lnTo>
                <a:lnTo>
                  <a:pt x="1264473" y="111137"/>
                </a:lnTo>
                <a:lnTo>
                  <a:pt x="1266316" y="124920"/>
                </a:lnTo>
                <a:lnTo>
                  <a:pt x="1268649" y="138530"/>
                </a:lnTo>
                <a:lnTo>
                  <a:pt x="1270205" y="152025"/>
                </a:lnTo>
                <a:lnTo>
                  <a:pt x="1271242" y="165443"/>
                </a:lnTo>
                <a:lnTo>
                  <a:pt x="1271933" y="178809"/>
                </a:lnTo>
                <a:lnTo>
                  <a:pt x="1270184" y="183299"/>
                </a:lnTo>
                <a:lnTo>
                  <a:pt x="1266807" y="181870"/>
                </a:lnTo>
                <a:lnTo>
                  <a:pt x="1262345" y="176497"/>
                </a:lnTo>
                <a:lnTo>
                  <a:pt x="1257160" y="167388"/>
                </a:lnTo>
                <a:lnTo>
                  <a:pt x="1251492" y="155789"/>
                </a:lnTo>
                <a:lnTo>
                  <a:pt x="1245503" y="142530"/>
                </a:lnTo>
                <a:lnTo>
                  <a:pt x="1239300" y="131480"/>
                </a:lnTo>
                <a:lnTo>
                  <a:pt x="1232954" y="121903"/>
                </a:lnTo>
                <a:lnTo>
                  <a:pt x="1226512" y="113307"/>
                </a:lnTo>
                <a:lnTo>
                  <a:pt x="1221113" y="104261"/>
                </a:lnTo>
                <a:lnTo>
                  <a:pt x="1216408" y="94914"/>
                </a:lnTo>
                <a:lnTo>
                  <a:pt x="1212166" y="85367"/>
                </a:lnTo>
                <a:lnTo>
                  <a:pt x="1207127" y="76792"/>
                </a:lnTo>
                <a:lnTo>
                  <a:pt x="1201558" y="68864"/>
                </a:lnTo>
                <a:lnTo>
                  <a:pt x="1195634" y="61368"/>
                </a:lnTo>
                <a:lnTo>
                  <a:pt x="1189474" y="53055"/>
                </a:lnTo>
                <a:lnTo>
                  <a:pt x="1176735" y="34976"/>
                </a:lnTo>
                <a:lnTo>
                  <a:pt x="1170243" y="26618"/>
                </a:lnTo>
                <a:lnTo>
                  <a:pt x="1163704" y="18835"/>
                </a:lnTo>
                <a:lnTo>
                  <a:pt x="1157134" y="11436"/>
                </a:lnTo>
                <a:lnTo>
                  <a:pt x="1150544" y="8714"/>
                </a:lnTo>
                <a:lnTo>
                  <a:pt x="1143940" y="9110"/>
                </a:lnTo>
                <a:lnTo>
                  <a:pt x="1137327" y="11585"/>
                </a:lnTo>
                <a:lnTo>
                  <a:pt x="1132918" y="18761"/>
                </a:lnTo>
                <a:lnTo>
                  <a:pt x="1129978" y="29071"/>
                </a:lnTo>
                <a:lnTo>
                  <a:pt x="1128019" y="41472"/>
                </a:lnTo>
                <a:lnTo>
                  <a:pt x="1126712" y="55265"/>
                </a:lnTo>
                <a:lnTo>
                  <a:pt x="1125841" y="69987"/>
                </a:lnTo>
                <a:lnTo>
                  <a:pt x="1124874" y="101083"/>
                </a:lnTo>
                <a:lnTo>
                  <a:pt x="1124201" y="177266"/>
                </a:lnTo>
                <a:lnTo>
                  <a:pt x="1123062" y="190008"/>
                </a:lnTo>
                <a:lnTo>
                  <a:pt x="1121197" y="201817"/>
                </a:lnTo>
                <a:lnTo>
                  <a:pt x="1118849" y="213007"/>
                </a:lnTo>
                <a:lnTo>
                  <a:pt x="1115072" y="218255"/>
                </a:lnTo>
                <a:lnTo>
                  <a:pt x="1110344" y="219544"/>
                </a:lnTo>
                <a:lnTo>
                  <a:pt x="1104981" y="218193"/>
                </a:lnTo>
                <a:lnTo>
                  <a:pt x="1099196" y="212870"/>
                </a:lnTo>
                <a:lnTo>
                  <a:pt x="1093128" y="204901"/>
                </a:lnTo>
                <a:lnTo>
                  <a:pt x="1086872" y="195167"/>
                </a:lnTo>
                <a:lnTo>
                  <a:pt x="1081596" y="185361"/>
                </a:lnTo>
                <a:lnTo>
                  <a:pt x="1076974" y="175509"/>
                </a:lnTo>
                <a:lnTo>
                  <a:pt x="1072787" y="165624"/>
                </a:lnTo>
                <a:lnTo>
                  <a:pt x="1068890" y="155719"/>
                </a:lnTo>
                <a:lnTo>
                  <a:pt x="1061613" y="135870"/>
                </a:lnTo>
                <a:lnTo>
                  <a:pt x="1057020" y="127040"/>
                </a:lnTo>
                <a:lnTo>
                  <a:pt x="1051747" y="118942"/>
                </a:lnTo>
                <a:lnTo>
                  <a:pt x="1046021" y="111334"/>
                </a:lnTo>
                <a:lnTo>
                  <a:pt x="1041098" y="102945"/>
                </a:lnTo>
                <a:lnTo>
                  <a:pt x="1036711" y="94037"/>
                </a:lnTo>
                <a:lnTo>
                  <a:pt x="1032681" y="84782"/>
                </a:lnTo>
                <a:lnTo>
                  <a:pt x="1026679" y="75296"/>
                </a:lnTo>
                <a:lnTo>
                  <a:pt x="1019361" y="65657"/>
                </a:lnTo>
                <a:lnTo>
                  <a:pt x="1011167" y="55914"/>
                </a:lnTo>
                <a:lnTo>
                  <a:pt x="1003493" y="47209"/>
                </a:lnTo>
                <a:lnTo>
                  <a:pt x="989072" y="31641"/>
                </a:lnTo>
                <a:lnTo>
                  <a:pt x="983238" y="29921"/>
                </a:lnTo>
                <a:lnTo>
                  <a:pt x="978242" y="32090"/>
                </a:lnTo>
                <a:lnTo>
                  <a:pt x="973806" y="36853"/>
                </a:lnTo>
                <a:lnTo>
                  <a:pt x="969744" y="43343"/>
                </a:lnTo>
                <a:lnTo>
                  <a:pt x="965930" y="50987"/>
                </a:lnTo>
                <a:lnTo>
                  <a:pt x="962283" y="59398"/>
                </a:lnTo>
                <a:lnTo>
                  <a:pt x="958746" y="70532"/>
                </a:lnTo>
                <a:lnTo>
                  <a:pt x="955282" y="83481"/>
                </a:lnTo>
                <a:lnTo>
                  <a:pt x="931793" y="178857"/>
                </a:lnTo>
                <a:lnTo>
                  <a:pt x="928471" y="191068"/>
                </a:lnTo>
                <a:lnTo>
                  <a:pt x="921833" y="213478"/>
                </a:lnTo>
                <a:lnTo>
                  <a:pt x="915199" y="218570"/>
                </a:lnTo>
                <a:lnTo>
                  <a:pt x="906356" y="219754"/>
                </a:lnTo>
                <a:lnTo>
                  <a:pt x="896039" y="218332"/>
                </a:lnTo>
                <a:lnTo>
                  <a:pt x="888056" y="212963"/>
                </a:lnTo>
                <a:lnTo>
                  <a:pt x="881628" y="204963"/>
                </a:lnTo>
                <a:lnTo>
                  <a:pt x="876238" y="195208"/>
                </a:lnTo>
                <a:lnTo>
                  <a:pt x="871539" y="185389"/>
                </a:lnTo>
                <a:lnTo>
                  <a:pt x="867301" y="175527"/>
                </a:lnTo>
                <a:lnTo>
                  <a:pt x="863370" y="165636"/>
                </a:lnTo>
                <a:lnTo>
                  <a:pt x="856056" y="145804"/>
                </a:lnTo>
                <a:lnTo>
                  <a:pt x="842353" y="106054"/>
                </a:lnTo>
                <a:lnTo>
                  <a:pt x="837896" y="96109"/>
                </a:lnTo>
                <a:lnTo>
                  <a:pt x="832714" y="86164"/>
                </a:lnTo>
                <a:lnTo>
                  <a:pt x="827049" y="76218"/>
                </a:lnTo>
                <a:lnTo>
                  <a:pt x="814859" y="53376"/>
                </a:lnTo>
                <a:lnTo>
                  <a:pt x="808513" y="41095"/>
                </a:lnTo>
                <a:lnTo>
                  <a:pt x="802073" y="30697"/>
                </a:lnTo>
                <a:lnTo>
                  <a:pt x="795568" y="21555"/>
                </a:lnTo>
                <a:lnTo>
                  <a:pt x="789021" y="13249"/>
                </a:lnTo>
                <a:lnTo>
                  <a:pt x="782446" y="9923"/>
                </a:lnTo>
                <a:lnTo>
                  <a:pt x="775852" y="9916"/>
                </a:lnTo>
                <a:lnTo>
                  <a:pt x="769245" y="12122"/>
                </a:lnTo>
                <a:lnTo>
                  <a:pt x="763735" y="16908"/>
                </a:lnTo>
                <a:lnTo>
                  <a:pt x="758957" y="23415"/>
                </a:lnTo>
                <a:lnTo>
                  <a:pt x="754666" y="31069"/>
                </a:lnTo>
                <a:lnTo>
                  <a:pt x="750700" y="41698"/>
                </a:lnTo>
                <a:lnTo>
                  <a:pt x="746950" y="54311"/>
                </a:lnTo>
                <a:lnTo>
                  <a:pt x="743346" y="68246"/>
                </a:lnTo>
                <a:lnTo>
                  <a:pt x="736393" y="98467"/>
                </a:lnTo>
                <a:lnTo>
                  <a:pt x="729618" y="129215"/>
                </a:lnTo>
                <a:lnTo>
                  <a:pt x="722923" y="157618"/>
                </a:lnTo>
                <a:lnTo>
                  <a:pt x="718485" y="170277"/>
                </a:lnTo>
                <a:lnTo>
                  <a:pt x="713315" y="182032"/>
                </a:lnTo>
                <a:lnTo>
                  <a:pt x="707659" y="193184"/>
                </a:lnTo>
                <a:lnTo>
                  <a:pt x="701677" y="198409"/>
                </a:lnTo>
                <a:lnTo>
                  <a:pt x="695478" y="199681"/>
                </a:lnTo>
                <a:lnTo>
                  <a:pt x="689135" y="198319"/>
                </a:lnTo>
                <a:lnTo>
                  <a:pt x="683801" y="192989"/>
                </a:lnTo>
                <a:lnTo>
                  <a:pt x="679140" y="185015"/>
                </a:lnTo>
                <a:lnTo>
                  <a:pt x="669908" y="163259"/>
                </a:lnTo>
                <a:lnTo>
                  <a:pt x="658436" y="135168"/>
                </a:lnTo>
                <a:lnTo>
                  <a:pt x="648916" y="110157"/>
                </a:lnTo>
                <a:lnTo>
                  <a:pt x="637343" y="77433"/>
                </a:lnTo>
                <a:lnTo>
                  <a:pt x="633799" y="67081"/>
                </a:lnTo>
                <a:lnTo>
                  <a:pt x="630331" y="55759"/>
                </a:lnTo>
                <a:lnTo>
                  <a:pt x="623530" y="31388"/>
                </a:lnTo>
                <a:lnTo>
                  <a:pt x="619064" y="20910"/>
                </a:lnTo>
                <a:lnTo>
                  <a:pt x="613876" y="11714"/>
                </a:lnTo>
                <a:lnTo>
                  <a:pt x="608206" y="3373"/>
                </a:lnTo>
                <a:lnTo>
                  <a:pt x="602216" y="23"/>
                </a:lnTo>
                <a:lnTo>
                  <a:pt x="596012" y="0"/>
                </a:lnTo>
                <a:lnTo>
                  <a:pt x="589665" y="2195"/>
                </a:lnTo>
                <a:lnTo>
                  <a:pt x="585434" y="8080"/>
                </a:lnTo>
                <a:lnTo>
                  <a:pt x="582613" y="16425"/>
                </a:lnTo>
                <a:lnTo>
                  <a:pt x="572805" y="66865"/>
                </a:lnTo>
                <a:lnTo>
                  <a:pt x="566646" y="94906"/>
                </a:lnTo>
                <a:lnTo>
                  <a:pt x="553685" y="148932"/>
                </a:lnTo>
                <a:lnTo>
                  <a:pt x="550394" y="161170"/>
                </a:lnTo>
                <a:lnTo>
                  <a:pt x="543790" y="183610"/>
                </a:lnTo>
                <a:lnTo>
                  <a:pt x="539376" y="193131"/>
                </a:lnTo>
                <a:lnTo>
                  <a:pt x="534223" y="201689"/>
                </a:lnTo>
                <a:lnTo>
                  <a:pt x="528577" y="209605"/>
                </a:lnTo>
                <a:lnTo>
                  <a:pt x="522602" y="211567"/>
                </a:lnTo>
                <a:lnTo>
                  <a:pt x="516409" y="209558"/>
                </a:lnTo>
                <a:lnTo>
                  <a:pt x="510069" y="204904"/>
                </a:lnTo>
                <a:lnTo>
                  <a:pt x="504737" y="197379"/>
                </a:lnTo>
                <a:lnTo>
                  <a:pt x="500077" y="187942"/>
                </a:lnTo>
                <a:lnTo>
                  <a:pt x="495865" y="177228"/>
                </a:lnTo>
                <a:lnTo>
                  <a:pt x="491952" y="164560"/>
                </a:lnTo>
                <a:lnTo>
                  <a:pt x="488238" y="150588"/>
                </a:lnTo>
                <a:lnTo>
                  <a:pt x="484657" y="135746"/>
                </a:lnTo>
                <a:lnTo>
                  <a:pt x="480058" y="121431"/>
                </a:lnTo>
                <a:lnTo>
                  <a:pt x="474782" y="107466"/>
                </a:lnTo>
                <a:lnTo>
                  <a:pt x="469054" y="93735"/>
                </a:lnTo>
                <a:lnTo>
                  <a:pt x="463025" y="81265"/>
                </a:lnTo>
                <a:lnTo>
                  <a:pt x="456795" y="69636"/>
                </a:lnTo>
                <a:lnTo>
                  <a:pt x="450431" y="58567"/>
                </a:lnTo>
                <a:lnTo>
                  <a:pt x="442872" y="52293"/>
                </a:lnTo>
                <a:lnTo>
                  <a:pt x="434517" y="49216"/>
                </a:lnTo>
                <a:lnTo>
                  <a:pt x="425631" y="48270"/>
                </a:lnTo>
                <a:lnTo>
                  <a:pt x="417496" y="53165"/>
                </a:lnTo>
                <a:lnTo>
                  <a:pt x="409863" y="61956"/>
                </a:lnTo>
                <a:lnTo>
                  <a:pt x="402563" y="73343"/>
                </a:lnTo>
                <a:lnTo>
                  <a:pt x="396592" y="85355"/>
                </a:lnTo>
                <a:lnTo>
                  <a:pt x="391505" y="97784"/>
                </a:lnTo>
                <a:lnTo>
                  <a:pt x="371850" y="154712"/>
                </a:lnTo>
                <a:lnTo>
                  <a:pt x="354866" y="205398"/>
                </a:lnTo>
                <a:lnTo>
                  <a:pt x="350424" y="209867"/>
                </a:lnTo>
                <a:lnTo>
                  <a:pt x="345252" y="210636"/>
                </a:lnTo>
                <a:lnTo>
                  <a:pt x="339594" y="208938"/>
                </a:lnTo>
                <a:lnTo>
                  <a:pt x="334716" y="203385"/>
                </a:lnTo>
                <a:lnTo>
                  <a:pt x="330359" y="195261"/>
                </a:lnTo>
                <a:lnTo>
                  <a:pt x="326349" y="185424"/>
                </a:lnTo>
                <a:lnTo>
                  <a:pt x="321465" y="174445"/>
                </a:lnTo>
                <a:lnTo>
                  <a:pt x="310144" y="150456"/>
                </a:lnTo>
                <a:lnTo>
                  <a:pt x="305135" y="136764"/>
                </a:lnTo>
                <a:lnTo>
                  <a:pt x="300690" y="122110"/>
                </a:lnTo>
                <a:lnTo>
                  <a:pt x="296622" y="106813"/>
                </a:lnTo>
                <a:lnTo>
                  <a:pt x="291699" y="92195"/>
                </a:lnTo>
                <a:lnTo>
                  <a:pt x="286207" y="78027"/>
                </a:lnTo>
                <a:lnTo>
                  <a:pt x="280335" y="64161"/>
                </a:lnTo>
                <a:lnTo>
                  <a:pt x="274209" y="52707"/>
                </a:lnTo>
                <a:lnTo>
                  <a:pt x="267915" y="42860"/>
                </a:lnTo>
                <a:lnTo>
                  <a:pt x="261508" y="34084"/>
                </a:lnTo>
                <a:lnTo>
                  <a:pt x="255027" y="31550"/>
                </a:lnTo>
                <a:lnTo>
                  <a:pt x="248495" y="33177"/>
                </a:lnTo>
                <a:lnTo>
                  <a:pt x="241930" y="37577"/>
                </a:lnTo>
                <a:lnTo>
                  <a:pt x="235342" y="43826"/>
                </a:lnTo>
                <a:lnTo>
                  <a:pt x="228740" y="51308"/>
                </a:lnTo>
                <a:lnTo>
                  <a:pt x="222128" y="59613"/>
                </a:lnTo>
                <a:lnTo>
                  <a:pt x="216615" y="70675"/>
                </a:lnTo>
                <a:lnTo>
                  <a:pt x="211834" y="83577"/>
                </a:lnTo>
                <a:lnTo>
                  <a:pt x="207541" y="97704"/>
                </a:lnTo>
                <a:lnTo>
                  <a:pt x="204680" y="112649"/>
                </a:lnTo>
                <a:lnTo>
                  <a:pt x="202772" y="128139"/>
                </a:lnTo>
                <a:lnTo>
                  <a:pt x="201500" y="143993"/>
                </a:lnTo>
                <a:lnTo>
                  <a:pt x="199547" y="157877"/>
                </a:lnTo>
                <a:lnTo>
                  <a:pt x="197139" y="170449"/>
                </a:lnTo>
                <a:lnTo>
                  <a:pt x="194429" y="182147"/>
                </a:lnTo>
                <a:lnTo>
                  <a:pt x="191516" y="184418"/>
                </a:lnTo>
                <a:lnTo>
                  <a:pt x="188470" y="180407"/>
                </a:lnTo>
                <a:lnTo>
                  <a:pt x="185333" y="172205"/>
                </a:lnTo>
                <a:lnTo>
                  <a:pt x="182137" y="161211"/>
                </a:lnTo>
                <a:lnTo>
                  <a:pt x="178901" y="148355"/>
                </a:lnTo>
                <a:lnTo>
                  <a:pt x="175638" y="134258"/>
                </a:lnTo>
                <a:lnTo>
                  <a:pt x="171252" y="119334"/>
                </a:lnTo>
                <a:lnTo>
                  <a:pt x="166118" y="103857"/>
                </a:lnTo>
                <a:lnTo>
                  <a:pt x="160484" y="88013"/>
                </a:lnTo>
                <a:lnTo>
                  <a:pt x="154518" y="74134"/>
                </a:lnTo>
                <a:lnTo>
                  <a:pt x="148330" y="61566"/>
                </a:lnTo>
                <a:lnTo>
                  <a:pt x="141994" y="49871"/>
                </a:lnTo>
                <a:lnTo>
                  <a:pt x="135559" y="39864"/>
                </a:lnTo>
                <a:lnTo>
                  <a:pt x="129059" y="30982"/>
                </a:lnTo>
                <a:lnTo>
                  <a:pt x="122514" y="22850"/>
                </a:lnTo>
                <a:lnTo>
                  <a:pt x="113730" y="19639"/>
                </a:lnTo>
                <a:lnTo>
                  <a:pt x="103453" y="19709"/>
                </a:lnTo>
                <a:lnTo>
                  <a:pt x="92180" y="21967"/>
                </a:lnTo>
                <a:lnTo>
                  <a:pt x="83560" y="26788"/>
                </a:lnTo>
                <a:lnTo>
                  <a:pt x="76708" y="33317"/>
                </a:lnTo>
                <a:lnTo>
                  <a:pt x="71034" y="40987"/>
                </a:lnTo>
                <a:lnTo>
                  <a:pt x="67252" y="50521"/>
                </a:lnTo>
                <a:lnTo>
                  <a:pt x="64730" y="61298"/>
                </a:lnTo>
                <a:lnTo>
                  <a:pt x="63049" y="72904"/>
                </a:lnTo>
                <a:lnTo>
                  <a:pt x="60823" y="83957"/>
                </a:lnTo>
                <a:lnTo>
                  <a:pt x="58234" y="94642"/>
                </a:lnTo>
                <a:lnTo>
                  <a:pt x="55402" y="105081"/>
                </a:lnTo>
                <a:lnTo>
                  <a:pt x="53514" y="116462"/>
                </a:lnTo>
                <a:lnTo>
                  <a:pt x="52256" y="128470"/>
                </a:lnTo>
                <a:lnTo>
                  <a:pt x="51417" y="140897"/>
                </a:lnTo>
                <a:lnTo>
                  <a:pt x="49752" y="145865"/>
                </a:lnTo>
                <a:lnTo>
                  <a:pt x="47537" y="145862"/>
                </a:lnTo>
                <a:lnTo>
                  <a:pt x="44955" y="142544"/>
                </a:lnTo>
                <a:lnTo>
                  <a:pt x="42129" y="135910"/>
                </a:lnTo>
                <a:lnTo>
                  <a:pt x="39139" y="127067"/>
                </a:lnTo>
                <a:lnTo>
                  <a:pt x="32870" y="106556"/>
                </a:lnTo>
                <a:lnTo>
                  <a:pt x="16542" y="56390"/>
                </a:lnTo>
                <a:lnTo>
                  <a:pt x="13239" y="53052"/>
                </a:lnTo>
                <a:lnTo>
                  <a:pt x="9931" y="54143"/>
                </a:lnTo>
                <a:lnTo>
                  <a:pt x="0" y="9611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9" name="Group 228"/>
          <p:cNvGrpSpPr/>
          <p:nvPr/>
        </p:nvGrpSpPr>
        <p:grpSpPr>
          <a:xfrm>
            <a:off x="7271827" y="5360720"/>
            <a:ext cx="723975" cy="299568"/>
            <a:chOff x="7271827" y="5360720"/>
            <a:chExt cx="723975" cy="299568"/>
          </a:xfrm>
        </p:grpSpPr>
        <p:sp>
          <p:nvSpPr>
            <p:cNvPr id="225" name="Freeform 224"/>
            <p:cNvSpPr/>
            <p:nvPr/>
          </p:nvSpPr>
          <p:spPr>
            <a:xfrm>
              <a:off x="7281775" y="5391697"/>
              <a:ext cx="129322" cy="268591"/>
            </a:xfrm>
            <a:custGeom>
              <a:avLst/>
              <a:gdLst/>
              <a:ahLst/>
              <a:cxnLst/>
              <a:rect l="0" t="0" r="0" b="0"/>
              <a:pathLst>
                <a:path w="129322" h="268591">
                  <a:moveTo>
                    <a:pt x="0" y="0"/>
                  </a:moveTo>
                  <a:lnTo>
                    <a:pt x="10562" y="10562"/>
                  </a:lnTo>
                  <a:lnTo>
                    <a:pt x="14778" y="16989"/>
                  </a:lnTo>
                  <a:lnTo>
                    <a:pt x="18694" y="24589"/>
                  </a:lnTo>
                  <a:lnTo>
                    <a:pt x="22410" y="32973"/>
                  </a:lnTo>
                  <a:lnTo>
                    <a:pt x="27099" y="40772"/>
                  </a:lnTo>
                  <a:lnTo>
                    <a:pt x="32435" y="48182"/>
                  </a:lnTo>
                  <a:lnTo>
                    <a:pt x="38203" y="55333"/>
                  </a:lnTo>
                  <a:lnTo>
                    <a:pt x="43153" y="63416"/>
                  </a:lnTo>
                  <a:lnTo>
                    <a:pt x="47559" y="72121"/>
                  </a:lnTo>
                  <a:lnTo>
                    <a:pt x="51602" y="81239"/>
                  </a:lnTo>
                  <a:lnTo>
                    <a:pt x="55401" y="90635"/>
                  </a:lnTo>
                  <a:lnTo>
                    <a:pt x="62572" y="109917"/>
                  </a:lnTo>
                  <a:lnTo>
                    <a:pt x="76181" y="149313"/>
                  </a:lnTo>
                  <a:lnTo>
                    <a:pt x="82860" y="169155"/>
                  </a:lnTo>
                  <a:lnTo>
                    <a:pt x="87294" y="180194"/>
                  </a:lnTo>
                  <a:lnTo>
                    <a:pt x="92461" y="191974"/>
                  </a:lnTo>
                  <a:lnTo>
                    <a:pt x="98116" y="204249"/>
                  </a:lnTo>
                  <a:lnTo>
                    <a:pt x="102992" y="215748"/>
                  </a:lnTo>
                  <a:lnTo>
                    <a:pt x="107346" y="226730"/>
                  </a:lnTo>
                  <a:lnTo>
                    <a:pt x="129321" y="26859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 name="Freeform 225"/>
            <p:cNvSpPr/>
            <p:nvPr/>
          </p:nvSpPr>
          <p:spPr>
            <a:xfrm>
              <a:off x="7271827" y="5441436"/>
              <a:ext cx="139270" cy="189008"/>
            </a:xfrm>
            <a:custGeom>
              <a:avLst/>
              <a:gdLst/>
              <a:ahLst/>
              <a:cxnLst/>
              <a:rect l="0" t="0" r="0" b="0"/>
              <a:pathLst>
                <a:path w="139270" h="189008">
                  <a:moveTo>
                    <a:pt x="139269" y="0"/>
                  </a:moveTo>
                  <a:lnTo>
                    <a:pt x="111578" y="27692"/>
                  </a:lnTo>
                  <a:lnTo>
                    <a:pt x="103123" y="35041"/>
                  </a:lnTo>
                  <a:lnTo>
                    <a:pt x="93066" y="43256"/>
                  </a:lnTo>
                  <a:lnTo>
                    <a:pt x="81940" y="52049"/>
                  </a:lnTo>
                  <a:lnTo>
                    <a:pt x="72312" y="62332"/>
                  </a:lnTo>
                  <a:lnTo>
                    <a:pt x="63682" y="73608"/>
                  </a:lnTo>
                  <a:lnTo>
                    <a:pt x="55718" y="85547"/>
                  </a:lnTo>
                  <a:lnTo>
                    <a:pt x="48199" y="97928"/>
                  </a:lnTo>
                  <a:lnTo>
                    <a:pt x="40975" y="110603"/>
                  </a:lnTo>
                  <a:lnTo>
                    <a:pt x="27053" y="136476"/>
                  </a:lnTo>
                  <a:lnTo>
                    <a:pt x="0" y="18900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Freeform 226"/>
            <p:cNvSpPr/>
            <p:nvPr/>
          </p:nvSpPr>
          <p:spPr>
            <a:xfrm>
              <a:off x="7610052" y="5431488"/>
              <a:ext cx="146085" cy="149218"/>
            </a:xfrm>
            <a:custGeom>
              <a:avLst/>
              <a:gdLst/>
              <a:ahLst/>
              <a:cxnLst/>
              <a:rect l="0" t="0" r="0" b="0"/>
              <a:pathLst>
                <a:path w="146085" h="149218">
                  <a:moveTo>
                    <a:pt x="0" y="0"/>
                  </a:moveTo>
                  <a:lnTo>
                    <a:pt x="132842" y="0"/>
                  </a:lnTo>
                  <a:lnTo>
                    <a:pt x="140511" y="3316"/>
                  </a:lnTo>
                  <a:lnTo>
                    <a:pt x="144518" y="8842"/>
                  </a:lnTo>
                  <a:lnTo>
                    <a:pt x="146084" y="15843"/>
                  </a:lnTo>
                  <a:lnTo>
                    <a:pt x="144918" y="23825"/>
                  </a:lnTo>
                  <a:lnTo>
                    <a:pt x="141929" y="32463"/>
                  </a:lnTo>
                  <a:lnTo>
                    <a:pt x="137727" y="41538"/>
                  </a:lnTo>
                  <a:lnTo>
                    <a:pt x="132714" y="49798"/>
                  </a:lnTo>
                  <a:lnTo>
                    <a:pt x="127161" y="57515"/>
                  </a:lnTo>
                  <a:lnTo>
                    <a:pt x="121249" y="64871"/>
                  </a:lnTo>
                  <a:lnTo>
                    <a:pt x="115098" y="71985"/>
                  </a:lnTo>
                  <a:lnTo>
                    <a:pt x="108786" y="78939"/>
                  </a:lnTo>
                  <a:lnTo>
                    <a:pt x="102367" y="85785"/>
                  </a:lnTo>
                  <a:lnTo>
                    <a:pt x="94773" y="92560"/>
                  </a:lnTo>
                  <a:lnTo>
                    <a:pt x="86393" y="99287"/>
                  </a:lnTo>
                  <a:lnTo>
                    <a:pt x="77491" y="105982"/>
                  </a:lnTo>
                  <a:lnTo>
                    <a:pt x="58757" y="119316"/>
                  </a:lnTo>
                  <a:lnTo>
                    <a:pt x="19896" y="14921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Freeform 227"/>
            <p:cNvSpPr/>
            <p:nvPr/>
          </p:nvSpPr>
          <p:spPr>
            <a:xfrm>
              <a:off x="7848799" y="5360720"/>
              <a:ext cx="147003" cy="258803"/>
            </a:xfrm>
            <a:custGeom>
              <a:avLst/>
              <a:gdLst/>
              <a:ahLst/>
              <a:cxnLst/>
              <a:rect l="0" t="0" r="0" b="0"/>
              <a:pathLst>
                <a:path w="147003" h="258803">
                  <a:moveTo>
                    <a:pt x="49739" y="40925"/>
                  </a:moveTo>
                  <a:lnTo>
                    <a:pt x="39176" y="56767"/>
                  </a:lnTo>
                  <a:lnTo>
                    <a:pt x="34960" y="66961"/>
                  </a:lnTo>
                  <a:lnTo>
                    <a:pt x="31044" y="79283"/>
                  </a:lnTo>
                  <a:lnTo>
                    <a:pt x="27328" y="93025"/>
                  </a:lnTo>
                  <a:lnTo>
                    <a:pt x="24850" y="107712"/>
                  </a:lnTo>
                  <a:lnTo>
                    <a:pt x="23198" y="123030"/>
                  </a:lnTo>
                  <a:lnTo>
                    <a:pt x="22097" y="138769"/>
                  </a:lnTo>
                  <a:lnTo>
                    <a:pt x="22468" y="154787"/>
                  </a:lnTo>
                  <a:lnTo>
                    <a:pt x="23821" y="170993"/>
                  </a:lnTo>
                  <a:lnTo>
                    <a:pt x="25828" y="187324"/>
                  </a:lnTo>
                  <a:lnTo>
                    <a:pt x="28272" y="202632"/>
                  </a:lnTo>
                  <a:lnTo>
                    <a:pt x="31006" y="217258"/>
                  </a:lnTo>
                  <a:lnTo>
                    <a:pt x="33935" y="231431"/>
                  </a:lnTo>
                  <a:lnTo>
                    <a:pt x="39203" y="241984"/>
                  </a:lnTo>
                  <a:lnTo>
                    <a:pt x="46030" y="250125"/>
                  </a:lnTo>
                  <a:lnTo>
                    <a:pt x="53898" y="256658"/>
                  </a:lnTo>
                  <a:lnTo>
                    <a:pt x="63565" y="258802"/>
                  </a:lnTo>
                  <a:lnTo>
                    <a:pt x="74430" y="258021"/>
                  </a:lnTo>
                  <a:lnTo>
                    <a:pt x="86095" y="255290"/>
                  </a:lnTo>
                  <a:lnTo>
                    <a:pt x="96082" y="251259"/>
                  </a:lnTo>
                  <a:lnTo>
                    <a:pt x="104951" y="246361"/>
                  </a:lnTo>
                  <a:lnTo>
                    <a:pt x="113074" y="240884"/>
                  </a:lnTo>
                  <a:lnTo>
                    <a:pt x="119595" y="232812"/>
                  </a:lnTo>
                  <a:lnTo>
                    <a:pt x="125048" y="223010"/>
                  </a:lnTo>
                  <a:lnTo>
                    <a:pt x="129788" y="212054"/>
                  </a:lnTo>
                  <a:lnTo>
                    <a:pt x="134054" y="201433"/>
                  </a:lnTo>
                  <a:lnTo>
                    <a:pt x="141741" y="180791"/>
                  </a:lnTo>
                  <a:lnTo>
                    <a:pt x="144233" y="168433"/>
                  </a:lnTo>
                  <a:lnTo>
                    <a:pt x="145894" y="154668"/>
                  </a:lnTo>
                  <a:lnTo>
                    <a:pt x="147002" y="139965"/>
                  </a:lnTo>
                  <a:lnTo>
                    <a:pt x="146634" y="124637"/>
                  </a:lnTo>
                  <a:lnTo>
                    <a:pt x="145285" y="108891"/>
                  </a:lnTo>
                  <a:lnTo>
                    <a:pt x="143279" y="92868"/>
                  </a:lnTo>
                  <a:lnTo>
                    <a:pt x="140838" y="77764"/>
                  </a:lnTo>
                  <a:lnTo>
                    <a:pt x="138104" y="63273"/>
                  </a:lnTo>
                  <a:lnTo>
                    <a:pt x="135176" y="49192"/>
                  </a:lnTo>
                  <a:lnTo>
                    <a:pt x="131013" y="37593"/>
                  </a:lnTo>
                  <a:lnTo>
                    <a:pt x="126028" y="27651"/>
                  </a:lnTo>
                  <a:lnTo>
                    <a:pt x="120494" y="18812"/>
                  </a:lnTo>
                  <a:lnTo>
                    <a:pt x="113488" y="11814"/>
                  </a:lnTo>
                  <a:lnTo>
                    <a:pt x="105503" y="6043"/>
                  </a:lnTo>
                  <a:lnTo>
                    <a:pt x="96862" y="1090"/>
                  </a:lnTo>
                  <a:lnTo>
                    <a:pt x="87786" y="0"/>
                  </a:lnTo>
                  <a:lnTo>
                    <a:pt x="78420" y="1483"/>
                  </a:lnTo>
                  <a:lnTo>
                    <a:pt x="68859" y="4682"/>
                  </a:lnTo>
                  <a:lnTo>
                    <a:pt x="59170" y="9026"/>
                  </a:lnTo>
                  <a:lnTo>
                    <a:pt x="49394" y="14132"/>
                  </a:lnTo>
                  <a:lnTo>
                    <a:pt x="39561" y="19747"/>
                  </a:lnTo>
                  <a:lnTo>
                    <a:pt x="30795" y="25701"/>
                  </a:lnTo>
                  <a:lnTo>
                    <a:pt x="22741" y="31881"/>
                  </a:lnTo>
                  <a:lnTo>
                    <a:pt x="0" y="5087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6" name="Group 235"/>
          <p:cNvGrpSpPr/>
          <p:nvPr/>
        </p:nvGrpSpPr>
        <p:grpSpPr>
          <a:xfrm>
            <a:off x="7291723" y="5819451"/>
            <a:ext cx="945040" cy="358121"/>
            <a:chOff x="7291723" y="5819451"/>
            <a:chExt cx="945040" cy="358121"/>
          </a:xfrm>
        </p:grpSpPr>
        <p:sp>
          <p:nvSpPr>
            <p:cNvPr id="230" name="Freeform 229"/>
            <p:cNvSpPr/>
            <p:nvPr/>
          </p:nvSpPr>
          <p:spPr>
            <a:xfrm>
              <a:off x="7291723" y="5958720"/>
              <a:ext cx="169113" cy="198957"/>
            </a:xfrm>
            <a:custGeom>
              <a:avLst/>
              <a:gdLst/>
              <a:ahLst/>
              <a:cxnLst/>
              <a:rect l="0" t="0" r="0" b="0"/>
              <a:pathLst>
                <a:path w="169113" h="198957">
                  <a:moveTo>
                    <a:pt x="0" y="0"/>
                  </a:moveTo>
                  <a:lnTo>
                    <a:pt x="41537" y="41538"/>
                  </a:lnTo>
                  <a:lnTo>
                    <a:pt x="48693" y="50903"/>
                  </a:lnTo>
                  <a:lnTo>
                    <a:pt x="54568" y="60463"/>
                  </a:lnTo>
                  <a:lnTo>
                    <a:pt x="59590" y="70152"/>
                  </a:lnTo>
                  <a:lnTo>
                    <a:pt x="65148" y="78822"/>
                  </a:lnTo>
                  <a:lnTo>
                    <a:pt x="71065" y="86812"/>
                  </a:lnTo>
                  <a:lnTo>
                    <a:pt x="77220" y="94350"/>
                  </a:lnTo>
                  <a:lnTo>
                    <a:pt x="83534" y="101586"/>
                  </a:lnTo>
                  <a:lnTo>
                    <a:pt x="89954" y="108620"/>
                  </a:lnTo>
                  <a:lnTo>
                    <a:pt x="96444" y="115521"/>
                  </a:lnTo>
                  <a:lnTo>
                    <a:pt x="102982" y="124542"/>
                  </a:lnTo>
                  <a:lnTo>
                    <a:pt x="109551" y="134977"/>
                  </a:lnTo>
                  <a:lnTo>
                    <a:pt x="116141" y="146356"/>
                  </a:lnTo>
                  <a:lnTo>
                    <a:pt x="123850" y="156152"/>
                  </a:lnTo>
                  <a:lnTo>
                    <a:pt x="132306" y="164893"/>
                  </a:lnTo>
                  <a:lnTo>
                    <a:pt x="169112" y="19895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 name="Freeform 230"/>
            <p:cNvSpPr/>
            <p:nvPr/>
          </p:nvSpPr>
          <p:spPr>
            <a:xfrm>
              <a:off x="7361357" y="5938825"/>
              <a:ext cx="99479" cy="238747"/>
            </a:xfrm>
            <a:custGeom>
              <a:avLst/>
              <a:gdLst/>
              <a:ahLst/>
              <a:cxnLst/>
              <a:rect l="0" t="0" r="0" b="0"/>
              <a:pathLst>
                <a:path w="99479" h="238747">
                  <a:moveTo>
                    <a:pt x="99478" y="0"/>
                  </a:moveTo>
                  <a:lnTo>
                    <a:pt x="71786" y="41537"/>
                  </a:lnTo>
                  <a:lnTo>
                    <a:pt x="66648" y="50903"/>
                  </a:lnTo>
                  <a:lnTo>
                    <a:pt x="62117" y="60463"/>
                  </a:lnTo>
                  <a:lnTo>
                    <a:pt x="57991" y="70152"/>
                  </a:lnTo>
                  <a:lnTo>
                    <a:pt x="54135" y="79927"/>
                  </a:lnTo>
                  <a:lnTo>
                    <a:pt x="46903" y="99631"/>
                  </a:lnTo>
                  <a:lnTo>
                    <a:pt x="26571" y="159177"/>
                  </a:lnTo>
                  <a:lnTo>
                    <a:pt x="23241" y="170226"/>
                  </a:lnTo>
                  <a:lnTo>
                    <a:pt x="19915" y="182013"/>
                  </a:lnTo>
                  <a:lnTo>
                    <a:pt x="0" y="23874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Freeform 231"/>
            <p:cNvSpPr/>
            <p:nvPr/>
          </p:nvSpPr>
          <p:spPr>
            <a:xfrm>
              <a:off x="7587721" y="5819451"/>
              <a:ext cx="111862" cy="139270"/>
            </a:xfrm>
            <a:custGeom>
              <a:avLst/>
              <a:gdLst/>
              <a:ahLst/>
              <a:cxnLst/>
              <a:rect l="0" t="0" r="0" b="0"/>
              <a:pathLst>
                <a:path w="111862" h="139270">
                  <a:moveTo>
                    <a:pt x="91966" y="0"/>
                  </a:moveTo>
                  <a:lnTo>
                    <a:pt x="64273" y="41538"/>
                  </a:lnTo>
                  <a:lnTo>
                    <a:pt x="58030" y="49798"/>
                  </a:lnTo>
                  <a:lnTo>
                    <a:pt x="51656" y="57515"/>
                  </a:lnTo>
                  <a:lnTo>
                    <a:pt x="45197" y="64871"/>
                  </a:lnTo>
                  <a:lnTo>
                    <a:pt x="38680" y="71986"/>
                  </a:lnTo>
                  <a:lnTo>
                    <a:pt x="25544" y="85785"/>
                  </a:lnTo>
                  <a:lnTo>
                    <a:pt x="17841" y="91455"/>
                  </a:lnTo>
                  <a:lnTo>
                    <a:pt x="9390" y="96340"/>
                  </a:lnTo>
                  <a:lnTo>
                    <a:pt x="440" y="100701"/>
                  </a:lnTo>
                  <a:lnTo>
                    <a:pt x="0" y="104715"/>
                  </a:lnTo>
                  <a:lnTo>
                    <a:pt x="5232" y="108496"/>
                  </a:lnTo>
                  <a:lnTo>
                    <a:pt x="14248" y="112122"/>
                  </a:lnTo>
                  <a:lnTo>
                    <a:pt x="33107" y="119098"/>
                  </a:lnTo>
                  <a:lnTo>
                    <a:pt x="42779" y="122506"/>
                  </a:lnTo>
                  <a:lnTo>
                    <a:pt x="54753" y="125883"/>
                  </a:lnTo>
                  <a:lnTo>
                    <a:pt x="68262" y="129240"/>
                  </a:lnTo>
                  <a:lnTo>
                    <a:pt x="111861" y="13926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Freeform 232"/>
            <p:cNvSpPr/>
            <p:nvPr/>
          </p:nvSpPr>
          <p:spPr>
            <a:xfrm>
              <a:off x="7629948" y="6048250"/>
              <a:ext cx="99478" cy="19897"/>
            </a:xfrm>
            <a:custGeom>
              <a:avLst/>
              <a:gdLst/>
              <a:ahLst/>
              <a:cxnLst/>
              <a:rect l="0" t="0" r="0" b="0"/>
              <a:pathLst>
                <a:path w="99478" h="19897">
                  <a:moveTo>
                    <a:pt x="0" y="0"/>
                  </a:moveTo>
                  <a:lnTo>
                    <a:pt x="21123" y="0"/>
                  </a:lnTo>
                  <a:lnTo>
                    <a:pt x="30661" y="1105"/>
                  </a:lnTo>
                  <a:lnTo>
                    <a:pt x="40337" y="2948"/>
                  </a:lnTo>
                  <a:lnTo>
                    <a:pt x="50103" y="5281"/>
                  </a:lnTo>
                  <a:lnTo>
                    <a:pt x="59929" y="7942"/>
                  </a:lnTo>
                  <a:lnTo>
                    <a:pt x="99477" y="1989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Freeform 233"/>
            <p:cNvSpPr/>
            <p:nvPr/>
          </p:nvSpPr>
          <p:spPr>
            <a:xfrm>
              <a:off x="7918433" y="5923596"/>
              <a:ext cx="79583" cy="25177"/>
            </a:xfrm>
            <a:custGeom>
              <a:avLst/>
              <a:gdLst/>
              <a:ahLst/>
              <a:cxnLst/>
              <a:rect l="0" t="0" r="0" b="0"/>
              <a:pathLst>
                <a:path w="79583" h="25177">
                  <a:moveTo>
                    <a:pt x="0" y="5281"/>
                  </a:moveTo>
                  <a:lnTo>
                    <a:pt x="21124" y="0"/>
                  </a:lnTo>
                  <a:lnTo>
                    <a:pt x="30662" y="655"/>
                  </a:lnTo>
                  <a:lnTo>
                    <a:pt x="40337" y="3302"/>
                  </a:lnTo>
                  <a:lnTo>
                    <a:pt x="79582" y="2517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Freeform 234"/>
            <p:cNvSpPr/>
            <p:nvPr/>
          </p:nvSpPr>
          <p:spPr>
            <a:xfrm>
              <a:off x="8094640" y="5845376"/>
              <a:ext cx="142123" cy="262562"/>
            </a:xfrm>
            <a:custGeom>
              <a:avLst/>
              <a:gdLst/>
              <a:ahLst/>
              <a:cxnLst/>
              <a:rect l="0" t="0" r="0" b="0"/>
              <a:pathLst>
                <a:path w="142123" h="262562">
                  <a:moveTo>
                    <a:pt x="12801" y="83501"/>
                  </a:moveTo>
                  <a:lnTo>
                    <a:pt x="2239" y="72939"/>
                  </a:lnTo>
                  <a:lnTo>
                    <a:pt x="233" y="65407"/>
                  </a:lnTo>
                  <a:lnTo>
                    <a:pt x="0" y="55964"/>
                  </a:lnTo>
                  <a:lnTo>
                    <a:pt x="951" y="45247"/>
                  </a:lnTo>
                  <a:lnTo>
                    <a:pt x="2690" y="34787"/>
                  </a:lnTo>
                  <a:lnTo>
                    <a:pt x="4955" y="24498"/>
                  </a:lnTo>
                  <a:lnTo>
                    <a:pt x="7570" y="14322"/>
                  </a:lnTo>
                  <a:lnTo>
                    <a:pt x="13735" y="7538"/>
                  </a:lnTo>
                  <a:lnTo>
                    <a:pt x="22266" y="3015"/>
                  </a:lnTo>
                  <a:lnTo>
                    <a:pt x="32374" y="0"/>
                  </a:lnTo>
                  <a:lnTo>
                    <a:pt x="41324" y="2412"/>
                  </a:lnTo>
                  <a:lnTo>
                    <a:pt x="49501" y="8441"/>
                  </a:lnTo>
                  <a:lnTo>
                    <a:pt x="57163" y="16881"/>
                  </a:lnTo>
                  <a:lnTo>
                    <a:pt x="63377" y="28034"/>
                  </a:lnTo>
                  <a:lnTo>
                    <a:pt x="68624" y="40996"/>
                  </a:lnTo>
                  <a:lnTo>
                    <a:pt x="73228" y="55165"/>
                  </a:lnTo>
                  <a:lnTo>
                    <a:pt x="76297" y="71242"/>
                  </a:lnTo>
                  <a:lnTo>
                    <a:pt x="78344" y="88592"/>
                  </a:lnTo>
                  <a:lnTo>
                    <a:pt x="79708" y="106790"/>
                  </a:lnTo>
                  <a:lnTo>
                    <a:pt x="80617" y="124449"/>
                  </a:lnTo>
                  <a:lnTo>
                    <a:pt x="81627" y="158807"/>
                  </a:lnTo>
                  <a:lnTo>
                    <a:pt x="80791" y="173496"/>
                  </a:lnTo>
                  <a:lnTo>
                    <a:pt x="79129" y="186605"/>
                  </a:lnTo>
                  <a:lnTo>
                    <a:pt x="76915" y="198660"/>
                  </a:lnTo>
                  <a:lnTo>
                    <a:pt x="73228" y="208907"/>
                  </a:lnTo>
                  <a:lnTo>
                    <a:pt x="68560" y="217950"/>
                  </a:lnTo>
                  <a:lnTo>
                    <a:pt x="63238" y="226188"/>
                  </a:lnTo>
                  <a:lnTo>
                    <a:pt x="56373" y="230575"/>
                  </a:lnTo>
                  <a:lnTo>
                    <a:pt x="48481" y="232395"/>
                  </a:lnTo>
                  <a:lnTo>
                    <a:pt x="39903" y="232502"/>
                  </a:lnTo>
                  <a:lnTo>
                    <a:pt x="33080" y="229258"/>
                  </a:lnTo>
                  <a:lnTo>
                    <a:pt x="27426" y="223779"/>
                  </a:lnTo>
                  <a:lnTo>
                    <a:pt x="22551" y="216811"/>
                  </a:lnTo>
                  <a:lnTo>
                    <a:pt x="19301" y="206639"/>
                  </a:lnTo>
                  <a:lnTo>
                    <a:pt x="17134" y="194331"/>
                  </a:lnTo>
                  <a:lnTo>
                    <a:pt x="15690" y="180599"/>
                  </a:lnTo>
                  <a:lnTo>
                    <a:pt x="16938" y="169234"/>
                  </a:lnTo>
                  <a:lnTo>
                    <a:pt x="19980" y="159446"/>
                  </a:lnTo>
                  <a:lnTo>
                    <a:pt x="24219" y="150711"/>
                  </a:lnTo>
                  <a:lnTo>
                    <a:pt x="30360" y="145993"/>
                  </a:lnTo>
                  <a:lnTo>
                    <a:pt x="37772" y="143952"/>
                  </a:lnTo>
                  <a:lnTo>
                    <a:pt x="46028" y="143697"/>
                  </a:lnTo>
                  <a:lnTo>
                    <a:pt x="53743" y="147949"/>
                  </a:lnTo>
                  <a:lnTo>
                    <a:pt x="61096" y="155204"/>
                  </a:lnTo>
                  <a:lnTo>
                    <a:pt x="68209" y="164462"/>
                  </a:lnTo>
                  <a:lnTo>
                    <a:pt x="75162" y="173950"/>
                  </a:lnTo>
                  <a:lnTo>
                    <a:pt x="88782" y="193335"/>
                  </a:lnTo>
                  <a:lnTo>
                    <a:pt x="96615" y="203147"/>
                  </a:lnTo>
                  <a:lnTo>
                    <a:pt x="105152" y="213004"/>
                  </a:lnTo>
                  <a:lnTo>
                    <a:pt x="142122" y="26256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1" name="Group 240"/>
          <p:cNvGrpSpPr/>
          <p:nvPr/>
        </p:nvGrpSpPr>
        <p:grpSpPr>
          <a:xfrm>
            <a:off x="5391697" y="4404601"/>
            <a:ext cx="3352403" cy="422868"/>
            <a:chOff x="5391697" y="4404601"/>
            <a:chExt cx="3352403" cy="422868"/>
          </a:xfrm>
        </p:grpSpPr>
        <p:sp>
          <p:nvSpPr>
            <p:cNvPr id="237" name="Freeform 236"/>
            <p:cNvSpPr/>
            <p:nvPr/>
          </p:nvSpPr>
          <p:spPr>
            <a:xfrm>
              <a:off x="6965963" y="4426762"/>
              <a:ext cx="154487" cy="261056"/>
            </a:xfrm>
            <a:custGeom>
              <a:avLst/>
              <a:gdLst/>
              <a:ahLst/>
              <a:cxnLst/>
              <a:rect l="0" t="0" r="0" b="0"/>
              <a:pathLst>
                <a:path w="154487" h="261056">
                  <a:moveTo>
                    <a:pt x="67117" y="0"/>
                  </a:moveTo>
                  <a:lnTo>
                    <a:pt x="56556" y="10562"/>
                  </a:lnTo>
                  <a:lnTo>
                    <a:pt x="51234" y="16989"/>
                  </a:lnTo>
                  <a:lnTo>
                    <a:pt x="45475" y="24589"/>
                  </a:lnTo>
                  <a:lnTo>
                    <a:pt x="39426" y="32973"/>
                  </a:lnTo>
                  <a:lnTo>
                    <a:pt x="33182" y="42983"/>
                  </a:lnTo>
                  <a:lnTo>
                    <a:pt x="26810" y="54077"/>
                  </a:lnTo>
                  <a:lnTo>
                    <a:pt x="20350" y="65895"/>
                  </a:lnTo>
                  <a:lnTo>
                    <a:pt x="14938" y="79300"/>
                  </a:lnTo>
                  <a:lnTo>
                    <a:pt x="10225" y="93763"/>
                  </a:lnTo>
                  <a:lnTo>
                    <a:pt x="5978" y="108932"/>
                  </a:lnTo>
                  <a:lnTo>
                    <a:pt x="3146" y="124571"/>
                  </a:lnTo>
                  <a:lnTo>
                    <a:pt x="1258" y="140523"/>
                  </a:lnTo>
                  <a:lnTo>
                    <a:pt x="0" y="156685"/>
                  </a:lnTo>
                  <a:lnTo>
                    <a:pt x="266" y="172986"/>
                  </a:lnTo>
                  <a:lnTo>
                    <a:pt x="1548" y="189379"/>
                  </a:lnTo>
                  <a:lnTo>
                    <a:pt x="3510" y="205835"/>
                  </a:lnTo>
                  <a:lnTo>
                    <a:pt x="7027" y="219016"/>
                  </a:lnTo>
                  <a:lnTo>
                    <a:pt x="11583" y="230014"/>
                  </a:lnTo>
                  <a:lnTo>
                    <a:pt x="16830" y="239557"/>
                  </a:lnTo>
                  <a:lnTo>
                    <a:pt x="23646" y="247024"/>
                  </a:lnTo>
                  <a:lnTo>
                    <a:pt x="31504" y="253108"/>
                  </a:lnTo>
                  <a:lnTo>
                    <a:pt x="40059" y="258269"/>
                  </a:lnTo>
                  <a:lnTo>
                    <a:pt x="50184" y="260604"/>
                  </a:lnTo>
                  <a:lnTo>
                    <a:pt x="61356" y="261055"/>
                  </a:lnTo>
                  <a:lnTo>
                    <a:pt x="73224" y="260251"/>
                  </a:lnTo>
                  <a:lnTo>
                    <a:pt x="83347" y="257504"/>
                  </a:lnTo>
                  <a:lnTo>
                    <a:pt x="92306" y="253462"/>
                  </a:lnTo>
                  <a:lnTo>
                    <a:pt x="100490" y="248557"/>
                  </a:lnTo>
                  <a:lnTo>
                    <a:pt x="108156" y="240866"/>
                  </a:lnTo>
                  <a:lnTo>
                    <a:pt x="115477" y="231317"/>
                  </a:lnTo>
                  <a:lnTo>
                    <a:pt x="122569" y="220530"/>
                  </a:lnTo>
                  <a:lnTo>
                    <a:pt x="128402" y="207812"/>
                  </a:lnTo>
                  <a:lnTo>
                    <a:pt x="133395" y="193807"/>
                  </a:lnTo>
                  <a:lnTo>
                    <a:pt x="141893" y="165718"/>
                  </a:lnTo>
                  <a:lnTo>
                    <a:pt x="149353" y="142182"/>
                  </a:lnTo>
                  <a:lnTo>
                    <a:pt x="151784" y="129052"/>
                  </a:lnTo>
                  <a:lnTo>
                    <a:pt x="153406" y="114773"/>
                  </a:lnTo>
                  <a:lnTo>
                    <a:pt x="154486" y="99727"/>
                  </a:lnTo>
                  <a:lnTo>
                    <a:pt x="154101" y="84169"/>
                  </a:lnTo>
                  <a:lnTo>
                    <a:pt x="152739" y="68271"/>
                  </a:lnTo>
                  <a:lnTo>
                    <a:pt x="150726" y="52146"/>
                  </a:lnTo>
                  <a:lnTo>
                    <a:pt x="147174" y="38080"/>
                  </a:lnTo>
                  <a:lnTo>
                    <a:pt x="142594" y="25387"/>
                  </a:lnTo>
                  <a:lnTo>
                    <a:pt x="137331" y="13609"/>
                  </a:lnTo>
                  <a:lnTo>
                    <a:pt x="130506" y="6862"/>
                  </a:lnTo>
                  <a:lnTo>
                    <a:pt x="122640" y="3469"/>
                  </a:lnTo>
                  <a:lnTo>
                    <a:pt x="114080" y="2313"/>
                  </a:lnTo>
                  <a:lnTo>
                    <a:pt x="106164" y="4858"/>
                  </a:lnTo>
                  <a:lnTo>
                    <a:pt x="98675" y="9871"/>
                  </a:lnTo>
                  <a:lnTo>
                    <a:pt x="91472" y="16528"/>
                  </a:lnTo>
                  <a:lnTo>
                    <a:pt x="84459" y="25388"/>
                  </a:lnTo>
                  <a:lnTo>
                    <a:pt x="77573" y="35715"/>
                  </a:lnTo>
                  <a:lnTo>
                    <a:pt x="70772" y="47021"/>
                  </a:lnTo>
                  <a:lnTo>
                    <a:pt x="65133" y="57875"/>
                  </a:lnTo>
                  <a:lnTo>
                    <a:pt x="60268" y="68427"/>
                  </a:lnTo>
                  <a:lnTo>
                    <a:pt x="47222" y="11937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8" name="Freeform 237"/>
            <p:cNvSpPr/>
            <p:nvPr/>
          </p:nvSpPr>
          <p:spPr>
            <a:xfrm>
              <a:off x="7143889" y="4446658"/>
              <a:ext cx="1600211" cy="380811"/>
            </a:xfrm>
            <a:custGeom>
              <a:avLst/>
              <a:gdLst/>
              <a:ahLst/>
              <a:cxnLst/>
              <a:rect l="0" t="0" r="0" b="0"/>
              <a:pathLst>
                <a:path w="1600211" h="380811">
                  <a:moveTo>
                    <a:pt x="8565" y="0"/>
                  </a:moveTo>
                  <a:lnTo>
                    <a:pt x="3284" y="15842"/>
                  </a:lnTo>
                  <a:lnTo>
                    <a:pt x="1729" y="26036"/>
                  </a:lnTo>
                  <a:lnTo>
                    <a:pt x="691" y="38358"/>
                  </a:lnTo>
                  <a:lnTo>
                    <a:pt x="0" y="52099"/>
                  </a:lnTo>
                  <a:lnTo>
                    <a:pt x="644" y="68997"/>
                  </a:lnTo>
                  <a:lnTo>
                    <a:pt x="2179" y="88000"/>
                  </a:lnTo>
                  <a:lnTo>
                    <a:pt x="4308" y="108405"/>
                  </a:lnTo>
                  <a:lnTo>
                    <a:pt x="5727" y="128641"/>
                  </a:lnTo>
                  <a:lnTo>
                    <a:pt x="6672" y="148763"/>
                  </a:lnTo>
                  <a:lnTo>
                    <a:pt x="7724" y="187700"/>
                  </a:lnTo>
                  <a:lnTo>
                    <a:pt x="8191" y="223428"/>
                  </a:lnTo>
                  <a:lnTo>
                    <a:pt x="10527" y="229639"/>
                  </a:lnTo>
                  <a:lnTo>
                    <a:pt x="14294" y="228254"/>
                  </a:lnTo>
                  <a:lnTo>
                    <a:pt x="19016" y="221803"/>
                  </a:lnTo>
                  <a:lnTo>
                    <a:pt x="22164" y="209766"/>
                  </a:lnTo>
                  <a:lnTo>
                    <a:pt x="24263" y="194004"/>
                  </a:lnTo>
                  <a:lnTo>
                    <a:pt x="25662" y="175759"/>
                  </a:lnTo>
                  <a:lnTo>
                    <a:pt x="26595" y="159174"/>
                  </a:lnTo>
                  <a:lnTo>
                    <a:pt x="27631" y="128956"/>
                  </a:lnTo>
                  <a:lnTo>
                    <a:pt x="29013" y="114709"/>
                  </a:lnTo>
                  <a:lnTo>
                    <a:pt x="31039" y="100790"/>
                  </a:lnTo>
                  <a:lnTo>
                    <a:pt x="42234" y="36120"/>
                  </a:lnTo>
                  <a:lnTo>
                    <a:pt x="47590" y="27396"/>
                  </a:lnTo>
                  <a:lnTo>
                    <a:pt x="54477" y="24896"/>
                  </a:lnTo>
                  <a:lnTo>
                    <a:pt x="62385" y="26545"/>
                  </a:lnTo>
                  <a:lnTo>
                    <a:pt x="67656" y="32065"/>
                  </a:lnTo>
                  <a:lnTo>
                    <a:pt x="71171" y="40167"/>
                  </a:lnTo>
                  <a:lnTo>
                    <a:pt x="73513" y="49990"/>
                  </a:lnTo>
                  <a:lnTo>
                    <a:pt x="76181" y="59854"/>
                  </a:lnTo>
                  <a:lnTo>
                    <a:pt x="82092" y="79656"/>
                  </a:lnTo>
                  <a:lnTo>
                    <a:pt x="84110" y="90684"/>
                  </a:lnTo>
                  <a:lnTo>
                    <a:pt x="85456" y="102458"/>
                  </a:lnTo>
                  <a:lnTo>
                    <a:pt x="86353" y="114728"/>
                  </a:lnTo>
                  <a:lnTo>
                    <a:pt x="88057" y="127329"/>
                  </a:lnTo>
                  <a:lnTo>
                    <a:pt x="90297" y="140151"/>
                  </a:lnTo>
                  <a:lnTo>
                    <a:pt x="92896" y="153121"/>
                  </a:lnTo>
                  <a:lnTo>
                    <a:pt x="94629" y="166188"/>
                  </a:lnTo>
                  <a:lnTo>
                    <a:pt x="95784" y="179321"/>
                  </a:lnTo>
                  <a:lnTo>
                    <a:pt x="96555" y="192498"/>
                  </a:lnTo>
                  <a:lnTo>
                    <a:pt x="99278" y="205704"/>
                  </a:lnTo>
                  <a:lnTo>
                    <a:pt x="103305" y="218928"/>
                  </a:lnTo>
                  <a:lnTo>
                    <a:pt x="108200" y="232166"/>
                  </a:lnTo>
                  <a:lnTo>
                    <a:pt x="114780" y="238781"/>
                  </a:lnTo>
                  <a:lnTo>
                    <a:pt x="122482" y="240980"/>
                  </a:lnTo>
                  <a:lnTo>
                    <a:pt x="130932" y="240235"/>
                  </a:lnTo>
                  <a:lnTo>
                    <a:pt x="137671" y="233107"/>
                  </a:lnTo>
                  <a:lnTo>
                    <a:pt x="143270" y="221723"/>
                  </a:lnTo>
                  <a:lnTo>
                    <a:pt x="148106" y="207502"/>
                  </a:lnTo>
                  <a:lnTo>
                    <a:pt x="152437" y="193600"/>
                  </a:lnTo>
                  <a:lnTo>
                    <a:pt x="160196" y="166363"/>
                  </a:lnTo>
                  <a:lnTo>
                    <a:pt x="170778" y="126173"/>
                  </a:lnTo>
                  <a:lnTo>
                    <a:pt x="173078" y="112853"/>
                  </a:lnTo>
                  <a:lnTo>
                    <a:pt x="174612" y="99552"/>
                  </a:lnTo>
                  <a:lnTo>
                    <a:pt x="175633" y="86263"/>
                  </a:lnTo>
                  <a:lnTo>
                    <a:pt x="177420" y="72983"/>
                  </a:lnTo>
                  <a:lnTo>
                    <a:pt x="179716" y="59708"/>
                  </a:lnTo>
                  <a:lnTo>
                    <a:pt x="182352" y="46437"/>
                  </a:lnTo>
                  <a:lnTo>
                    <a:pt x="185215" y="34274"/>
                  </a:lnTo>
                  <a:lnTo>
                    <a:pt x="188230" y="22849"/>
                  </a:lnTo>
                  <a:lnTo>
                    <a:pt x="191343" y="11917"/>
                  </a:lnTo>
                  <a:lnTo>
                    <a:pt x="194525" y="7944"/>
                  </a:lnTo>
                  <a:lnTo>
                    <a:pt x="197752" y="8612"/>
                  </a:lnTo>
                  <a:lnTo>
                    <a:pt x="201008" y="12373"/>
                  </a:lnTo>
                  <a:lnTo>
                    <a:pt x="203179" y="21513"/>
                  </a:lnTo>
                  <a:lnTo>
                    <a:pt x="204626" y="34237"/>
                  </a:lnTo>
                  <a:lnTo>
                    <a:pt x="205591" y="49352"/>
                  </a:lnTo>
                  <a:lnTo>
                    <a:pt x="207339" y="63850"/>
                  </a:lnTo>
                  <a:lnTo>
                    <a:pt x="209610" y="77936"/>
                  </a:lnTo>
                  <a:lnTo>
                    <a:pt x="212230" y="91749"/>
                  </a:lnTo>
                  <a:lnTo>
                    <a:pt x="213975" y="106483"/>
                  </a:lnTo>
                  <a:lnTo>
                    <a:pt x="215140" y="121833"/>
                  </a:lnTo>
                  <a:lnTo>
                    <a:pt x="215916" y="137592"/>
                  </a:lnTo>
                  <a:lnTo>
                    <a:pt x="217539" y="155836"/>
                  </a:lnTo>
                  <a:lnTo>
                    <a:pt x="222290" y="196739"/>
                  </a:lnTo>
                  <a:lnTo>
                    <a:pt x="225104" y="215163"/>
                  </a:lnTo>
                  <a:lnTo>
                    <a:pt x="228085" y="231867"/>
                  </a:lnTo>
                  <a:lnTo>
                    <a:pt x="231178" y="247424"/>
                  </a:lnTo>
                  <a:lnTo>
                    <a:pt x="236556" y="255584"/>
                  </a:lnTo>
                  <a:lnTo>
                    <a:pt x="243457" y="258814"/>
                  </a:lnTo>
                  <a:lnTo>
                    <a:pt x="251374" y="258757"/>
                  </a:lnTo>
                  <a:lnTo>
                    <a:pt x="257756" y="250981"/>
                  </a:lnTo>
                  <a:lnTo>
                    <a:pt x="263117" y="238061"/>
                  </a:lnTo>
                  <a:lnTo>
                    <a:pt x="267797" y="221710"/>
                  </a:lnTo>
                  <a:lnTo>
                    <a:pt x="270916" y="205282"/>
                  </a:lnTo>
                  <a:lnTo>
                    <a:pt x="272996" y="188804"/>
                  </a:lnTo>
                  <a:lnTo>
                    <a:pt x="274383" y="172293"/>
                  </a:lnTo>
                  <a:lnTo>
                    <a:pt x="276412" y="156863"/>
                  </a:lnTo>
                  <a:lnTo>
                    <a:pt x="278870" y="142156"/>
                  </a:lnTo>
                  <a:lnTo>
                    <a:pt x="281614" y="127929"/>
                  </a:lnTo>
                  <a:lnTo>
                    <a:pt x="287610" y="100333"/>
                  </a:lnTo>
                  <a:lnTo>
                    <a:pt x="290757" y="86784"/>
                  </a:lnTo>
                  <a:lnTo>
                    <a:pt x="293960" y="74436"/>
                  </a:lnTo>
                  <a:lnTo>
                    <a:pt x="297201" y="62888"/>
                  </a:lnTo>
                  <a:lnTo>
                    <a:pt x="300467" y="51873"/>
                  </a:lnTo>
                  <a:lnTo>
                    <a:pt x="304854" y="42319"/>
                  </a:lnTo>
                  <a:lnTo>
                    <a:pt x="309990" y="33739"/>
                  </a:lnTo>
                  <a:lnTo>
                    <a:pt x="315625" y="25808"/>
                  </a:lnTo>
                  <a:lnTo>
                    <a:pt x="321592" y="24943"/>
                  </a:lnTo>
                  <a:lnTo>
                    <a:pt x="327781" y="28787"/>
                  </a:lnTo>
                  <a:lnTo>
                    <a:pt x="334117" y="35770"/>
                  </a:lnTo>
                  <a:lnTo>
                    <a:pt x="339447" y="43742"/>
                  </a:lnTo>
                  <a:lnTo>
                    <a:pt x="344105" y="52373"/>
                  </a:lnTo>
                  <a:lnTo>
                    <a:pt x="348316" y="61443"/>
                  </a:lnTo>
                  <a:lnTo>
                    <a:pt x="351123" y="71910"/>
                  </a:lnTo>
                  <a:lnTo>
                    <a:pt x="352995" y="83310"/>
                  </a:lnTo>
                  <a:lnTo>
                    <a:pt x="354242" y="95331"/>
                  </a:lnTo>
                  <a:lnTo>
                    <a:pt x="355074" y="108872"/>
                  </a:lnTo>
                  <a:lnTo>
                    <a:pt x="355998" y="138654"/>
                  </a:lnTo>
                  <a:lnTo>
                    <a:pt x="357350" y="153228"/>
                  </a:lnTo>
                  <a:lnTo>
                    <a:pt x="359356" y="167365"/>
                  </a:lnTo>
                  <a:lnTo>
                    <a:pt x="361799" y="181211"/>
                  </a:lnTo>
                  <a:lnTo>
                    <a:pt x="364533" y="194863"/>
                  </a:lnTo>
                  <a:lnTo>
                    <a:pt x="380102" y="267136"/>
                  </a:lnTo>
                  <a:lnTo>
                    <a:pt x="385577" y="274253"/>
                  </a:lnTo>
                  <a:lnTo>
                    <a:pt x="392544" y="275681"/>
                  </a:lnTo>
                  <a:lnTo>
                    <a:pt x="400503" y="273317"/>
                  </a:lnTo>
                  <a:lnTo>
                    <a:pt x="406915" y="267320"/>
                  </a:lnTo>
                  <a:lnTo>
                    <a:pt x="412296" y="258901"/>
                  </a:lnTo>
                  <a:lnTo>
                    <a:pt x="416988" y="248867"/>
                  </a:lnTo>
                  <a:lnTo>
                    <a:pt x="421221" y="237756"/>
                  </a:lnTo>
                  <a:lnTo>
                    <a:pt x="425148" y="225928"/>
                  </a:lnTo>
                  <a:lnTo>
                    <a:pt x="428872" y="213621"/>
                  </a:lnTo>
                  <a:lnTo>
                    <a:pt x="432460" y="199890"/>
                  </a:lnTo>
                  <a:lnTo>
                    <a:pt x="459510" y="86574"/>
                  </a:lnTo>
                  <a:lnTo>
                    <a:pt x="462833" y="74295"/>
                  </a:lnTo>
                  <a:lnTo>
                    <a:pt x="469472" y="51810"/>
                  </a:lnTo>
                  <a:lnTo>
                    <a:pt x="475001" y="46698"/>
                  </a:lnTo>
                  <a:lnTo>
                    <a:pt x="482002" y="45501"/>
                  </a:lnTo>
                  <a:lnTo>
                    <a:pt x="489986" y="46913"/>
                  </a:lnTo>
                  <a:lnTo>
                    <a:pt x="496414" y="55592"/>
                  </a:lnTo>
                  <a:lnTo>
                    <a:pt x="501805" y="69115"/>
                  </a:lnTo>
                  <a:lnTo>
                    <a:pt x="506504" y="85868"/>
                  </a:lnTo>
                  <a:lnTo>
                    <a:pt x="509636" y="101457"/>
                  </a:lnTo>
                  <a:lnTo>
                    <a:pt x="511725" y="116272"/>
                  </a:lnTo>
                  <a:lnTo>
                    <a:pt x="513118" y="130569"/>
                  </a:lnTo>
                  <a:lnTo>
                    <a:pt x="515151" y="144522"/>
                  </a:lnTo>
                  <a:lnTo>
                    <a:pt x="517612" y="158245"/>
                  </a:lnTo>
                  <a:lnTo>
                    <a:pt x="520357" y="171815"/>
                  </a:lnTo>
                  <a:lnTo>
                    <a:pt x="522188" y="185283"/>
                  </a:lnTo>
                  <a:lnTo>
                    <a:pt x="523408" y="198683"/>
                  </a:lnTo>
                  <a:lnTo>
                    <a:pt x="524222" y="212037"/>
                  </a:lnTo>
                  <a:lnTo>
                    <a:pt x="525869" y="224256"/>
                  </a:lnTo>
                  <a:lnTo>
                    <a:pt x="528073" y="235718"/>
                  </a:lnTo>
                  <a:lnTo>
                    <a:pt x="530648" y="246675"/>
                  </a:lnTo>
                  <a:lnTo>
                    <a:pt x="534575" y="258401"/>
                  </a:lnTo>
                  <a:lnTo>
                    <a:pt x="539404" y="270640"/>
                  </a:lnTo>
                  <a:lnTo>
                    <a:pt x="544833" y="283220"/>
                  </a:lnTo>
                  <a:lnTo>
                    <a:pt x="550664" y="289396"/>
                  </a:lnTo>
                  <a:lnTo>
                    <a:pt x="556761" y="291303"/>
                  </a:lnTo>
                  <a:lnTo>
                    <a:pt x="563037" y="290364"/>
                  </a:lnTo>
                  <a:lnTo>
                    <a:pt x="568327" y="286422"/>
                  </a:lnTo>
                  <a:lnTo>
                    <a:pt x="572957" y="280478"/>
                  </a:lnTo>
                  <a:lnTo>
                    <a:pt x="577151" y="273199"/>
                  </a:lnTo>
                  <a:lnTo>
                    <a:pt x="579946" y="263925"/>
                  </a:lnTo>
                  <a:lnTo>
                    <a:pt x="581809" y="253322"/>
                  </a:lnTo>
                  <a:lnTo>
                    <a:pt x="583052" y="241832"/>
                  </a:lnTo>
                  <a:lnTo>
                    <a:pt x="584985" y="229750"/>
                  </a:lnTo>
                  <a:lnTo>
                    <a:pt x="587380" y="217275"/>
                  </a:lnTo>
                  <a:lnTo>
                    <a:pt x="602359" y="145488"/>
                  </a:lnTo>
                  <a:lnTo>
                    <a:pt x="608856" y="117347"/>
                  </a:lnTo>
                  <a:lnTo>
                    <a:pt x="613241" y="104759"/>
                  </a:lnTo>
                  <a:lnTo>
                    <a:pt x="618375" y="93050"/>
                  </a:lnTo>
                  <a:lnTo>
                    <a:pt x="624008" y="81929"/>
                  </a:lnTo>
                  <a:lnTo>
                    <a:pt x="629975" y="72304"/>
                  </a:lnTo>
                  <a:lnTo>
                    <a:pt x="636163" y="63677"/>
                  </a:lnTo>
                  <a:lnTo>
                    <a:pt x="642499" y="55715"/>
                  </a:lnTo>
                  <a:lnTo>
                    <a:pt x="647828" y="54828"/>
                  </a:lnTo>
                  <a:lnTo>
                    <a:pt x="652487" y="58658"/>
                  </a:lnTo>
                  <a:lnTo>
                    <a:pt x="656697" y="65633"/>
                  </a:lnTo>
                  <a:lnTo>
                    <a:pt x="659504" y="78020"/>
                  </a:lnTo>
                  <a:lnTo>
                    <a:pt x="661375" y="94015"/>
                  </a:lnTo>
                  <a:lnTo>
                    <a:pt x="662623" y="112416"/>
                  </a:lnTo>
                  <a:lnTo>
                    <a:pt x="664560" y="129104"/>
                  </a:lnTo>
                  <a:lnTo>
                    <a:pt x="666957" y="144650"/>
                  </a:lnTo>
                  <a:lnTo>
                    <a:pt x="669661" y="159436"/>
                  </a:lnTo>
                  <a:lnTo>
                    <a:pt x="671462" y="173715"/>
                  </a:lnTo>
                  <a:lnTo>
                    <a:pt x="672664" y="187655"/>
                  </a:lnTo>
                  <a:lnTo>
                    <a:pt x="673465" y="201369"/>
                  </a:lnTo>
                  <a:lnTo>
                    <a:pt x="675105" y="213828"/>
                  </a:lnTo>
                  <a:lnTo>
                    <a:pt x="677302" y="225450"/>
                  </a:lnTo>
                  <a:lnTo>
                    <a:pt x="679872" y="236514"/>
                  </a:lnTo>
                  <a:lnTo>
                    <a:pt x="682692" y="247206"/>
                  </a:lnTo>
                  <a:lnTo>
                    <a:pt x="685676" y="257650"/>
                  </a:lnTo>
                  <a:lnTo>
                    <a:pt x="691940" y="278097"/>
                  </a:lnTo>
                  <a:lnTo>
                    <a:pt x="698409" y="298237"/>
                  </a:lnTo>
                  <a:lnTo>
                    <a:pt x="702786" y="300513"/>
                  </a:lnTo>
                  <a:lnTo>
                    <a:pt x="707915" y="297609"/>
                  </a:lnTo>
                  <a:lnTo>
                    <a:pt x="713545" y="291252"/>
                  </a:lnTo>
                  <a:lnTo>
                    <a:pt x="718403" y="279277"/>
                  </a:lnTo>
                  <a:lnTo>
                    <a:pt x="722748" y="263556"/>
                  </a:lnTo>
                  <a:lnTo>
                    <a:pt x="734144" y="213307"/>
                  </a:lnTo>
                  <a:lnTo>
                    <a:pt x="747896" y="156718"/>
                  </a:lnTo>
                  <a:lnTo>
                    <a:pt x="752358" y="144269"/>
                  </a:lnTo>
                  <a:lnTo>
                    <a:pt x="757542" y="132655"/>
                  </a:lnTo>
                  <a:lnTo>
                    <a:pt x="763209" y="121596"/>
                  </a:lnTo>
                  <a:lnTo>
                    <a:pt x="768093" y="110907"/>
                  </a:lnTo>
                  <a:lnTo>
                    <a:pt x="772454" y="100465"/>
                  </a:lnTo>
                  <a:lnTo>
                    <a:pt x="776467" y="90188"/>
                  </a:lnTo>
                  <a:lnTo>
                    <a:pt x="781352" y="80021"/>
                  </a:lnTo>
                  <a:lnTo>
                    <a:pt x="786820" y="69926"/>
                  </a:lnTo>
                  <a:lnTo>
                    <a:pt x="792676" y="59881"/>
                  </a:lnTo>
                  <a:lnTo>
                    <a:pt x="797685" y="57606"/>
                  </a:lnTo>
                  <a:lnTo>
                    <a:pt x="802129" y="60510"/>
                  </a:lnTo>
                  <a:lnTo>
                    <a:pt x="806198" y="66867"/>
                  </a:lnTo>
                  <a:lnTo>
                    <a:pt x="808910" y="79948"/>
                  </a:lnTo>
                  <a:lnTo>
                    <a:pt x="810718" y="97511"/>
                  </a:lnTo>
                  <a:lnTo>
                    <a:pt x="811923" y="118062"/>
                  </a:lnTo>
                  <a:lnTo>
                    <a:pt x="813833" y="136183"/>
                  </a:lnTo>
                  <a:lnTo>
                    <a:pt x="816211" y="152686"/>
                  </a:lnTo>
                  <a:lnTo>
                    <a:pt x="818902" y="168109"/>
                  </a:lnTo>
                  <a:lnTo>
                    <a:pt x="820696" y="183918"/>
                  </a:lnTo>
                  <a:lnTo>
                    <a:pt x="821891" y="199983"/>
                  </a:lnTo>
                  <a:lnTo>
                    <a:pt x="822689" y="216220"/>
                  </a:lnTo>
                  <a:lnTo>
                    <a:pt x="823575" y="248999"/>
                  </a:lnTo>
                  <a:lnTo>
                    <a:pt x="823811" y="265477"/>
                  </a:lnTo>
                  <a:lnTo>
                    <a:pt x="825074" y="280883"/>
                  </a:lnTo>
                  <a:lnTo>
                    <a:pt x="827020" y="295576"/>
                  </a:lnTo>
                  <a:lnTo>
                    <a:pt x="829424" y="309792"/>
                  </a:lnTo>
                  <a:lnTo>
                    <a:pt x="831026" y="323691"/>
                  </a:lnTo>
                  <a:lnTo>
                    <a:pt x="832094" y="337377"/>
                  </a:lnTo>
                  <a:lnTo>
                    <a:pt x="832807" y="350923"/>
                  </a:lnTo>
                  <a:lnTo>
                    <a:pt x="835492" y="362165"/>
                  </a:lnTo>
                  <a:lnTo>
                    <a:pt x="839492" y="371869"/>
                  </a:lnTo>
                  <a:lnTo>
                    <a:pt x="844370" y="380550"/>
                  </a:lnTo>
                  <a:lnTo>
                    <a:pt x="848727" y="380810"/>
                  </a:lnTo>
                  <a:lnTo>
                    <a:pt x="852738" y="375458"/>
                  </a:lnTo>
                  <a:lnTo>
                    <a:pt x="856517" y="366362"/>
                  </a:lnTo>
                  <a:lnTo>
                    <a:pt x="860141" y="355877"/>
                  </a:lnTo>
                  <a:lnTo>
                    <a:pt x="863663" y="344466"/>
                  </a:lnTo>
                  <a:lnTo>
                    <a:pt x="870523" y="319997"/>
                  </a:lnTo>
                  <a:lnTo>
                    <a:pt x="877257" y="294385"/>
                  </a:lnTo>
                  <a:lnTo>
                    <a:pt x="883934" y="265317"/>
                  </a:lnTo>
                  <a:lnTo>
                    <a:pt x="890585" y="235081"/>
                  </a:lnTo>
                  <a:lnTo>
                    <a:pt x="907180" y="166187"/>
                  </a:lnTo>
                  <a:lnTo>
                    <a:pt x="910496" y="153898"/>
                  </a:lnTo>
                  <a:lnTo>
                    <a:pt x="917129" y="131402"/>
                  </a:lnTo>
                  <a:lnTo>
                    <a:pt x="921550" y="121865"/>
                  </a:lnTo>
                  <a:lnTo>
                    <a:pt x="926709" y="113297"/>
                  </a:lnTo>
                  <a:lnTo>
                    <a:pt x="932358" y="105375"/>
                  </a:lnTo>
                  <a:lnTo>
                    <a:pt x="938334" y="102304"/>
                  </a:lnTo>
                  <a:lnTo>
                    <a:pt x="944530" y="102467"/>
                  </a:lnTo>
                  <a:lnTo>
                    <a:pt x="950871" y="104787"/>
                  </a:lnTo>
                  <a:lnTo>
                    <a:pt x="955098" y="111859"/>
                  </a:lnTo>
                  <a:lnTo>
                    <a:pt x="957916" y="122101"/>
                  </a:lnTo>
                  <a:lnTo>
                    <a:pt x="959795" y="134455"/>
                  </a:lnTo>
                  <a:lnTo>
                    <a:pt x="962152" y="147113"/>
                  </a:lnTo>
                  <a:lnTo>
                    <a:pt x="967720" y="172967"/>
                  </a:lnTo>
                  <a:lnTo>
                    <a:pt x="969646" y="186051"/>
                  </a:lnTo>
                  <a:lnTo>
                    <a:pt x="970931" y="199195"/>
                  </a:lnTo>
                  <a:lnTo>
                    <a:pt x="971787" y="212378"/>
                  </a:lnTo>
                  <a:lnTo>
                    <a:pt x="972358" y="225589"/>
                  </a:lnTo>
                  <a:lnTo>
                    <a:pt x="972992" y="252057"/>
                  </a:lnTo>
                  <a:lnTo>
                    <a:pt x="973349" y="291815"/>
                  </a:lnTo>
                  <a:lnTo>
                    <a:pt x="974505" y="303969"/>
                  </a:lnTo>
                  <a:lnTo>
                    <a:pt x="976381" y="315387"/>
                  </a:lnTo>
                  <a:lnTo>
                    <a:pt x="978736" y="326316"/>
                  </a:lnTo>
                  <a:lnTo>
                    <a:pt x="981412" y="336917"/>
                  </a:lnTo>
                  <a:lnTo>
                    <a:pt x="984301" y="347300"/>
                  </a:lnTo>
                  <a:lnTo>
                    <a:pt x="987333" y="357539"/>
                  </a:lnTo>
                  <a:lnTo>
                    <a:pt x="991564" y="361048"/>
                  </a:lnTo>
                  <a:lnTo>
                    <a:pt x="996596" y="360072"/>
                  </a:lnTo>
                  <a:lnTo>
                    <a:pt x="1002161" y="356105"/>
                  </a:lnTo>
                  <a:lnTo>
                    <a:pt x="1008081" y="346829"/>
                  </a:lnTo>
                  <a:lnTo>
                    <a:pt x="1014239" y="334012"/>
                  </a:lnTo>
                  <a:lnTo>
                    <a:pt x="1020555" y="318837"/>
                  </a:lnTo>
                  <a:lnTo>
                    <a:pt x="1025871" y="304298"/>
                  </a:lnTo>
                  <a:lnTo>
                    <a:pt x="1030520" y="290185"/>
                  </a:lnTo>
                  <a:lnTo>
                    <a:pt x="1034724" y="276355"/>
                  </a:lnTo>
                  <a:lnTo>
                    <a:pt x="1042344" y="249198"/>
                  </a:lnTo>
                  <a:lnTo>
                    <a:pt x="1045924" y="235766"/>
                  </a:lnTo>
                  <a:lnTo>
                    <a:pt x="1050520" y="221285"/>
                  </a:lnTo>
                  <a:lnTo>
                    <a:pt x="1055795" y="206104"/>
                  </a:lnTo>
                  <a:lnTo>
                    <a:pt x="1070834" y="164230"/>
                  </a:lnTo>
                  <a:lnTo>
                    <a:pt x="1074865" y="152593"/>
                  </a:lnTo>
                  <a:lnTo>
                    <a:pt x="1079762" y="142625"/>
                  </a:lnTo>
                  <a:lnTo>
                    <a:pt x="1085238" y="133769"/>
                  </a:lnTo>
                  <a:lnTo>
                    <a:pt x="1091099" y="125655"/>
                  </a:lnTo>
                  <a:lnTo>
                    <a:pt x="1098322" y="123561"/>
                  </a:lnTo>
                  <a:lnTo>
                    <a:pt x="1106453" y="125481"/>
                  </a:lnTo>
                  <a:lnTo>
                    <a:pt x="1115190" y="130076"/>
                  </a:lnTo>
                  <a:lnTo>
                    <a:pt x="1121015" y="140878"/>
                  </a:lnTo>
                  <a:lnTo>
                    <a:pt x="1124899" y="155816"/>
                  </a:lnTo>
                  <a:lnTo>
                    <a:pt x="1127487" y="173511"/>
                  </a:lnTo>
                  <a:lnTo>
                    <a:pt x="1130318" y="188624"/>
                  </a:lnTo>
                  <a:lnTo>
                    <a:pt x="1133311" y="202016"/>
                  </a:lnTo>
                  <a:lnTo>
                    <a:pt x="1136411" y="214259"/>
                  </a:lnTo>
                  <a:lnTo>
                    <a:pt x="1138478" y="226843"/>
                  </a:lnTo>
                  <a:lnTo>
                    <a:pt x="1139856" y="239653"/>
                  </a:lnTo>
                  <a:lnTo>
                    <a:pt x="1140775" y="252615"/>
                  </a:lnTo>
                  <a:lnTo>
                    <a:pt x="1142492" y="267887"/>
                  </a:lnTo>
                  <a:lnTo>
                    <a:pt x="1147349" y="302542"/>
                  </a:lnTo>
                  <a:lnTo>
                    <a:pt x="1152402" y="313331"/>
                  </a:lnTo>
                  <a:lnTo>
                    <a:pt x="1159086" y="319418"/>
                  </a:lnTo>
                  <a:lnTo>
                    <a:pt x="1166858" y="322371"/>
                  </a:lnTo>
                  <a:lnTo>
                    <a:pt x="1174251" y="319918"/>
                  </a:lnTo>
                  <a:lnTo>
                    <a:pt x="1181390" y="313862"/>
                  </a:lnTo>
                  <a:lnTo>
                    <a:pt x="1188359" y="305403"/>
                  </a:lnTo>
                  <a:lnTo>
                    <a:pt x="1194111" y="295342"/>
                  </a:lnTo>
                  <a:lnTo>
                    <a:pt x="1199051" y="284214"/>
                  </a:lnTo>
                  <a:lnTo>
                    <a:pt x="1203449" y="272374"/>
                  </a:lnTo>
                  <a:lnTo>
                    <a:pt x="1207487" y="260060"/>
                  </a:lnTo>
                  <a:lnTo>
                    <a:pt x="1211284" y="247429"/>
                  </a:lnTo>
                  <a:lnTo>
                    <a:pt x="1214921" y="234587"/>
                  </a:lnTo>
                  <a:lnTo>
                    <a:pt x="1219556" y="220499"/>
                  </a:lnTo>
                  <a:lnTo>
                    <a:pt x="1230601" y="190108"/>
                  </a:lnTo>
                  <a:lnTo>
                    <a:pt x="1236642" y="175372"/>
                  </a:lnTo>
                  <a:lnTo>
                    <a:pt x="1242878" y="161127"/>
                  </a:lnTo>
                  <a:lnTo>
                    <a:pt x="1249247" y="147209"/>
                  </a:lnTo>
                  <a:lnTo>
                    <a:pt x="1255704" y="134615"/>
                  </a:lnTo>
                  <a:lnTo>
                    <a:pt x="1262218" y="122902"/>
                  </a:lnTo>
                  <a:lnTo>
                    <a:pt x="1268772" y="111778"/>
                  </a:lnTo>
                  <a:lnTo>
                    <a:pt x="1275352" y="102151"/>
                  </a:lnTo>
                  <a:lnTo>
                    <a:pt x="1281950" y="93523"/>
                  </a:lnTo>
                  <a:lnTo>
                    <a:pt x="1288559" y="85560"/>
                  </a:lnTo>
                  <a:lnTo>
                    <a:pt x="1294070" y="84673"/>
                  </a:lnTo>
                  <a:lnTo>
                    <a:pt x="1298849" y="88502"/>
                  </a:lnTo>
                  <a:lnTo>
                    <a:pt x="1303141" y="95476"/>
                  </a:lnTo>
                  <a:lnTo>
                    <a:pt x="1307108" y="104547"/>
                  </a:lnTo>
                  <a:lnTo>
                    <a:pt x="1310857" y="115016"/>
                  </a:lnTo>
                  <a:lnTo>
                    <a:pt x="1314462" y="126416"/>
                  </a:lnTo>
                  <a:lnTo>
                    <a:pt x="1316865" y="138437"/>
                  </a:lnTo>
                  <a:lnTo>
                    <a:pt x="1318468" y="150873"/>
                  </a:lnTo>
                  <a:lnTo>
                    <a:pt x="1319536" y="163585"/>
                  </a:lnTo>
                  <a:lnTo>
                    <a:pt x="1320247" y="176480"/>
                  </a:lnTo>
                  <a:lnTo>
                    <a:pt x="1321039" y="202598"/>
                  </a:lnTo>
                  <a:lnTo>
                    <a:pt x="1322355" y="214648"/>
                  </a:lnTo>
                  <a:lnTo>
                    <a:pt x="1324338" y="225997"/>
                  </a:lnTo>
                  <a:lnTo>
                    <a:pt x="1329489" y="249659"/>
                  </a:lnTo>
                  <a:lnTo>
                    <a:pt x="1335463" y="278598"/>
                  </a:lnTo>
                  <a:lnTo>
                    <a:pt x="1340814" y="286315"/>
                  </a:lnTo>
                  <a:lnTo>
                    <a:pt x="1347697" y="289249"/>
                  </a:lnTo>
                  <a:lnTo>
                    <a:pt x="1355602" y="288994"/>
                  </a:lnTo>
                  <a:lnTo>
                    <a:pt x="1361977" y="285508"/>
                  </a:lnTo>
                  <a:lnTo>
                    <a:pt x="1367332" y="279869"/>
                  </a:lnTo>
                  <a:lnTo>
                    <a:pt x="1389149" y="246992"/>
                  </a:lnTo>
                  <a:lnTo>
                    <a:pt x="1394289" y="237611"/>
                  </a:lnTo>
                  <a:lnTo>
                    <a:pt x="1398822" y="228042"/>
                  </a:lnTo>
                  <a:lnTo>
                    <a:pt x="1402949" y="218346"/>
                  </a:lnTo>
                  <a:lnTo>
                    <a:pt x="1406806" y="208567"/>
                  </a:lnTo>
                  <a:lnTo>
                    <a:pt x="1414038" y="188858"/>
                  </a:lnTo>
                  <a:lnTo>
                    <a:pt x="1418619" y="180065"/>
                  </a:lnTo>
                  <a:lnTo>
                    <a:pt x="1423884" y="171993"/>
                  </a:lnTo>
                  <a:lnTo>
                    <a:pt x="1429604" y="164401"/>
                  </a:lnTo>
                  <a:lnTo>
                    <a:pt x="1435629" y="161550"/>
                  </a:lnTo>
                  <a:lnTo>
                    <a:pt x="1441855" y="161860"/>
                  </a:lnTo>
                  <a:lnTo>
                    <a:pt x="1448218" y="164277"/>
                  </a:lnTo>
                  <a:lnTo>
                    <a:pt x="1452459" y="171415"/>
                  </a:lnTo>
                  <a:lnTo>
                    <a:pt x="1455286" y="181700"/>
                  </a:lnTo>
                  <a:lnTo>
                    <a:pt x="1457172" y="194084"/>
                  </a:lnTo>
                  <a:lnTo>
                    <a:pt x="1459533" y="205656"/>
                  </a:lnTo>
                  <a:lnTo>
                    <a:pt x="1462213" y="216686"/>
                  </a:lnTo>
                  <a:lnTo>
                    <a:pt x="1465105" y="227355"/>
                  </a:lnTo>
                  <a:lnTo>
                    <a:pt x="1467033" y="239995"/>
                  </a:lnTo>
                  <a:lnTo>
                    <a:pt x="1468318" y="253948"/>
                  </a:lnTo>
                  <a:lnTo>
                    <a:pt x="1469175" y="268776"/>
                  </a:lnTo>
                  <a:lnTo>
                    <a:pt x="1471957" y="280872"/>
                  </a:lnTo>
                  <a:lnTo>
                    <a:pt x="1476022" y="291147"/>
                  </a:lnTo>
                  <a:lnTo>
                    <a:pt x="1480943" y="300208"/>
                  </a:lnTo>
                  <a:lnTo>
                    <a:pt x="1485329" y="301827"/>
                  </a:lnTo>
                  <a:lnTo>
                    <a:pt x="1489358" y="298485"/>
                  </a:lnTo>
                  <a:lnTo>
                    <a:pt x="1493149" y="291836"/>
                  </a:lnTo>
                  <a:lnTo>
                    <a:pt x="1496782" y="284087"/>
                  </a:lnTo>
                  <a:lnTo>
                    <a:pt x="1500309" y="275606"/>
                  </a:lnTo>
                  <a:lnTo>
                    <a:pt x="1503766" y="266635"/>
                  </a:lnTo>
                  <a:lnTo>
                    <a:pt x="1507175" y="256234"/>
                  </a:lnTo>
                  <a:lnTo>
                    <a:pt x="1510554" y="244878"/>
                  </a:lnTo>
                  <a:lnTo>
                    <a:pt x="1513912" y="232886"/>
                  </a:lnTo>
                  <a:lnTo>
                    <a:pt x="1520590" y="210720"/>
                  </a:lnTo>
                  <a:lnTo>
                    <a:pt x="1523919" y="200166"/>
                  </a:lnTo>
                  <a:lnTo>
                    <a:pt x="1530565" y="176650"/>
                  </a:lnTo>
                  <a:lnTo>
                    <a:pt x="1533884" y="164190"/>
                  </a:lnTo>
                  <a:lnTo>
                    <a:pt x="1540520" y="141502"/>
                  </a:lnTo>
                  <a:lnTo>
                    <a:pt x="1543838" y="130810"/>
                  </a:lnTo>
                  <a:lnTo>
                    <a:pt x="1548259" y="120366"/>
                  </a:lnTo>
                  <a:lnTo>
                    <a:pt x="1553418" y="110087"/>
                  </a:lnTo>
                  <a:lnTo>
                    <a:pt x="1559067" y="99919"/>
                  </a:lnTo>
                  <a:lnTo>
                    <a:pt x="1562833" y="98666"/>
                  </a:lnTo>
                  <a:lnTo>
                    <a:pt x="1565344" y="103358"/>
                  </a:lnTo>
                  <a:lnTo>
                    <a:pt x="1567018" y="112012"/>
                  </a:lnTo>
                  <a:lnTo>
                    <a:pt x="1567029" y="124414"/>
                  </a:lnTo>
                  <a:lnTo>
                    <a:pt x="1565931" y="139313"/>
                  </a:lnTo>
                  <a:lnTo>
                    <a:pt x="1564093" y="155878"/>
                  </a:lnTo>
                  <a:lnTo>
                    <a:pt x="1562868" y="171342"/>
                  </a:lnTo>
                  <a:lnTo>
                    <a:pt x="1562051" y="186073"/>
                  </a:lnTo>
                  <a:lnTo>
                    <a:pt x="1561507" y="200315"/>
                  </a:lnTo>
                  <a:lnTo>
                    <a:pt x="1563355" y="207599"/>
                  </a:lnTo>
                  <a:lnTo>
                    <a:pt x="1566797" y="210244"/>
                  </a:lnTo>
                  <a:lnTo>
                    <a:pt x="1571303" y="209797"/>
                  </a:lnTo>
                  <a:lnTo>
                    <a:pt x="1575412" y="205078"/>
                  </a:lnTo>
                  <a:lnTo>
                    <a:pt x="1579257" y="197510"/>
                  </a:lnTo>
                  <a:lnTo>
                    <a:pt x="1582925" y="188044"/>
                  </a:lnTo>
                  <a:lnTo>
                    <a:pt x="1586476" y="185049"/>
                  </a:lnTo>
                  <a:lnTo>
                    <a:pt x="1589949" y="186369"/>
                  </a:lnTo>
                  <a:lnTo>
                    <a:pt x="1593369" y="190564"/>
                  </a:lnTo>
                  <a:lnTo>
                    <a:pt x="1595649" y="197782"/>
                  </a:lnTo>
                  <a:lnTo>
                    <a:pt x="1597169" y="207016"/>
                  </a:lnTo>
                  <a:lnTo>
                    <a:pt x="1600210" y="24869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9" name="Freeform 238"/>
            <p:cNvSpPr/>
            <p:nvPr/>
          </p:nvSpPr>
          <p:spPr>
            <a:xfrm>
              <a:off x="6617800" y="4466553"/>
              <a:ext cx="84890" cy="203112"/>
            </a:xfrm>
            <a:custGeom>
              <a:avLst/>
              <a:gdLst/>
              <a:ahLst/>
              <a:cxnLst/>
              <a:rect l="0" t="0" r="0" b="0"/>
              <a:pathLst>
                <a:path w="84890" h="203112">
                  <a:moveTo>
                    <a:pt x="27317" y="0"/>
                  </a:moveTo>
                  <a:lnTo>
                    <a:pt x="16755" y="10562"/>
                  </a:lnTo>
                  <a:lnTo>
                    <a:pt x="13644" y="18094"/>
                  </a:lnTo>
                  <a:lnTo>
                    <a:pt x="11570" y="27537"/>
                  </a:lnTo>
                  <a:lnTo>
                    <a:pt x="10187" y="38254"/>
                  </a:lnTo>
                  <a:lnTo>
                    <a:pt x="9265" y="49820"/>
                  </a:lnTo>
                  <a:lnTo>
                    <a:pt x="8651" y="61951"/>
                  </a:lnTo>
                  <a:lnTo>
                    <a:pt x="8241" y="74460"/>
                  </a:lnTo>
                  <a:lnTo>
                    <a:pt x="9073" y="87220"/>
                  </a:lnTo>
                  <a:lnTo>
                    <a:pt x="10734" y="100149"/>
                  </a:lnTo>
                  <a:lnTo>
                    <a:pt x="12945" y="113189"/>
                  </a:lnTo>
                  <a:lnTo>
                    <a:pt x="17736" y="122987"/>
                  </a:lnTo>
                  <a:lnTo>
                    <a:pt x="24246" y="130625"/>
                  </a:lnTo>
                  <a:lnTo>
                    <a:pt x="31901" y="136822"/>
                  </a:lnTo>
                  <a:lnTo>
                    <a:pt x="39216" y="138743"/>
                  </a:lnTo>
                  <a:lnTo>
                    <a:pt x="46303" y="137813"/>
                  </a:lnTo>
                  <a:lnTo>
                    <a:pt x="53238" y="134983"/>
                  </a:lnTo>
                  <a:lnTo>
                    <a:pt x="58966" y="129780"/>
                  </a:lnTo>
                  <a:lnTo>
                    <a:pt x="63891" y="122995"/>
                  </a:lnTo>
                  <a:lnTo>
                    <a:pt x="68280" y="115156"/>
                  </a:lnTo>
                  <a:lnTo>
                    <a:pt x="72311" y="105509"/>
                  </a:lnTo>
                  <a:lnTo>
                    <a:pt x="76103" y="94656"/>
                  </a:lnTo>
                  <a:lnTo>
                    <a:pt x="79736" y="83000"/>
                  </a:lnTo>
                  <a:lnTo>
                    <a:pt x="82159" y="69702"/>
                  </a:lnTo>
                  <a:lnTo>
                    <a:pt x="83773" y="55311"/>
                  </a:lnTo>
                  <a:lnTo>
                    <a:pt x="84850" y="40190"/>
                  </a:lnTo>
                  <a:lnTo>
                    <a:pt x="82252" y="29004"/>
                  </a:lnTo>
                  <a:lnTo>
                    <a:pt x="77204" y="20442"/>
                  </a:lnTo>
                  <a:lnTo>
                    <a:pt x="70522" y="13628"/>
                  </a:lnTo>
                  <a:lnTo>
                    <a:pt x="62753" y="12401"/>
                  </a:lnTo>
                  <a:lnTo>
                    <a:pt x="54257" y="14899"/>
                  </a:lnTo>
                  <a:lnTo>
                    <a:pt x="45277" y="19881"/>
                  </a:lnTo>
                  <a:lnTo>
                    <a:pt x="38185" y="26518"/>
                  </a:lnTo>
                  <a:lnTo>
                    <a:pt x="32352" y="34258"/>
                  </a:lnTo>
                  <a:lnTo>
                    <a:pt x="27357" y="42734"/>
                  </a:lnTo>
                  <a:lnTo>
                    <a:pt x="24028" y="53912"/>
                  </a:lnTo>
                  <a:lnTo>
                    <a:pt x="21809" y="66890"/>
                  </a:lnTo>
                  <a:lnTo>
                    <a:pt x="20329" y="81069"/>
                  </a:lnTo>
                  <a:lnTo>
                    <a:pt x="20448" y="94942"/>
                  </a:lnTo>
                  <a:lnTo>
                    <a:pt x="21632" y="108613"/>
                  </a:lnTo>
                  <a:lnTo>
                    <a:pt x="23527" y="122147"/>
                  </a:lnTo>
                  <a:lnTo>
                    <a:pt x="27002" y="133381"/>
                  </a:lnTo>
                  <a:lnTo>
                    <a:pt x="31528" y="143081"/>
                  </a:lnTo>
                  <a:lnTo>
                    <a:pt x="36756" y="151758"/>
                  </a:lnTo>
                  <a:lnTo>
                    <a:pt x="43558" y="156438"/>
                  </a:lnTo>
                  <a:lnTo>
                    <a:pt x="51408" y="158452"/>
                  </a:lnTo>
                  <a:lnTo>
                    <a:pt x="59958" y="158689"/>
                  </a:lnTo>
                  <a:lnTo>
                    <a:pt x="65657" y="153321"/>
                  </a:lnTo>
                  <a:lnTo>
                    <a:pt x="69457" y="144216"/>
                  </a:lnTo>
                  <a:lnTo>
                    <a:pt x="71990" y="132619"/>
                  </a:lnTo>
                  <a:lnTo>
                    <a:pt x="73679" y="119362"/>
                  </a:lnTo>
                  <a:lnTo>
                    <a:pt x="74805" y="104997"/>
                  </a:lnTo>
                  <a:lnTo>
                    <a:pt x="75555" y="89894"/>
                  </a:lnTo>
                  <a:lnTo>
                    <a:pt x="74950" y="75403"/>
                  </a:lnTo>
                  <a:lnTo>
                    <a:pt x="73441" y="61322"/>
                  </a:lnTo>
                  <a:lnTo>
                    <a:pt x="71331" y="47513"/>
                  </a:lnTo>
                  <a:lnTo>
                    <a:pt x="67712" y="36097"/>
                  </a:lnTo>
                  <a:lnTo>
                    <a:pt x="63090" y="26275"/>
                  </a:lnTo>
                  <a:lnTo>
                    <a:pt x="57797" y="17517"/>
                  </a:lnTo>
                  <a:lnTo>
                    <a:pt x="52059" y="13889"/>
                  </a:lnTo>
                  <a:lnTo>
                    <a:pt x="46022" y="13680"/>
                  </a:lnTo>
                  <a:lnTo>
                    <a:pt x="39787" y="15752"/>
                  </a:lnTo>
                  <a:lnTo>
                    <a:pt x="33420" y="21554"/>
                  </a:lnTo>
                  <a:lnTo>
                    <a:pt x="26964" y="29844"/>
                  </a:lnTo>
                  <a:lnTo>
                    <a:pt x="20450" y="39792"/>
                  </a:lnTo>
                  <a:lnTo>
                    <a:pt x="15002" y="50845"/>
                  </a:lnTo>
                  <a:lnTo>
                    <a:pt x="10265" y="62635"/>
                  </a:lnTo>
                  <a:lnTo>
                    <a:pt x="6001" y="74916"/>
                  </a:lnTo>
                  <a:lnTo>
                    <a:pt x="3159" y="88630"/>
                  </a:lnTo>
                  <a:lnTo>
                    <a:pt x="1264" y="103299"/>
                  </a:lnTo>
                  <a:lnTo>
                    <a:pt x="0" y="118605"/>
                  </a:lnTo>
                  <a:lnTo>
                    <a:pt x="264" y="132125"/>
                  </a:lnTo>
                  <a:lnTo>
                    <a:pt x="1544" y="144454"/>
                  </a:lnTo>
                  <a:lnTo>
                    <a:pt x="3503" y="155990"/>
                  </a:lnTo>
                  <a:lnTo>
                    <a:pt x="8125" y="162574"/>
                  </a:lnTo>
                  <a:lnTo>
                    <a:pt x="14523" y="165859"/>
                  </a:lnTo>
                  <a:lnTo>
                    <a:pt x="22104" y="166944"/>
                  </a:lnTo>
                  <a:lnTo>
                    <a:pt x="29367" y="164351"/>
                  </a:lnTo>
                  <a:lnTo>
                    <a:pt x="36421" y="159306"/>
                  </a:lnTo>
                  <a:lnTo>
                    <a:pt x="43334" y="152627"/>
                  </a:lnTo>
                  <a:lnTo>
                    <a:pt x="50154" y="143753"/>
                  </a:lnTo>
                  <a:lnTo>
                    <a:pt x="56911" y="133416"/>
                  </a:lnTo>
                  <a:lnTo>
                    <a:pt x="63626" y="122103"/>
                  </a:lnTo>
                  <a:lnTo>
                    <a:pt x="68103" y="110140"/>
                  </a:lnTo>
                  <a:lnTo>
                    <a:pt x="71087" y="97743"/>
                  </a:lnTo>
                  <a:lnTo>
                    <a:pt x="73077" y="85058"/>
                  </a:lnTo>
                  <a:lnTo>
                    <a:pt x="73298" y="73285"/>
                  </a:lnTo>
                  <a:lnTo>
                    <a:pt x="72340" y="62120"/>
                  </a:lnTo>
                  <a:lnTo>
                    <a:pt x="70596" y="51361"/>
                  </a:lnTo>
                  <a:lnTo>
                    <a:pt x="66118" y="45294"/>
                  </a:lnTo>
                  <a:lnTo>
                    <a:pt x="59816" y="42354"/>
                  </a:lnTo>
                  <a:lnTo>
                    <a:pt x="52299" y="41500"/>
                  </a:lnTo>
                  <a:lnTo>
                    <a:pt x="45077" y="44246"/>
                  </a:lnTo>
                  <a:lnTo>
                    <a:pt x="38051" y="49393"/>
                  </a:lnTo>
                  <a:lnTo>
                    <a:pt x="31157" y="56140"/>
                  </a:lnTo>
                  <a:lnTo>
                    <a:pt x="24351" y="63954"/>
                  </a:lnTo>
                  <a:lnTo>
                    <a:pt x="17602" y="72480"/>
                  </a:lnTo>
                  <a:lnTo>
                    <a:pt x="10893" y="81479"/>
                  </a:lnTo>
                  <a:lnTo>
                    <a:pt x="6420" y="91900"/>
                  </a:lnTo>
                  <a:lnTo>
                    <a:pt x="3438" y="103268"/>
                  </a:lnTo>
                  <a:lnTo>
                    <a:pt x="1450" y="115268"/>
                  </a:lnTo>
                  <a:lnTo>
                    <a:pt x="1230" y="126584"/>
                  </a:lnTo>
                  <a:lnTo>
                    <a:pt x="2188" y="137445"/>
                  </a:lnTo>
                  <a:lnTo>
                    <a:pt x="3933" y="148000"/>
                  </a:lnTo>
                  <a:lnTo>
                    <a:pt x="8411" y="156143"/>
                  </a:lnTo>
                  <a:lnTo>
                    <a:pt x="14713" y="162677"/>
                  </a:lnTo>
                  <a:lnTo>
                    <a:pt x="22231" y="168138"/>
                  </a:lnTo>
                  <a:lnTo>
                    <a:pt x="30558" y="170674"/>
                  </a:lnTo>
                  <a:lnTo>
                    <a:pt x="39426" y="171258"/>
                  </a:lnTo>
                  <a:lnTo>
                    <a:pt x="48653" y="170543"/>
                  </a:lnTo>
                  <a:lnTo>
                    <a:pt x="57015" y="166751"/>
                  </a:lnTo>
                  <a:lnTo>
                    <a:pt x="64801" y="160906"/>
                  </a:lnTo>
                  <a:lnTo>
                    <a:pt x="72202" y="153693"/>
                  </a:lnTo>
                  <a:lnTo>
                    <a:pt x="77136" y="144464"/>
                  </a:lnTo>
                  <a:lnTo>
                    <a:pt x="80425" y="133890"/>
                  </a:lnTo>
                  <a:lnTo>
                    <a:pt x="82618" y="122419"/>
                  </a:lnTo>
                  <a:lnTo>
                    <a:pt x="82974" y="111456"/>
                  </a:lnTo>
                  <a:lnTo>
                    <a:pt x="82107" y="100831"/>
                  </a:lnTo>
                  <a:lnTo>
                    <a:pt x="80423" y="90433"/>
                  </a:lnTo>
                  <a:lnTo>
                    <a:pt x="74879" y="84605"/>
                  </a:lnTo>
                  <a:lnTo>
                    <a:pt x="66762" y="81825"/>
                  </a:lnTo>
                  <a:lnTo>
                    <a:pt x="56930" y="81078"/>
                  </a:lnTo>
                  <a:lnTo>
                    <a:pt x="48164" y="85000"/>
                  </a:lnTo>
                  <a:lnTo>
                    <a:pt x="40109" y="92037"/>
                  </a:lnTo>
                  <a:lnTo>
                    <a:pt x="32529" y="101149"/>
                  </a:lnTo>
                  <a:lnTo>
                    <a:pt x="27476" y="111645"/>
                  </a:lnTo>
                  <a:lnTo>
                    <a:pt x="24107" y="123064"/>
                  </a:lnTo>
                  <a:lnTo>
                    <a:pt x="21862" y="135097"/>
                  </a:lnTo>
                  <a:lnTo>
                    <a:pt x="21469" y="147541"/>
                  </a:lnTo>
                  <a:lnTo>
                    <a:pt x="22313" y="160258"/>
                  </a:lnTo>
                  <a:lnTo>
                    <a:pt x="23981" y="173157"/>
                  </a:lnTo>
                  <a:lnTo>
                    <a:pt x="27304" y="183967"/>
                  </a:lnTo>
                  <a:lnTo>
                    <a:pt x="31730" y="193385"/>
                  </a:lnTo>
                  <a:lnTo>
                    <a:pt x="36891" y="201874"/>
                  </a:lnTo>
                  <a:lnTo>
                    <a:pt x="42542" y="203111"/>
                  </a:lnTo>
                  <a:lnTo>
                    <a:pt x="48520" y="199516"/>
                  </a:lnTo>
                  <a:lnTo>
                    <a:pt x="54716" y="192697"/>
                  </a:lnTo>
                  <a:lnTo>
                    <a:pt x="59952" y="184835"/>
                  </a:lnTo>
                  <a:lnTo>
                    <a:pt x="64548" y="176279"/>
                  </a:lnTo>
                  <a:lnTo>
                    <a:pt x="68718" y="167258"/>
                  </a:lnTo>
                  <a:lnTo>
                    <a:pt x="72602" y="156823"/>
                  </a:lnTo>
                  <a:lnTo>
                    <a:pt x="76298" y="145445"/>
                  </a:lnTo>
                  <a:lnTo>
                    <a:pt x="79867" y="133439"/>
                  </a:lnTo>
                  <a:lnTo>
                    <a:pt x="82246" y="121013"/>
                  </a:lnTo>
                  <a:lnTo>
                    <a:pt x="83832" y="108308"/>
                  </a:lnTo>
                  <a:lnTo>
                    <a:pt x="84889" y="95417"/>
                  </a:lnTo>
                  <a:lnTo>
                    <a:pt x="83383" y="84612"/>
                  </a:lnTo>
                  <a:lnTo>
                    <a:pt x="80169" y="75199"/>
                  </a:lnTo>
                  <a:lnTo>
                    <a:pt x="75815" y="66712"/>
                  </a:lnTo>
                  <a:lnTo>
                    <a:pt x="70702" y="63265"/>
                  </a:lnTo>
                  <a:lnTo>
                    <a:pt x="65083" y="63178"/>
                  </a:lnTo>
                  <a:lnTo>
                    <a:pt x="59126" y="65330"/>
                  </a:lnTo>
                  <a:lnTo>
                    <a:pt x="54050" y="70081"/>
                  </a:lnTo>
                  <a:lnTo>
                    <a:pt x="49560" y="76564"/>
                  </a:lnTo>
                  <a:lnTo>
                    <a:pt x="45462" y="84202"/>
                  </a:lnTo>
                  <a:lnTo>
                    <a:pt x="41624" y="93715"/>
                  </a:lnTo>
                  <a:lnTo>
                    <a:pt x="37961" y="104478"/>
                  </a:lnTo>
                  <a:lnTo>
                    <a:pt x="34413" y="116075"/>
                  </a:lnTo>
                  <a:lnTo>
                    <a:pt x="32048" y="128228"/>
                  </a:lnTo>
                  <a:lnTo>
                    <a:pt x="30471" y="140751"/>
                  </a:lnTo>
                  <a:lnTo>
                    <a:pt x="29420" y="153520"/>
                  </a:lnTo>
                  <a:lnTo>
                    <a:pt x="30929" y="164244"/>
                  </a:lnTo>
                  <a:lnTo>
                    <a:pt x="34147" y="173604"/>
                  </a:lnTo>
                  <a:lnTo>
                    <a:pt x="38503" y="182055"/>
                  </a:lnTo>
                  <a:lnTo>
                    <a:pt x="43616" y="185478"/>
                  </a:lnTo>
                  <a:lnTo>
                    <a:pt x="49237" y="185549"/>
                  </a:lnTo>
                  <a:lnTo>
                    <a:pt x="55194" y="183386"/>
                  </a:lnTo>
                  <a:lnTo>
                    <a:pt x="60271" y="177523"/>
                  </a:lnTo>
                  <a:lnTo>
                    <a:pt x="64761" y="169193"/>
                  </a:lnTo>
                  <a:lnTo>
                    <a:pt x="68860" y="159218"/>
                  </a:lnTo>
                  <a:lnTo>
                    <a:pt x="72697" y="149252"/>
                  </a:lnTo>
                  <a:lnTo>
                    <a:pt x="79909" y="129337"/>
                  </a:lnTo>
                  <a:lnTo>
                    <a:pt x="80063" y="120489"/>
                  </a:lnTo>
                  <a:lnTo>
                    <a:pt x="77955" y="112380"/>
                  </a:lnTo>
                  <a:lnTo>
                    <a:pt x="74340" y="104764"/>
                  </a:lnTo>
                  <a:lnTo>
                    <a:pt x="68613" y="101896"/>
                  </a:lnTo>
                  <a:lnTo>
                    <a:pt x="61479" y="102196"/>
                  </a:lnTo>
                  <a:lnTo>
                    <a:pt x="53408" y="104605"/>
                  </a:lnTo>
                  <a:lnTo>
                    <a:pt x="46921" y="109528"/>
                  </a:lnTo>
                  <a:lnTo>
                    <a:pt x="41492" y="116126"/>
                  </a:lnTo>
                  <a:lnTo>
                    <a:pt x="27317" y="13926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0" name="Freeform 239"/>
            <p:cNvSpPr/>
            <p:nvPr/>
          </p:nvSpPr>
          <p:spPr>
            <a:xfrm>
              <a:off x="5391697" y="4404601"/>
              <a:ext cx="1193734" cy="312575"/>
            </a:xfrm>
            <a:custGeom>
              <a:avLst/>
              <a:gdLst/>
              <a:ahLst/>
              <a:cxnLst/>
              <a:rect l="0" t="0" r="0" b="0"/>
              <a:pathLst>
                <a:path w="1193734" h="312575">
                  <a:moveTo>
                    <a:pt x="1193733" y="42057"/>
                  </a:moveTo>
                  <a:lnTo>
                    <a:pt x="1188452" y="57899"/>
                  </a:lnTo>
                  <a:lnTo>
                    <a:pt x="1186896" y="69198"/>
                  </a:lnTo>
                  <a:lnTo>
                    <a:pt x="1185859" y="83363"/>
                  </a:lnTo>
                  <a:lnTo>
                    <a:pt x="1185168" y="99437"/>
                  </a:lnTo>
                  <a:lnTo>
                    <a:pt x="1185813" y="113470"/>
                  </a:lnTo>
                  <a:lnTo>
                    <a:pt x="1187347" y="126141"/>
                  </a:lnTo>
                  <a:lnTo>
                    <a:pt x="1189476" y="137903"/>
                  </a:lnTo>
                  <a:lnTo>
                    <a:pt x="1190895" y="151272"/>
                  </a:lnTo>
                  <a:lnTo>
                    <a:pt x="1191842" y="165711"/>
                  </a:lnTo>
                  <a:lnTo>
                    <a:pt x="1192472" y="180864"/>
                  </a:lnTo>
                  <a:lnTo>
                    <a:pt x="1190682" y="193176"/>
                  </a:lnTo>
                  <a:lnTo>
                    <a:pt x="1187278" y="203595"/>
                  </a:lnTo>
                  <a:lnTo>
                    <a:pt x="1182798" y="212751"/>
                  </a:lnTo>
                  <a:lnTo>
                    <a:pt x="1178706" y="215540"/>
                  </a:lnTo>
                  <a:lnTo>
                    <a:pt x="1174873" y="214082"/>
                  </a:lnTo>
                  <a:lnTo>
                    <a:pt x="1171212" y="209796"/>
                  </a:lnTo>
                  <a:lnTo>
                    <a:pt x="1168771" y="201411"/>
                  </a:lnTo>
                  <a:lnTo>
                    <a:pt x="1167144" y="190294"/>
                  </a:lnTo>
                  <a:lnTo>
                    <a:pt x="1166060" y="177357"/>
                  </a:lnTo>
                  <a:lnTo>
                    <a:pt x="1164231" y="165416"/>
                  </a:lnTo>
                  <a:lnTo>
                    <a:pt x="1161907" y="154140"/>
                  </a:lnTo>
                  <a:lnTo>
                    <a:pt x="1159252" y="143306"/>
                  </a:lnTo>
                  <a:lnTo>
                    <a:pt x="1157483" y="128347"/>
                  </a:lnTo>
                  <a:lnTo>
                    <a:pt x="1156303" y="110636"/>
                  </a:lnTo>
                  <a:lnTo>
                    <a:pt x="1154991" y="72536"/>
                  </a:lnTo>
                  <a:lnTo>
                    <a:pt x="1154409" y="37182"/>
                  </a:lnTo>
                  <a:lnTo>
                    <a:pt x="1152043" y="28859"/>
                  </a:lnTo>
                  <a:lnTo>
                    <a:pt x="1148254" y="26626"/>
                  </a:lnTo>
                  <a:lnTo>
                    <a:pt x="1143518" y="28453"/>
                  </a:lnTo>
                  <a:lnTo>
                    <a:pt x="1140361" y="37409"/>
                  </a:lnTo>
                  <a:lnTo>
                    <a:pt x="1138257" y="51116"/>
                  </a:lnTo>
                  <a:lnTo>
                    <a:pt x="1136853" y="67992"/>
                  </a:lnTo>
                  <a:lnTo>
                    <a:pt x="1134813" y="83664"/>
                  </a:lnTo>
                  <a:lnTo>
                    <a:pt x="1132347" y="98533"/>
                  </a:lnTo>
                  <a:lnTo>
                    <a:pt x="1129597" y="112867"/>
                  </a:lnTo>
                  <a:lnTo>
                    <a:pt x="1127765" y="126844"/>
                  </a:lnTo>
                  <a:lnTo>
                    <a:pt x="1126543" y="140583"/>
                  </a:lnTo>
                  <a:lnTo>
                    <a:pt x="1125729" y="154164"/>
                  </a:lnTo>
                  <a:lnTo>
                    <a:pt x="1124080" y="166534"/>
                  </a:lnTo>
                  <a:lnTo>
                    <a:pt x="1121875" y="178096"/>
                  </a:lnTo>
                  <a:lnTo>
                    <a:pt x="1119300" y="189120"/>
                  </a:lnTo>
                  <a:lnTo>
                    <a:pt x="1113492" y="219054"/>
                  </a:lnTo>
                  <a:lnTo>
                    <a:pt x="1110396" y="236321"/>
                  </a:lnTo>
                  <a:lnTo>
                    <a:pt x="1106121" y="250043"/>
                  </a:lnTo>
                  <a:lnTo>
                    <a:pt x="1101060" y="261402"/>
                  </a:lnTo>
                  <a:lnTo>
                    <a:pt x="1095476" y="271185"/>
                  </a:lnTo>
                  <a:lnTo>
                    <a:pt x="1089543" y="273286"/>
                  </a:lnTo>
                  <a:lnTo>
                    <a:pt x="1083377" y="270265"/>
                  </a:lnTo>
                  <a:lnTo>
                    <a:pt x="1077055" y="263830"/>
                  </a:lnTo>
                  <a:lnTo>
                    <a:pt x="1071735" y="256224"/>
                  </a:lnTo>
                  <a:lnTo>
                    <a:pt x="1067084" y="247838"/>
                  </a:lnTo>
                  <a:lnTo>
                    <a:pt x="1062878" y="238931"/>
                  </a:lnTo>
                  <a:lnTo>
                    <a:pt x="1058968" y="229677"/>
                  </a:lnTo>
                  <a:lnTo>
                    <a:pt x="1055256" y="220191"/>
                  </a:lnTo>
                  <a:lnTo>
                    <a:pt x="1051677" y="210552"/>
                  </a:lnTo>
                  <a:lnTo>
                    <a:pt x="1048185" y="199705"/>
                  </a:lnTo>
                  <a:lnTo>
                    <a:pt x="1044751" y="188052"/>
                  </a:lnTo>
                  <a:lnTo>
                    <a:pt x="1037989" y="163314"/>
                  </a:lnTo>
                  <a:lnTo>
                    <a:pt x="1031299" y="137582"/>
                  </a:lnTo>
                  <a:lnTo>
                    <a:pt x="1029073" y="124531"/>
                  </a:lnTo>
                  <a:lnTo>
                    <a:pt x="1027590" y="111408"/>
                  </a:lnTo>
                  <a:lnTo>
                    <a:pt x="1026600" y="98239"/>
                  </a:lnTo>
                  <a:lnTo>
                    <a:pt x="1024835" y="86143"/>
                  </a:lnTo>
                  <a:lnTo>
                    <a:pt x="1022554" y="74764"/>
                  </a:lnTo>
                  <a:lnTo>
                    <a:pt x="1019927" y="63861"/>
                  </a:lnTo>
                  <a:lnTo>
                    <a:pt x="1017070" y="53277"/>
                  </a:lnTo>
                  <a:lnTo>
                    <a:pt x="1010949" y="32675"/>
                  </a:lnTo>
                  <a:lnTo>
                    <a:pt x="1006664" y="28065"/>
                  </a:lnTo>
                  <a:lnTo>
                    <a:pt x="1001596" y="27202"/>
                  </a:lnTo>
                  <a:lnTo>
                    <a:pt x="996008" y="28838"/>
                  </a:lnTo>
                  <a:lnTo>
                    <a:pt x="991176" y="33244"/>
                  </a:lnTo>
                  <a:lnTo>
                    <a:pt x="986850" y="39497"/>
                  </a:lnTo>
                  <a:lnTo>
                    <a:pt x="982861" y="46982"/>
                  </a:lnTo>
                  <a:lnTo>
                    <a:pt x="980201" y="56394"/>
                  </a:lnTo>
                  <a:lnTo>
                    <a:pt x="978428" y="67089"/>
                  </a:lnTo>
                  <a:lnTo>
                    <a:pt x="977246" y="78640"/>
                  </a:lnTo>
                  <a:lnTo>
                    <a:pt x="975353" y="90762"/>
                  </a:lnTo>
                  <a:lnTo>
                    <a:pt x="972985" y="103265"/>
                  </a:lnTo>
                  <a:lnTo>
                    <a:pt x="970302" y="116021"/>
                  </a:lnTo>
                  <a:lnTo>
                    <a:pt x="968513" y="128947"/>
                  </a:lnTo>
                  <a:lnTo>
                    <a:pt x="967321" y="141985"/>
                  </a:lnTo>
                  <a:lnTo>
                    <a:pt x="966525" y="155099"/>
                  </a:lnTo>
                  <a:lnTo>
                    <a:pt x="964890" y="168262"/>
                  </a:lnTo>
                  <a:lnTo>
                    <a:pt x="962694" y="181459"/>
                  </a:lnTo>
                  <a:lnTo>
                    <a:pt x="951228" y="239687"/>
                  </a:lnTo>
                  <a:lnTo>
                    <a:pt x="948060" y="253393"/>
                  </a:lnTo>
                  <a:lnTo>
                    <a:pt x="944842" y="265846"/>
                  </a:lnTo>
                  <a:lnTo>
                    <a:pt x="941592" y="277463"/>
                  </a:lnTo>
                  <a:lnTo>
                    <a:pt x="937214" y="281893"/>
                  </a:lnTo>
                  <a:lnTo>
                    <a:pt x="932085" y="281530"/>
                  </a:lnTo>
                  <a:lnTo>
                    <a:pt x="926455" y="277971"/>
                  </a:lnTo>
                  <a:lnTo>
                    <a:pt x="920491" y="270073"/>
                  </a:lnTo>
                  <a:lnTo>
                    <a:pt x="914305" y="259280"/>
                  </a:lnTo>
                  <a:lnTo>
                    <a:pt x="907970" y="246559"/>
                  </a:lnTo>
                  <a:lnTo>
                    <a:pt x="902642" y="234762"/>
                  </a:lnTo>
                  <a:lnTo>
                    <a:pt x="897984" y="223582"/>
                  </a:lnTo>
                  <a:lnTo>
                    <a:pt x="893773" y="212812"/>
                  </a:lnTo>
                  <a:lnTo>
                    <a:pt x="890966" y="201212"/>
                  </a:lnTo>
                  <a:lnTo>
                    <a:pt x="889095" y="189056"/>
                  </a:lnTo>
                  <a:lnTo>
                    <a:pt x="887848" y="176531"/>
                  </a:lnTo>
                  <a:lnTo>
                    <a:pt x="885911" y="164866"/>
                  </a:lnTo>
                  <a:lnTo>
                    <a:pt x="883514" y="153773"/>
                  </a:lnTo>
                  <a:lnTo>
                    <a:pt x="871725" y="106863"/>
                  </a:lnTo>
                  <a:lnTo>
                    <a:pt x="867425" y="100735"/>
                  </a:lnTo>
                  <a:lnTo>
                    <a:pt x="862348" y="98860"/>
                  </a:lnTo>
                  <a:lnTo>
                    <a:pt x="856752" y="99821"/>
                  </a:lnTo>
                  <a:lnTo>
                    <a:pt x="851916" y="103778"/>
                  </a:lnTo>
                  <a:lnTo>
                    <a:pt x="847588" y="109732"/>
                  </a:lnTo>
                  <a:lnTo>
                    <a:pt x="843596" y="117017"/>
                  </a:lnTo>
                  <a:lnTo>
                    <a:pt x="839830" y="129610"/>
                  </a:lnTo>
                  <a:lnTo>
                    <a:pt x="836214" y="145743"/>
                  </a:lnTo>
                  <a:lnTo>
                    <a:pt x="832698" y="164236"/>
                  </a:lnTo>
                  <a:lnTo>
                    <a:pt x="825844" y="205416"/>
                  </a:lnTo>
                  <a:lnTo>
                    <a:pt x="822468" y="227229"/>
                  </a:lnTo>
                  <a:lnTo>
                    <a:pt x="819113" y="245087"/>
                  </a:lnTo>
                  <a:lnTo>
                    <a:pt x="815771" y="260308"/>
                  </a:lnTo>
                  <a:lnTo>
                    <a:pt x="812437" y="273772"/>
                  </a:lnTo>
                  <a:lnTo>
                    <a:pt x="809110" y="286063"/>
                  </a:lnTo>
                  <a:lnTo>
                    <a:pt x="802465" y="308563"/>
                  </a:lnTo>
                  <a:lnTo>
                    <a:pt x="796934" y="312574"/>
                  </a:lnTo>
                  <a:lnTo>
                    <a:pt x="789932" y="311931"/>
                  </a:lnTo>
                  <a:lnTo>
                    <a:pt x="781947" y="308187"/>
                  </a:lnTo>
                  <a:lnTo>
                    <a:pt x="775519" y="297954"/>
                  </a:lnTo>
                  <a:lnTo>
                    <a:pt x="770129" y="283395"/>
                  </a:lnTo>
                  <a:lnTo>
                    <a:pt x="753535" y="220277"/>
                  </a:lnTo>
                  <a:lnTo>
                    <a:pt x="749945" y="202872"/>
                  </a:lnTo>
                  <a:lnTo>
                    <a:pt x="739613" y="144726"/>
                  </a:lnTo>
                  <a:lnTo>
                    <a:pt x="732891" y="112741"/>
                  </a:lnTo>
                  <a:lnTo>
                    <a:pt x="727341" y="104653"/>
                  </a:lnTo>
                  <a:lnTo>
                    <a:pt x="720325" y="101473"/>
                  </a:lnTo>
                  <a:lnTo>
                    <a:pt x="712331" y="101563"/>
                  </a:lnTo>
                  <a:lnTo>
                    <a:pt x="704792" y="107149"/>
                  </a:lnTo>
                  <a:lnTo>
                    <a:pt x="697555" y="116400"/>
                  </a:lnTo>
                  <a:lnTo>
                    <a:pt x="690520" y="128094"/>
                  </a:lnTo>
                  <a:lnTo>
                    <a:pt x="684724" y="139206"/>
                  </a:lnTo>
                  <a:lnTo>
                    <a:pt x="679755" y="149930"/>
                  </a:lnTo>
                  <a:lnTo>
                    <a:pt x="675337" y="160395"/>
                  </a:lnTo>
                  <a:lnTo>
                    <a:pt x="671286" y="171793"/>
                  </a:lnTo>
                  <a:lnTo>
                    <a:pt x="667481" y="183813"/>
                  </a:lnTo>
                  <a:lnTo>
                    <a:pt x="660304" y="207853"/>
                  </a:lnTo>
                  <a:lnTo>
                    <a:pt x="646692" y="250305"/>
                  </a:lnTo>
                  <a:lnTo>
                    <a:pt x="643347" y="260471"/>
                  </a:lnTo>
                  <a:lnTo>
                    <a:pt x="638907" y="271670"/>
                  </a:lnTo>
                  <a:lnTo>
                    <a:pt x="633736" y="283557"/>
                  </a:lnTo>
                  <a:lnTo>
                    <a:pt x="628078" y="295903"/>
                  </a:lnTo>
                  <a:lnTo>
                    <a:pt x="620990" y="300817"/>
                  </a:lnTo>
                  <a:lnTo>
                    <a:pt x="612949" y="300778"/>
                  </a:lnTo>
                  <a:lnTo>
                    <a:pt x="604272" y="297436"/>
                  </a:lnTo>
                  <a:lnTo>
                    <a:pt x="597383" y="287470"/>
                  </a:lnTo>
                  <a:lnTo>
                    <a:pt x="591685" y="273090"/>
                  </a:lnTo>
                  <a:lnTo>
                    <a:pt x="582405" y="239794"/>
                  </a:lnTo>
                  <a:lnTo>
                    <a:pt x="563986" y="168775"/>
                  </a:lnTo>
                  <a:lnTo>
                    <a:pt x="561683" y="155273"/>
                  </a:lnTo>
                  <a:lnTo>
                    <a:pt x="560147" y="141851"/>
                  </a:lnTo>
                  <a:lnTo>
                    <a:pt x="559123" y="128482"/>
                  </a:lnTo>
                  <a:lnTo>
                    <a:pt x="557335" y="116253"/>
                  </a:lnTo>
                  <a:lnTo>
                    <a:pt x="555038" y="104784"/>
                  </a:lnTo>
                  <a:lnTo>
                    <a:pt x="552401" y="93823"/>
                  </a:lnTo>
                  <a:lnTo>
                    <a:pt x="550643" y="82094"/>
                  </a:lnTo>
                  <a:lnTo>
                    <a:pt x="549472" y="69854"/>
                  </a:lnTo>
                  <a:lnTo>
                    <a:pt x="548690" y="57272"/>
                  </a:lnTo>
                  <a:lnTo>
                    <a:pt x="545959" y="51095"/>
                  </a:lnTo>
                  <a:lnTo>
                    <a:pt x="541927" y="49187"/>
                  </a:lnTo>
                  <a:lnTo>
                    <a:pt x="537029" y="50126"/>
                  </a:lnTo>
                  <a:lnTo>
                    <a:pt x="531553" y="56279"/>
                  </a:lnTo>
                  <a:lnTo>
                    <a:pt x="525692" y="65907"/>
                  </a:lnTo>
                  <a:lnTo>
                    <a:pt x="519573" y="77852"/>
                  </a:lnTo>
                  <a:lnTo>
                    <a:pt x="515494" y="90237"/>
                  </a:lnTo>
                  <a:lnTo>
                    <a:pt x="512775" y="102915"/>
                  </a:lnTo>
                  <a:lnTo>
                    <a:pt x="510962" y="115788"/>
                  </a:lnTo>
                  <a:lnTo>
                    <a:pt x="508649" y="128791"/>
                  </a:lnTo>
                  <a:lnTo>
                    <a:pt x="506001" y="141881"/>
                  </a:lnTo>
                  <a:lnTo>
                    <a:pt x="503130" y="155029"/>
                  </a:lnTo>
                  <a:lnTo>
                    <a:pt x="499006" y="168216"/>
                  </a:lnTo>
                  <a:lnTo>
                    <a:pt x="494046" y="181428"/>
                  </a:lnTo>
                  <a:lnTo>
                    <a:pt x="488528" y="194658"/>
                  </a:lnTo>
                  <a:lnTo>
                    <a:pt x="483745" y="209004"/>
                  </a:lnTo>
                  <a:lnTo>
                    <a:pt x="479450" y="224094"/>
                  </a:lnTo>
                  <a:lnTo>
                    <a:pt x="475482" y="239681"/>
                  </a:lnTo>
                  <a:lnTo>
                    <a:pt x="470626" y="252283"/>
                  </a:lnTo>
                  <a:lnTo>
                    <a:pt x="465178" y="262895"/>
                  </a:lnTo>
                  <a:lnTo>
                    <a:pt x="459335" y="272181"/>
                  </a:lnTo>
                  <a:lnTo>
                    <a:pt x="454335" y="273950"/>
                  </a:lnTo>
                  <a:lnTo>
                    <a:pt x="449896" y="270708"/>
                  </a:lnTo>
                  <a:lnTo>
                    <a:pt x="445831" y="264125"/>
                  </a:lnTo>
                  <a:lnTo>
                    <a:pt x="442017" y="254210"/>
                  </a:lnTo>
                  <a:lnTo>
                    <a:pt x="438368" y="242074"/>
                  </a:lnTo>
                  <a:lnTo>
                    <a:pt x="434830" y="228456"/>
                  </a:lnTo>
                  <a:lnTo>
                    <a:pt x="432471" y="214956"/>
                  </a:lnTo>
                  <a:lnTo>
                    <a:pt x="430899" y="201535"/>
                  </a:lnTo>
                  <a:lnTo>
                    <a:pt x="429851" y="188167"/>
                  </a:lnTo>
                  <a:lnTo>
                    <a:pt x="428046" y="175939"/>
                  </a:lnTo>
                  <a:lnTo>
                    <a:pt x="425738" y="164470"/>
                  </a:lnTo>
                  <a:lnTo>
                    <a:pt x="423094" y="153509"/>
                  </a:lnTo>
                  <a:lnTo>
                    <a:pt x="414092" y="111677"/>
                  </a:lnTo>
                  <a:lnTo>
                    <a:pt x="409804" y="99524"/>
                  </a:lnTo>
                  <a:lnTo>
                    <a:pt x="404734" y="89210"/>
                  </a:lnTo>
                  <a:lnTo>
                    <a:pt x="399144" y="80124"/>
                  </a:lnTo>
                  <a:lnTo>
                    <a:pt x="392101" y="77383"/>
                  </a:lnTo>
                  <a:lnTo>
                    <a:pt x="384090" y="78871"/>
                  </a:lnTo>
                  <a:lnTo>
                    <a:pt x="375433" y="83179"/>
                  </a:lnTo>
                  <a:lnTo>
                    <a:pt x="368557" y="89367"/>
                  </a:lnTo>
                  <a:lnTo>
                    <a:pt x="362867" y="96809"/>
                  </a:lnTo>
                  <a:lnTo>
                    <a:pt x="357969" y="105085"/>
                  </a:lnTo>
                  <a:lnTo>
                    <a:pt x="353598" y="113919"/>
                  </a:lnTo>
                  <a:lnTo>
                    <a:pt x="349578" y="123124"/>
                  </a:lnTo>
                  <a:lnTo>
                    <a:pt x="345794" y="132577"/>
                  </a:lnTo>
                  <a:lnTo>
                    <a:pt x="338641" y="151922"/>
                  </a:lnTo>
                  <a:lnTo>
                    <a:pt x="335186" y="161724"/>
                  </a:lnTo>
                  <a:lnTo>
                    <a:pt x="331778" y="173784"/>
                  </a:lnTo>
                  <a:lnTo>
                    <a:pt x="328400" y="187351"/>
                  </a:lnTo>
                  <a:lnTo>
                    <a:pt x="325043" y="201922"/>
                  </a:lnTo>
                  <a:lnTo>
                    <a:pt x="320595" y="213847"/>
                  </a:lnTo>
                  <a:lnTo>
                    <a:pt x="315418" y="224007"/>
                  </a:lnTo>
                  <a:lnTo>
                    <a:pt x="309756" y="232991"/>
                  </a:lnTo>
                  <a:lnTo>
                    <a:pt x="302666" y="235665"/>
                  </a:lnTo>
                  <a:lnTo>
                    <a:pt x="294623" y="234131"/>
                  </a:lnTo>
                  <a:lnTo>
                    <a:pt x="285945" y="229793"/>
                  </a:lnTo>
                  <a:lnTo>
                    <a:pt x="279055" y="220269"/>
                  </a:lnTo>
                  <a:lnTo>
                    <a:pt x="273356" y="207288"/>
                  </a:lnTo>
                  <a:lnTo>
                    <a:pt x="268451" y="192002"/>
                  </a:lnTo>
                  <a:lnTo>
                    <a:pt x="264076" y="177390"/>
                  </a:lnTo>
                  <a:lnTo>
                    <a:pt x="256267" y="149365"/>
                  </a:lnTo>
                  <a:lnTo>
                    <a:pt x="253743" y="132386"/>
                  </a:lnTo>
                  <a:lnTo>
                    <a:pt x="252060" y="113329"/>
                  </a:lnTo>
                  <a:lnTo>
                    <a:pt x="250938" y="92888"/>
                  </a:lnTo>
                  <a:lnTo>
                    <a:pt x="249085" y="75944"/>
                  </a:lnTo>
                  <a:lnTo>
                    <a:pt x="246744" y="61332"/>
                  </a:lnTo>
                  <a:lnTo>
                    <a:pt x="244078" y="48275"/>
                  </a:lnTo>
                  <a:lnTo>
                    <a:pt x="238169" y="21977"/>
                  </a:lnTo>
                  <a:lnTo>
                    <a:pt x="235045" y="8775"/>
                  </a:lnTo>
                  <a:lnTo>
                    <a:pt x="230753" y="2184"/>
                  </a:lnTo>
                  <a:lnTo>
                    <a:pt x="225680" y="0"/>
                  </a:lnTo>
                  <a:lnTo>
                    <a:pt x="220088" y="755"/>
                  </a:lnTo>
                  <a:lnTo>
                    <a:pt x="215254" y="8996"/>
                  </a:lnTo>
                  <a:lnTo>
                    <a:pt x="210926" y="22227"/>
                  </a:lnTo>
                  <a:lnTo>
                    <a:pt x="192590" y="98231"/>
                  </a:lnTo>
                  <a:lnTo>
                    <a:pt x="185810" y="129657"/>
                  </a:lnTo>
                  <a:lnTo>
                    <a:pt x="183560" y="145775"/>
                  </a:lnTo>
                  <a:lnTo>
                    <a:pt x="182060" y="162046"/>
                  </a:lnTo>
                  <a:lnTo>
                    <a:pt x="181060" y="178420"/>
                  </a:lnTo>
                  <a:lnTo>
                    <a:pt x="179288" y="193758"/>
                  </a:lnTo>
                  <a:lnTo>
                    <a:pt x="177001" y="208404"/>
                  </a:lnTo>
                  <a:lnTo>
                    <a:pt x="174371" y="222589"/>
                  </a:lnTo>
                  <a:lnTo>
                    <a:pt x="171513" y="235362"/>
                  </a:lnTo>
                  <a:lnTo>
                    <a:pt x="168502" y="247193"/>
                  </a:lnTo>
                  <a:lnTo>
                    <a:pt x="165389" y="258396"/>
                  </a:lnTo>
                  <a:lnTo>
                    <a:pt x="158983" y="279687"/>
                  </a:lnTo>
                  <a:lnTo>
                    <a:pt x="155728" y="290007"/>
                  </a:lnTo>
                  <a:lnTo>
                    <a:pt x="151347" y="292466"/>
                  </a:lnTo>
                  <a:lnTo>
                    <a:pt x="146216" y="289684"/>
                  </a:lnTo>
                  <a:lnTo>
                    <a:pt x="140584" y="283407"/>
                  </a:lnTo>
                  <a:lnTo>
                    <a:pt x="135724" y="275907"/>
                  </a:lnTo>
                  <a:lnTo>
                    <a:pt x="131379" y="267592"/>
                  </a:lnTo>
                  <a:lnTo>
                    <a:pt x="127377" y="258732"/>
                  </a:lnTo>
                  <a:lnTo>
                    <a:pt x="123604" y="249509"/>
                  </a:lnTo>
                  <a:lnTo>
                    <a:pt x="119983" y="240045"/>
                  </a:lnTo>
                  <a:lnTo>
                    <a:pt x="116464" y="230420"/>
                  </a:lnTo>
                  <a:lnTo>
                    <a:pt x="114118" y="219581"/>
                  </a:lnTo>
                  <a:lnTo>
                    <a:pt x="112553" y="207935"/>
                  </a:lnTo>
                  <a:lnTo>
                    <a:pt x="111510" y="195749"/>
                  </a:lnTo>
                  <a:lnTo>
                    <a:pt x="109710" y="184309"/>
                  </a:lnTo>
                  <a:lnTo>
                    <a:pt x="107404" y="173367"/>
                  </a:lnTo>
                  <a:lnTo>
                    <a:pt x="104762" y="162756"/>
                  </a:lnTo>
                  <a:lnTo>
                    <a:pt x="100790" y="151261"/>
                  </a:lnTo>
                  <a:lnTo>
                    <a:pt x="95931" y="139176"/>
                  </a:lnTo>
                  <a:lnTo>
                    <a:pt x="90481" y="126699"/>
                  </a:lnTo>
                  <a:lnTo>
                    <a:pt x="84638" y="122801"/>
                  </a:lnTo>
                  <a:lnTo>
                    <a:pt x="78531" y="124624"/>
                  </a:lnTo>
                  <a:lnTo>
                    <a:pt x="72250" y="130261"/>
                  </a:lnTo>
                  <a:lnTo>
                    <a:pt x="68062" y="140651"/>
                  </a:lnTo>
                  <a:lnTo>
                    <a:pt x="65270" y="154209"/>
                  </a:lnTo>
                  <a:lnTo>
                    <a:pt x="63409" y="169879"/>
                  </a:lnTo>
                  <a:lnTo>
                    <a:pt x="61063" y="184748"/>
                  </a:lnTo>
                  <a:lnTo>
                    <a:pt x="58393" y="199081"/>
                  </a:lnTo>
                  <a:lnTo>
                    <a:pt x="55508" y="213058"/>
                  </a:lnTo>
                  <a:lnTo>
                    <a:pt x="52480" y="219060"/>
                  </a:lnTo>
                  <a:lnTo>
                    <a:pt x="49355" y="219746"/>
                  </a:lnTo>
                  <a:lnTo>
                    <a:pt x="46167" y="216887"/>
                  </a:lnTo>
                  <a:lnTo>
                    <a:pt x="44042" y="210559"/>
                  </a:lnTo>
                  <a:lnTo>
                    <a:pt x="42625" y="201920"/>
                  </a:lnTo>
                  <a:lnTo>
                    <a:pt x="41680" y="191739"/>
                  </a:lnTo>
                  <a:lnTo>
                    <a:pt x="41050" y="177215"/>
                  </a:lnTo>
                  <a:lnTo>
                    <a:pt x="40164" y="123123"/>
                  </a:lnTo>
                  <a:lnTo>
                    <a:pt x="39957" y="92087"/>
                  </a:lnTo>
                  <a:lnTo>
                    <a:pt x="36586" y="84252"/>
                  </a:lnTo>
                  <a:lnTo>
                    <a:pt x="31022" y="81240"/>
                  </a:lnTo>
                  <a:lnTo>
                    <a:pt x="23997" y="81443"/>
                  </a:lnTo>
                  <a:lnTo>
                    <a:pt x="18209" y="87104"/>
                  </a:lnTo>
                  <a:lnTo>
                    <a:pt x="13244" y="96405"/>
                  </a:lnTo>
                  <a:lnTo>
                    <a:pt x="0" y="16143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3" name="Group 262"/>
          <p:cNvGrpSpPr/>
          <p:nvPr/>
        </p:nvGrpSpPr>
        <p:grpSpPr>
          <a:xfrm>
            <a:off x="5911325" y="805770"/>
            <a:ext cx="3360007" cy="288486"/>
            <a:chOff x="5911325" y="805770"/>
            <a:chExt cx="3360007" cy="288486"/>
          </a:xfrm>
        </p:grpSpPr>
        <p:sp>
          <p:nvSpPr>
            <p:cNvPr id="242" name="Freeform 241"/>
            <p:cNvSpPr/>
            <p:nvPr/>
          </p:nvSpPr>
          <p:spPr>
            <a:xfrm>
              <a:off x="5911325" y="895300"/>
              <a:ext cx="79537" cy="159165"/>
            </a:xfrm>
            <a:custGeom>
              <a:avLst/>
              <a:gdLst/>
              <a:ahLst/>
              <a:cxnLst/>
              <a:rect l="0" t="0" r="0" b="0"/>
              <a:pathLst>
                <a:path w="79537" h="159165">
                  <a:moveTo>
                    <a:pt x="77238" y="0"/>
                  </a:moveTo>
                  <a:lnTo>
                    <a:pt x="56115" y="10562"/>
                  </a:lnTo>
                  <a:lnTo>
                    <a:pt x="46577" y="15884"/>
                  </a:lnTo>
                  <a:lnTo>
                    <a:pt x="36902" y="21642"/>
                  </a:lnTo>
                  <a:lnTo>
                    <a:pt x="27136" y="27692"/>
                  </a:lnTo>
                  <a:lnTo>
                    <a:pt x="18415" y="33935"/>
                  </a:lnTo>
                  <a:lnTo>
                    <a:pt x="10390" y="40308"/>
                  </a:lnTo>
                  <a:lnTo>
                    <a:pt x="2829" y="46768"/>
                  </a:lnTo>
                  <a:lnTo>
                    <a:pt x="0" y="53285"/>
                  </a:lnTo>
                  <a:lnTo>
                    <a:pt x="324" y="59840"/>
                  </a:lnTo>
                  <a:lnTo>
                    <a:pt x="2751" y="66421"/>
                  </a:lnTo>
                  <a:lnTo>
                    <a:pt x="8790" y="71913"/>
                  </a:lnTo>
                  <a:lnTo>
                    <a:pt x="17237" y="76680"/>
                  </a:lnTo>
                  <a:lnTo>
                    <a:pt x="27290" y="80963"/>
                  </a:lnTo>
                  <a:lnTo>
                    <a:pt x="37307" y="86029"/>
                  </a:lnTo>
                  <a:lnTo>
                    <a:pt x="47302" y="91617"/>
                  </a:lnTo>
                  <a:lnTo>
                    <a:pt x="57281" y="97553"/>
                  </a:lnTo>
                  <a:lnTo>
                    <a:pt x="65039" y="104827"/>
                  </a:lnTo>
                  <a:lnTo>
                    <a:pt x="71316" y="112991"/>
                  </a:lnTo>
                  <a:lnTo>
                    <a:pt x="76606" y="121751"/>
                  </a:lnTo>
                  <a:lnTo>
                    <a:pt x="79027" y="130906"/>
                  </a:lnTo>
                  <a:lnTo>
                    <a:pt x="79536" y="140325"/>
                  </a:lnTo>
                  <a:lnTo>
                    <a:pt x="78770" y="149921"/>
                  </a:lnTo>
                  <a:lnTo>
                    <a:pt x="73839" y="155213"/>
                  </a:lnTo>
                  <a:lnTo>
                    <a:pt x="66129" y="157635"/>
                  </a:lnTo>
                  <a:lnTo>
                    <a:pt x="37447" y="15916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3" name="Freeform 242"/>
            <p:cNvSpPr/>
            <p:nvPr/>
          </p:nvSpPr>
          <p:spPr>
            <a:xfrm>
              <a:off x="6107937" y="825665"/>
              <a:ext cx="129322" cy="228800"/>
            </a:xfrm>
            <a:custGeom>
              <a:avLst/>
              <a:gdLst/>
              <a:ahLst/>
              <a:cxnLst/>
              <a:rect l="0" t="0" r="0" b="0"/>
              <a:pathLst>
                <a:path w="129322" h="228800">
                  <a:moveTo>
                    <a:pt x="0" y="0"/>
                  </a:moveTo>
                  <a:lnTo>
                    <a:pt x="1" y="77795"/>
                  </a:lnTo>
                  <a:lnTo>
                    <a:pt x="1106" y="92760"/>
                  </a:lnTo>
                  <a:lnTo>
                    <a:pt x="2948" y="107158"/>
                  </a:lnTo>
                  <a:lnTo>
                    <a:pt x="5281" y="121177"/>
                  </a:lnTo>
                  <a:lnTo>
                    <a:pt x="7942" y="134945"/>
                  </a:lnTo>
                  <a:lnTo>
                    <a:pt x="13846" y="162033"/>
                  </a:lnTo>
                  <a:lnTo>
                    <a:pt x="16968" y="174340"/>
                  </a:lnTo>
                  <a:lnTo>
                    <a:pt x="20154" y="185862"/>
                  </a:lnTo>
                  <a:lnTo>
                    <a:pt x="23384" y="196858"/>
                  </a:lnTo>
                  <a:lnTo>
                    <a:pt x="24432" y="200873"/>
                  </a:lnTo>
                  <a:lnTo>
                    <a:pt x="24025" y="200234"/>
                  </a:lnTo>
                  <a:lnTo>
                    <a:pt x="22648" y="196492"/>
                  </a:lnTo>
                  <a:lnTo>
                    <a:pt x="22836" y="190682"/>
                  </a:lnTo>
                  <a:lnTo>
                    <a:pt x="24067" y="183492"/>
                  </a:lnTo>
                  <a:lnTo>
                    <a:pt x="33983" y="142847"/>
                  </a:lnTo>
                  <a:lnTo>
                    <a:pt x="39235" y="132812"/>
                  </a:lnTo>
                  <a:lnTo>
                    <a:pt x="46052" y="123911"/>
                  </a:lnTo>
                  <a:lnTo>
                    <a:pt x="53913" y="115767"/>
                  </a:lnTo>
                  <a:lnTo>
                    <a:pt x="62469" y="111443"/>
                  </a:lnTo>
                  <a:lnTo>
                    <a:pt x="71490" y="109665"/>
                  </a:lnTo>
                  <a:lnTo>
                    <a:pt x="80819" y="109585"/>
                  </a:lnTo>
                  <a:lnTo>
                    <a:pt x="88144" y="112848"/>
                  </a:lnTo>
                  <a:lnTo>
                    <a:pt x="94132" y="118339"/>
                  </a:lnTo>
                  <a:lnTo>
                    <a:pt x="99230" y="125316"/>
                  </a:lnTo>
                  <a:lnTo>
                    <a:pt x="103734" y="134388"/>
                  </a:lnTo>
                  <a:lnTo>
                    <a:pt x="107842" y="144858"/>
                  </a:lnTo>
                  <a:lnTo>
                    <a:pt x="111686" y="156259"/>
                  </a:lnTo>
                  <a:lnTo>
                    <a:pt x="115354" y="169386"/>
                  </a:lnTo>
                  <a:lnTo>
                    <a:pt x="118905" y="183664"/>
                  </a:lnTo>
                  <a:lnTo>
                    <a:pt x="129321" y="22879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Freeform 243"/>
            <p:cNvSpPr/>
            <p:nvPr/>
          </p:nvSpPr>
          <p:spPr>
            <a:xfrm>
              <a:off x="6296009" y="925143"/>
              <a:ext cx="120310" cy="119374"/>
            </a:xfrm>
            <a:custGeom>
              <a:avLst/>
              <a:gdLst/>
              <a:ahLst/>
              <a:cxnLst/>
              <a:rect l="0" t="0" r="0" b="0"/>
              <a:pathLst>
                <a:path w="120310" h="119374">
                  <a:moveTo>
                    <a:pt x="100414" y="0"/>
                  </a:moveTo>
                  <a:lnTo>
                    <a:pt x="84571" y="5281"/>
                  </a:lnTo>
                  <a:lnTo>
                    <a:pt x="77694" y="9047"/>
                  </a:lnTo>
                  <a:lnTo>
                    <a:pt x="70898" y="13769"/>
                  </a:lnTo>
                  <a:lnTo>
                    <a:pt x="64157" y="19127"/>
                  </a:lnTo>
                  <a:lnTo>
                    <a:pt x="56347" y="26015"/>
                  </a:lnTo>
                  <a:lnTo>
                    <a:pt x="38827" y="42511"/>
                  </a:lnTo>
                  <a:lnTo>
                    <a:pt x="30618" y="52657"/>
                  </a:lnTo>
                  <a:lnTo>
                    <a:pt x="22934" y="63843"/>
                  </a:lnTo>
                  <a:lnTo>
                    <a:pt x="15602" y="75721"/>
                  </a:lnTo>
                  <a:lnTo>
                    <a:pt x="9608" y="86956"/>
                  </a:lnTo>
                  <a:lnTo>
                    <a:pt x="4507" y="97762"/>
                  </a:lnTo>
                  <a:lnTo>
                    <a:pt x="0" y="108282"/>
                  </a:lnTo>
                  <a:lnTo>
                    <a:pt x="312" y="114190"/>
                  </a:lnTo>
                  <a:lnTo>
                    <a:pt x="3836" y="117023"/>
                  </a:lnTo>
                  <a:lnTo>
                    <a:pt x="9501" y="117806"/>
                  </a:lnTo>
                  <a:lnTo>
                    <a:pt x="15489" y="115013"/>
                  </a:lnTo>
                  <a:lnTo>
                    <a:pt x="21691" y="109835"/>
                  </a:lnTo>
                  <a:lnTo>
                    <a:pt x="28036" y="103066"/>
                  </a:lnTo>
                  <a:lnTo>
                    <a:pt x="34477" y="95238"/>
                  </a:lnTo>
                  <a:lnTo>
                    <a:pt x="40982" y="86704"/>
                  </a:lnTo>
                  <a:lnTo>
                    <a:pt x="47529" y="77698"/>
                  </a:lnTo>
                  <a:lnTo>
                    <a:pt x="52999" y="68378"/>
                  </a:lnTo>
                  <a:lnTo>
                    <a:pt x="57750" y="58849"/>
                  </a:lnTo>
                  <a:lnTo>
                    <a:pt x="62024" y="49181"/>
                  </a:lnTo>
                  <a:lnTo>
                    <a:pt x="65978" y="39419"/>
                  </a:lnTo>
                  <a:lnTo>
                    <a:pt x="73319" y="19730"/>
                  </a:lnTo>
                  <a:lnTo>
                    <a:pt x="77929" y="15364"/>
                  </a:lnTo>
                  <a:lnTo>
                    <a:pt x="83213" y="14664"/>
                  </a:lnTo>
                  <a:lnTo>
                    <a:pt x="88947" y="16408"/>
                  </a:lnTo>
                  <a:lnTo>
                    <a:pt x="93874" y="23097"/>
                  </a:lnTo>
                  <a:lnTo>
                    <a:pt x="98265" y="33083"/>
                  </a:lnTo>
                  <a:lnTo>
                    <a:pt x="109725" y="67647"/>
                  </a:lnTo>
                  <a:lnTo>
                    <a:pt x="120309" y="11937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Freeform 244"/>
            <p:cNvSpPr/>
            <p:nvPr/>
          </p:nvSpPr>
          <p:spPr>
            <a:xfrm>
              <a:off x="6482782" y="844176"/>
              <a:ext cx="102649" cy="212811"/>
            </a:xfrm>
            <a:custGeom>
              <a:avLst/>
              <a:gdLst/>
              <a:ahLst/>
              <a:cxnLst/>
              <a:rect l="0" t="0" r="0" b="0"/>
              <a:pathLst>
                <a:path w="102649" h="212811">
                  <a:moveTo>
                    <a:pt x="72805" y="80967"/>
                  </a:moveTo>
                  <a:lnTo>
                    <a:pt x="56963" y="86248"/>
                  </a:lnTo>
                  <a:lnTo>
                    <a:pt x="50085" y="91120"/>
                  </a:lnTo>
                  <a:lnTo>
                    <a:pt x="43290" y="97683"/>
                  </a:lnTo>
                  <a:lnTo>
                    <a:pt x="36548" y="105375"/>
                  </a:lnTo>
                  <a:lnTo>
                    <a:pt x="29843" y="113819"/>
                  </a:lnTo>
                  <a:lnTo>
                    <a:pt x="23163" y="122764"/>
                  </a:lnTo>
                  <a:lnTo>
                    <a:pt x="16499" y="132043"/>
                  </a:lnTo>
                  <a:lnTo>
                    <a:pt x="10951" y="142650"/>
                  </a:lnTo>
                  <a:lnTo>
                    <a:pt x="6147" y="154143"/>
                  </a:lnTo>
                  <a:lnTo>
                    <a:pt x="1839" y="166226"/>
                  </a:lnTo>
                  <a:lnTo>
                    <a:pt x="73" y="178703"/>
                  </a:lnTo>
                  <a:lnTo>
                    <a:pt x="0" y="191442"/>
                  </a:lnTo>
                  <a:lnTo>
                    <a:pt x="1057" y="204356"/>
                  </a:lnTo>
                  <a:lnTo>
                    <a:pt x="5077" y="210755"/>
                  </a:lnTo>
                  <a:lnTo>
                    <a:pt x="11074" y="212810"/>
                  </a:lnTo>
                  <a:lnTo>
                    <a:pt x="18387" y="211969"/>
                  </a:lnTo>
                  <a:lnTo>
                    <a:pt x="25474" y="206988"/>
                  </a:lnTo>
                  <a:lnTo>
                    <a:pt x="32408" y="199245"/>
                  </a:lnTo>
                  <a:lnTo>
                    <a:pt x="39242" y="189663"/>
                  </a:lnTo>
                  <a:lnTo>
                    <a:pt x="46009" y="177748"/>
                  </a:lnTo>
                  <a:lnTo>
                    <a:pt x="52730" y="164278"/>
                  </a:lnTo>
                  <a:lnTo>
                    <a:pt x="59422" y="149771"/>
                  </a:lnTo>
                  <a:lnTo>
                    <a:pt x="64988" y="134574"/>
                  </a:lnTo>
                  <a:lnTo>
                    <a:pt x="69804" y="118915"/>
                  </a:lnTo>
                  <a:lnTo>
                    <a:pt x="74120" y="102950"/>
                  </a:lnTo>
                  <a:lnTo>
                    <a:pt x="79208" y="86780"/>
                  </a:lnTo>
                  <a:lnTo>
                    <a:pt x="84811" y="70473"/>
                  </a:lnTo>
                  <a:lnTo>
                    <a:pt x="90757" y="54076"/>
                  </a:lnTo>
                  <a:lnTo>
                    <a:pt x="94721" y="38723"/>
                  </a:lnTo>
                  <a:lnTo>
                    <a:pt x="97363" y="24066"/>
                  </a:lnTo>
                  <a:lnTo>
                    <a:pt x="99125" y="9874"/>
                  </a:lnTo>
                  <a:lnTo>
                    <a:pt x="98089" y="2623"/>
                  </a:lnTo>
                  <a:lnTo>
                    <a:pt x="95188" y="0"/>
                  </a:lnTo>
                  <a:lnTo>
                    <a:pt x="91043" y="461"/>
                  </a:lnTo>
                  <a:lnTo>
                    <a:pt x="88279" y="5190"/>
                  </a:lnTo>
                  <a:lnTo>
                    <a:pt x="86437" y="12764"/>
                  </a:lnTo>
                  <a:lnTo>
                    <a:pt x="85209" y="22235"/>
                  </a:lnTo>
                  <a:lnTo>
                    <a:pt x="85496" y="34075"/>
                  </a:lnTo>
                  <a:lnTo>
                    <a:pt x="86792" y="47495"/>
                  </a:lnTo>
                  <a:lnTo>
                    <a:pt x="88761" y="61968"/>
                  </a:lnTo>
                  <a:lnTo>
                    <a:pt x="93897" y="92787"/>
                  </a:lnTo>
                  <a:lnTo>
                    <a:pt x="96814" y="108743"/>
                  </a:lnTo>
                  <a:lnTo>
                    <a:pt x="98759" y="124906"/>
                  </a:lnTo>
                  <a:lnTo>
                    <a:pt x="100056" y="141209"/>
                  </a:lnTo>
                  <a:lnTo>
                    <a:pt x="102648" y="20034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 name="Freeform 245"/>
            <p:cNvSpPr/>
            <p:nvPr/>
          </p:nvSpPr>
          <p:spPr>
            <a:xfrm>
              <a:off x="6645117" y="935428"/>
              <a:ext cx="79583" cy="119037"/>
            </a:xfrm>
            <a:custGeom>
              <a:avLst/>
              <a:gdLst/>
              <a:ahLst/>
              <a:cxnLst/>
              <a:rect l="0" t="0" r="0" b="0"/>
              <a:pathLst>
                <a:path w="79583" h="119037">
                  <a:moveTo>
                    <a:pt x="0" y="49402"/>
                  </a:moveTo>
                  <a:lnTo>
                    <a:pt x="15843" y="44121"/>
                  </a:lnTo>
                  <a:lnTo>
                    <a:pt x="24931" y="42565"/>
                  </a:lnTo>
                  <a:lnTo>
                    <a:pt x="35411" y="41528"/>
                  </a:lnTo>
                  <a:lnTo>
                    <a:pt x="46819" y="40837"/>
                  </a:lnTo>
                  <a:lnTo>
                    <a:pt x="56635" y="38165"/>
                  </a:lnTo>
                  <a:lnTo>
                    <a:pt x="65390" y="34174"/>
                  </a:lnTo>
                  <a:lnTo>
                    <a:pt x="73437" y="29302"/>
                  </a:lnTo>
                  <a:lnTo>
                    <a:pt x="77695" y="22738"/>
                  </a:lnTo>
                  <a:lnTo>
                    <a:pt x="79430" y="15046"/>
                  </a:lnTo>
                  <a:lnTo>
                    <a:pt x="79481" y="6603"/>
                  </a:lnTo>
                  <a:lnTo>
                    <a:pt x="76199" y="2079"/>
                  </a:lnTo>
                  <a:lnTo>
                    <a:pt x="70694" y="168"/>
                  </a:lnTo>
                  <a:lnTo>
                    <a:pt x="63709" y="0"/>
                  </a:lnTo>
                  <a:lnTo>
                    <a:pt x="56842" y="3203"/>
                  </a:lnTo>
                  <a:lnTo>
                    <a:pt x="50053" y="8655"/>
                  </a:lnTo>
                  <a:lnTo>
                    <a:pt x="43316" y="15605"/>
                  </a:lnTo>
                  <a:lnTo>
                    <a:pt x="38825" y="25766"/>
                  </a:lnTo>
                  <a:lnTo>
                    <a:pt x="35831" y="38066"/>
                  </a:lnTo>
                  <a:lnTo>
                    <a:pt x="33835" y="51792"/>
                  </a:lnTo>
                  <a:lnTo>
                    <a:pt x="33610" y="64259"/>
                  </a:lnTo>
                  <a:lnTo>
                    <a:pt x="34565" y="75886"/>
                  </a:lnTo>
                  <a:lnTo>
                    <a:pt x="36307" y="86954"/>
                  </a:lnTo>
                  <a:lnTo>
                    <a:pt x="41890" y="95437"/>
                  </a:lnTo>
                  <a:lnTo>
                    <a:pt x="50033" y="102198"/>
                  </a:lnTo>
                  <a:lnTo>
                    <a:pt x="79582" y="11903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Freeform 246"/>
            <p:cNvSpPr/>
            <p:nvPr/>
          </p:nvSpPr>
          <p:spPr>
            <a:xfrm>
              <a:off x="6781269" y="868960"/>
              <a:ext cx="122491" cy="205401"/>
            </a:xfrm>
            <a:custGeom>
              <a:avLst/>
              <a:gdLst/>
              <a:ahLst/>
              <a:cxnLst/>
              <a:rect l="0" t="0" r="0" b="0"/>
              <a:pathLst>
                <a:path w="122491" h="205401">
                  <a:moveTo>
                    <a:pt x="82699" y="76079"/>
                  </a:moveTo>
                  <a:lnTo>
                    <a:pt x="61576" y="81360"/>
                  </a:lnTo>
                  <a:lnTo>
                    <a:pt x="53143" y="86231"/>
                  </a:lnTo>
                  <a:lnTo>
                    <a:pt x="45310" y="92795"/>
                  </a:lnTo>
                  <a:lnTo>
                    <a:pt x="16855" y="121874"/>
                  </a:lnTo>
                  <a:lnTo>
                    <a:pt x="11170" y="130925"/>
                  </a:lnTo>
                  <a:lnTo>
                    <a:pt x="6276" y="141381"/>
                  </a:lnTo>
                  <a:lnTo>
                    <a:pt x="1906" y="152773"/>
                  </a:lnTo>
                  <a:lnTo>
                    <a:pt x="100" y="163683"/>
                  </a:lnTo>
                  <a:lnTo>
                    <a:pt x="0" y="174273"/>
                  </a:lnTo>
                  <a:lnTo>
                    <a:pt x="1039" y="184649"/>
                  </a:lnTo>
                  <a:lnTo>
                    <a:pt x="5047" y="190460"/>
                  </a:lnTo>
                  <a:lnTo>
                    <a:pt x="11036" y="193230"/>
                  </a:lnTo>
                  <a:lnTo>
                    <a:pt x="18344" y="193970"/>
                  </a:lnTo>
                  <a:lnTo>
                    <a:pt x="25427" y="192254"/>
                  </a:lnTo>
                  <a:lnTo>
                    <a:pt x="32359" y="188899"/>
                  </a:lnTo>
                  <a:lnTo>
                    <a:pt x="39192" y="184451"/>
                  </a:lnTo>
                  <a:lnTo>
                    <a:pt x="45957" y="179276"/>
                  </a:lnTo>
                  <a:lnTo>
                    <a:pt x="52678" y="173615"/>
                  </a:lnTo>
                  <a:lnTo>
                    <a:pt x="59369" y="167630"/>
                  </a:lnTo>
                  <a:lnTo>
                    <a:pt x="64935" y="160324"/>
                  </a:lnTo>
                  <a:lnTo>
                    <a:pt x="69751" y="152138"/>
                  </a:lnTo>
                  <a:lnTo>
                    <a:pt x="74067" y="143365"/>
                  </a:lnTo>
                  <a:lnTo>
                    <a:pt x="79155" y="131989"/>
                  </a:lnTo>
                  <a:lnTo>
                    <a:pt x="90703" y="104612"/>
                  </a:lnTo>
                  <a:lnTo>
                    <a:pt x="95773" y="89574"/>
                  </a:lnTo>
                  <a:lnTo>
                    <a:pt x="100257" y="74023"/>
                  </a:lnTo>
                  <a:lnTo>
                    <a:pt x="104352" y="58128"/>
                  </a:lnTo>
                  <a:lnTo>
                    <a:pt x="107082" y="42006"/>
                  </a:lnTo>
                  <a:lnTo>
                    <a:pt x="108902" y="25731"/>
                  </a:lnTo>
                  <a:lnTo>
                    <a:pt x="110115" y="9354"/>
                  </a:lnTo>
                  <a:lnTo>
                    <a:pt x="109819" y="1752"/>
                  </a:lnTo>
                  <a:lnTo>
                    <a:pt x="108516" y="0"/>
                  </a:lnTo>
                  <a:lnTo>
                    <a:pt x="106543" y="2148"/>
                  </a:lnTo>
                  <a:lnTo>
                    <a:pt x="105226" y="9107"/>
                  </a:lnTo>
                  <a:lnTo>
                    <a:pt x="104349" y="19272"/>
                  </a:lnTo>
                  <a:lnTo>
                    <a:pt x="103765" y="31576"/>
                  </a:lnTo>
                  <a:lnTo>
                    <a:pt x="103114" y="62932"/>
                  </a:lnTo>
                  <a:lnTo>
                    <a:pt x="102941" y="80578"/>
                  </a:lnTo>
                  <a:lnTo>
                    <a:pt x="103931" y="97868"/>
                  </a:lnTo>
                  <a:lnTo>
                    <a:pt x="105696" y="114922"/>
                  </a:lnTo>
                  <a:lnTo>
                    <a:pt x="107978" y="131817"/>
                  </a:lnTo>
                  <a:lnTo>
                    <a:pt x="110605" y="146397"/>
                  </a:lnTo>
                  <a:lnTo>
                    <a:pt x="113462" y="159433"/>
                  </a:lnTo>
                  <a:lnTo>
                    <a:pt x="122490" y="2054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8" name="Freeform 247"/>
            <p:cNvSpPr/>
            <p:nvPr/>
          </p:nvSpPr>
          <p:spPr>
            <a:xfrm>
              <a:off x="7152454" y="895300"/>
              <a:ext cx="9949" cy="179061"/>
            </a:xfrm>
            <a:custGeom>
              <a:avLst/>
              <a:gdLst/>
              <a:ahLst/>
              <a:cxnLst/>
              <a:rect l="0" t="0" r="0" b="0"/>
              <a:pathLst>
                <a:path w="9949" h="179061">
                  <a:moveTo>
                    <a:pt x="0" y="0"/>
                  </a:moveTo>
                  <a:lnTo>
                    <a:pt x="0" y="69229"/>
                  </a:lnTo>
                  <a:lnTo>
                    <a:pt x="1105" y="82628"/>
                  </a:lnTo>
                  <a:lnTo>
                    <a:pt x="2948" y="94876"/>
                  </a:lnTo>
                  <a:lnTo>
                    <a:pt x="5281" y="106358"/>
                  </a:lnTo>
                  <a:lnTo>
                    <a:pt x="6836" y="118434"/>
                  </a:lnTo>
                  <a:lnTo>
                    <a:pt x="7874" y="130905"/>
                  </a:lnTo>
                  <a:lnTo>
                    <a:pt x="9948" y="17906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Freeform 248"/>
            <p:cNvSpPr/>
            <p:nvPr/>
          </p:nvSpPr>
          <p:spPr>
            <a:xfrm>
              <a:off x="7112663" y="949380"/>
              <a:ext cx="249335" cy="93443"/>
            </a:xfrm>
            <a:custGeom>
              <a:avLst/>
              <a:gdLst/>
              <a:ahLst/>
              <a:cxnLst/>
              <a:rect l="0" t="0" r="0" b="0"/>
              <a:pathLst>
                <a:path w="249335" h="93443">
                  <a:moveTo>
                    <a:pt x="0" y="35450"/>
                  </a:moveTo>
                  <a:lnTo>
                    <a:pt x="21124" y="40731"/>
                  </a:lnTo>
                  <a:lnTo>
                    <a:pt x="32872" y="42286"/>
                  </a:lnTo>
                  <a:lnTo>
                    <a:pt x="46232" y="43323"/>
                  </a:lnTo>
                  <a:lnTo>
                    <a:pt x="60665" y="44015"/>
                  </a:lnTo>
                  <a:lnTo>
                    <a:pt x="88491" y="44783"/>
                  </a:lnTo>
                  <a:lnTo>
                    <a:pt x="102101" y="44988"/>
                  </a:lnTo>
                  <a:lnTo>
                    <a:pt x="113385" y="47335"/>
                  </a:lnTo>
                  <a:lnTo>
                    <a:pt x="123118" y="51110"/>
                  </a:lnTo>
                  <a:lnTo>
                    <a:pt x="131818" y="55838"/>
                  </a:lnTo>
                  <a:lnTo>
                    <a:pt x="137617" y="63411"/>
                  </a:lnTo>
                  <a:lnTo>
                    <a:pt x="141484" y="72881"/>
                  </a:lnTo>
                  <a:lnTo>
                    <a:pt x="144062" y="83615"/>
                  </a:lnTo>
                  <a:lnTo>
                    <a:pt x="151306" y="89666"/>
                  </a:lnTo>
                  <a:lnTo>
                    <a:pt x="161662" y="92595"/>
                  </a:lnTo>
                  <a:lnTo>
                    <a:pt x="174093" y="93442"/>
                  </a:lnTo>
                  <a:lnTo>
                    <a:pt x="185696" y="90691"/>
                  </a:lnTo>
                  <a:lnTo>
                    <a:pt x="196748" y="85541"/>
                  </a:lnTo>
                  <a:lnTo>
                    <a:pt x="207432" y="78792"/>
                  </a:lnTo>
                  <a:lnTo>
                    <a:pt x="216764" y="72082"/>
                  </a:lnTo>
                  <a:lnTo>
                    <a:pt x="225197" y="65397"/>
                  </a:lnTo>
                  <a:lnTo>
                    <a:pt x="233029" y="58731"/>
                  </a:lnTo>
                  <a:lnTo>
                    <a:pt x="239356" y="50970"/>
                  </a:lnTo>
                  <a:lnTo>
                    <a:pt x="244680" y="42481"/>
                  </a:lnTo>
                  <a:lnTo>
                    <a:pt x="249334" y="33505"/>
                  </a:lnTo>
                  <a:lnTo>
                    <a:pt x="249120" y="25311"/>
                  </a:lnTo>
                  <a:lnTo>
                    <a:pt x="245663" y="17638"/>
                  </a:lnTo>
                  <a:lnTo>
                    <a:pt x="240041" y="10311"/>
                  </a:lnTo>
                  <a:lnTo>
                    <a:pt x="231873" y="5427"/>
                  </a:lnTo>
                  <a:lnTo>
                    <a:pt x="222005" y="2171"/>
                  </a:lnTo>
                  <a:lnTo>
                    <a:pt x="211007" y="0"/>
                  </a:lnTo>
                  <a:lnTo>
                    <a:pt x="201463" y="764"/>
                  </a:lnTo>
                  <a:lnTo>
                    <a:pt x="192890" y="3483"/>
                  </a:lnTo>
                  <a:lnTo>
                    <a:pt x="184964" y="7507"/>
                  </a:lnTo>
                  <a:lnTo>
                    <a:pt x="178574" y="13505"/>
                  </a:lnTo>
                  <a:lnTo>
                    <a:pt x="173210" y="20820"/>
                  </a:lnTo>
                  <a:lnTo>
                    <a:pt x="159164" y="4539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0" name="Freeform 249"/>
            <p:cNvSpPr/>
            <p:nvPr/>
          </p:nvSpPr>
          <p:spPr>
            <a:xfrm>
              <a:off x="7620000" y="875404"/>
              <a:ext cx="9949" cy="208905"/>
            </a:xfrm>
            <a:custGeom>
              <a:avLst/>
              <a:gdLst/>
              <a:ahLst/>
              <a:cxnLst/>
              <a:rect l="0" t="0" r="0" b="0"/>
              <a:pathLst>
                <a:path w="9949" h="208905">
                  <a:moveTo>
                    <a:pt x="0" y="0"/>
                  </a:moveTo>
                  <a:lnTo>
                    <a:pt x="0" y="77795"/>
                  </a:lnTo>
                  <a:lnTo>
                    <a:pt x="1105" y="93865"/>
                  </a:lnTo>
                  <a:lnTo>
                    <a:pt x="2947" y="110105"/>
                  </a:lnTo>
                  <a:lnTo>
                    <a:pt x="5281" y="126458"/>
                  </a:lnTo>
                  <a:lnTo>
                    <a:pt x="6836" y="142887"/>
                  </a:lnTo>
                  <a:lnTo>
                    <a:pt x="7873" y="159366"/>
                  </a:lnTo>
                  <a:lnTo>
                    <a:pt x="9948" y="20890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1" name="Freeform 250"/>
            <p:cNvSpPr/>
            <p:nvPr/>
          </p:nvSpPr>
          <p:spPr>
            <a:xfrm>
              <a:off x="7560313" y="964934"/>
              <a:ext cx="149218" cy="1"/>
            </a:xfrm>
            <a:custGeom>
              <a:avLst/>
              <a:gdLst/>
              <a:ahLst/>
              <a:cxnLst/>
              <a:rect l="0" t="0" r="0" b="0"/>
              <a:pathLst>
                <a:path w="149218" h="1">
                  <a:moveTo>
                    <a:pt x="0" y="0"/>
                  </a:moveTo>
                  <a:lnTo>
                    <a:pt x="149217"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2" name="Freeform 251"/>
            <p:cNvSpPr/>
            <p:nvPr/>
          </p:nvSpPr>
          <p:spPr>
            <a:xfrm>
              <a:off x="7779164" y="845561"/>
              <a:ext cx="119375" cy="218852"/>
            </a:xfrm>
            <a:custGeom>
              <a:avLst/>
              <a:gdLst/>
              <a:ahLst/>
              <a:cxnLst/>
              <a:rect l="0" t="0" r="0" b="0"/>
              <a:pathLst>
                <a:path w="119375" h="218852">
                  <a:moveTo>
                    <a:pt x="0" y="0"/>
                  </a:moveTo>
                  <a:lnTo>
                    <a:pt x="13846" y="69230"/>
                  </a:lnTo>
                  <a:lnTo>
                    <a:pt x="15863" y="85944"/>
                  </a:lnTo>
                  <a:lnTo>
                    <a:pt x="17207" y="103719"/>
                  </a:lnTo>
                  <a:lnTo>
                    <a:pt x="18701" y="138943"/>
                  </a:lnTo>
                  <a:lnTo>
                    <a:pt x="19365" y="169336"/>
                  </a:lnTo>
                  <a:lnTo>
                    <a:pt x="20647" y="174788"/>
                  </a:lnTo>
                  <a:lnTo>
                    <a:pt x="22607" y="174001"/>
                  </a:lnTo>
                  <a:lnTo>
                    <a:pt x="38976" y="140971"/>
                  </a:lnTo>
                  <a:lnTo>
                    <a:pt x="45880" y="131561"/>
                  </a:lnTo>
                  <a:lnTo>
                    <a:pt x="53798" y="123077"/>
                  </a:lnTo>
                  <a:lnTo>
                    <a:pt x="62393" y="115211"/>
                  </a:lnTo>
                  <a:lnTo>
                    <a:pt x="70333" y="112177"/>
                  </a:lnTo>
                  <a:lnTo>
                    <a:pt x="77837" y="112365"/>
                  </a:lnTo>
                  <a:lnTo>
                    <a:pt x="85051" y="114701"/>
                  </a:lnTo>
                  <a:lnTo>
                    <a:pt x="90965" y="119574"/>
                  </a:lnTo>
                  <a:lnTo>
                    <a:pt x="96014" y="126139"/>
                  </a:lnTo>
                  <a:lnTo>
                    <a:pt x="100485" y="133832"/>
                  </a:lnTo>
                  <a:lnTo>
                    <a:pt x="104571" y="142276"/>
                  </a:lnTo>
                  <a:lnTo>
                    <a:pt x="108400" y="151221"/>
                  </a:lnTo>
                  <a:lnTo>
                    <a:pt x="112058" y="160501"/>
                  </a:lnTo>
                  <a:lnTo>
                    <a:pt x="114496" y="171108"/>
                  </a:lnTo>
                  <a:lnTo>
                    <a:pt x="116122" y="182601"/>
                  </a:lnTo>
                  <a:lnTo>
                    <a:pt x="119374" y="21885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Freeform 252"/>
            <p:cNvSpPr/>
            <p:nvPr/>
          </p:nvSpPr>
          <p:spPr>
            <a:xfrm>
              <a:off x="7928381" y="960112"/>
              <a:ext cx="109427" cy="104437"/>
            </a:xfrm>
            <a:custGeom>
              <a:avLst/>
              <a:gdLst/>
              <a:ahLst/>
              <a:cxnLst/>
              <a:rect l="0" t="0" r="0" b="0"/>
              <a:pathLst>
                <a:path w="109427" h="104437">
                  <a:moveTo>
                    <a:pt x="0" y="64509"/>
                  </a:moveTo>
                  <a:lnTo>
                    <a:pt x="41537" y="50663"/>
                  </a:lnTo>
                  <a:lnTo>
                    <a:pt x="49798" y="46436"/>
                  </a:lnTo>
                  <a:lnTo>
                    <a:pt x="57516" y="41407"/>
                  </a:lnTo>
                  <a:lnTo>
                    <a:pt x="64872" y="35844"/>
                  </a:lnTo>
                  <a:lnTo>
                    <a:pt x="67565" y="28819"/>
                  </a:lnTo>
                  <a:lnTo>
                    <a:pt x="67149" y="20820"/>
                  </a:lnTo>
                  <a:lnTo>
                    <a:pt x="64662" y="12172"/>
                  </a:lnTo>
                  <a:lnTo>
                    <a:pt x="58582" y="6406"/>
                  </a:lnTo>
                  <a:lnTo>
                    <a:pt x="50107" y="2562"/>
                  </a:lnTo>
                  <a:lnTo>
                    <a:pt x="40037" y="0"/>
                  </a:lnTo>
                  <a:lnTo>
                    <a:pt x="31113" y="1607"/>
                  </a:lnTo>
                  <a:lnTo>
                    <a:pt x="22952" y="5995"/>
                  </a:lnTo>
                  <a:lnTo>
                    <a:pt x="15301" y="12236"/>
                  </a:lnTo>
                  <a:lnTo>
                    <a:pt x="10201" y="20818"/>
                  </a:lnTo>
                  <a:lnTo>
                    <a:pt x="6801" y="30960"/>
                  </a:lnTo>
                  <a:lnTo>
                    <a:pt x="4534" y="42143"/>
                  </a:lnTo>
                  <a:lnTo>
                    <a:pt x="5233" y="52914"/>
                  </a:lnTo>
                  <a:lnTo>
                    <a:pt x="7910" y="63411"/>
                  </a:lnTo>
                  <a:lnTo>
                    <a:pt x="11905" y="73725"/>
                  </a:lnTo>
                  <a:lnTo>
                    <a:pt x="17885" y="82811"/>
                  </a:lnTo>
                  <a:lnTo>
                    <a:pt x="25187" y="91080"/>
                  </a:lnTo>
                  <a:lnTo>
                    <a:pt x="33371" y="98802"/>
                  </a:lnTo>
                  <a:lnTo>
                    <a:pt x="42142" y="102845"/>
                  </a:lnTo>
                  <a:lnTo>
                    <a:pt x="51307" y="104436"/>
                  </a:lnTo>
                  <a:lnTo>
                    <a:pt x="109426" y="1043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4" name="Freeform 253"/>
            <p:cNvSpPr/>
            <p:nvPr/>
          </p:nvSpPr>
          <p:spPr>
            <a:xfrm>
              <a:off x="8188406" y="964664"/>
              <a:ext cx="109579" cy="118039"/>
            </a:xfrm>
            <a:custGeom>
              <a:avLst/>
              <a:gdLst/>
              <a:ahLst/>
              <a:cxnLst/>
              <a:rect l="0" t="0" r="0" b="0"/>
              <a:pathLst>
                <a:path w="109579" h="118039">
                  <a:moveTo>
                    <a:pt x="8565" y="20166"/>
                  </a:moveTo>
                  <a:lnTo>
                    <a:pt x="3284" y="41290"/>
                  </a:lnTo>
                  <a:lnTo>
                    <a:pt x="1728" y="51933"/>
                  </a:lnTo>
                  <a:lnTo>
                    <a:pt x="691" y="63450"/>
                  </a:lnTo>
                  <a:lnTo>
                    <a:pt x="0" y="75550"/>
                  </a:lnTo>
                  <a:lnTo>
                    <a:pt x="644" y="86932"/>
                  </a:lnTo>
                  <a:lnTo>
                    <a:pt x="2179" y="97836"/>
                  </a:lnTo>
                  <a:lnTo>
                    <a:pt x="4308" y="108421"/>
                  </a:lnTo>
                  <a:lnTo>
                    <a:pt x="11253" y="114372"/>
                  </a:lnTo>
                  <a:lnTo>
                    <a:pt x="21410" y="117235"/>
                  </a:lnTo>
                  <a:lnTo>
                    <a:pt x="33708" y="118038"/>
                  </a:lnTo>
                  <a:lnTo>
                    <a:pt x="45223" y="116362"/>
                  </a:lnTo>
                  <a:lnTo>
                    <a:pt x="56215" y="113035"/>
                  </a:lnTo>
                  <a:lnTo>
                    <a:pt x="66859" y="108606"/>
                  </a:lnTo>
                  <a:lnTo>
                    <a:pt x="76166" y="102337"/>
                  </a:lnTo>
                  <a:lnTo>
                    <a:pt x="84581" y="94842"/>
                  </a:lnTo>
                  <a:lnTo>
                    <a:pt x="92402" y="86530"/>
                  </a:lnTo>
                  <a:lnTo>
                    <a:pt x="98721" y="77672"/>
                  </a:lnTo>
                  <a:lnTo>
                    <a:pt x="104039" y="68451"/>
                  </a:lnTo>
                  <a:lnTo>
                    <a:pt x="108689" y="58988"/>
                  </a:lnTo>
                  <a:lnTo>
                    <a:pt x="109578" y="49363"/>
                  </a:lnTo>
                  <a:lnTo>
                    <a:pt x="107962" y="39631"/>
                  </a:lnTo>
                  <a:lnTo>
                    <a:pt x="104673" y="29826"/>
                  </a:lnTo>
                  <a:lnTo>
                    <a:pt x="98059" y="21080"/>
                  </a:lnTo>
                  <a:lnTo>
                    <a:pt x="89229" y="13038"/>
                  </a:lnTo>
                  <a:lnTo>
                    <a:pt x="78921" y="5466"/>
                  </a:lnTo>
                  <a:lnTo>
                    <a:pt x="68732" y="1524"/>
                  </a:lnTo>
                  <a:lnTo>
                    <a:pt x="58624" y="0"/>
                  </a:lnTo>
                  <a:lnTo>
                    <a:pt x="8565" y="1021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5" name="Freeform 254"/>
            <p:cNvSpPr/>
            <p:nvPr/>
          </p:nvSpPr>
          <p:spPr>
            <a:xfrm>
              <a:off x="8356135" y="954986"/>
              <a:ext cx="119375" cy="94123"/>
            </a:xfrm>
            <a:custGeom>
              <a:avLst/>
              <a:gdLst/>
              <a:ahLst/>
              <a:cxnLst/>
              <a:rect l="0" t="0" r="0" b="0"/>
              <a:pathLst>
                <a:path w="119375" h="94123">
                  <a:moveTo>
                    <a:pt x="0" y="0"/>
                  </a:moveTo>
                  <a:lnTo>
                    <a:pt x="0" y="55384"/>
                  </a:lnTo>
                  <a:lnTo>
                    <a:pt x="1106" y="66766"/>
                  </a:lnTo>
                  <a:lnTo>
                    <a:pt x="2948" y="77670"/>
                  </a:lnTo>
                  <a:lnTo>
                    <a:pt x="5281" y="88256"/>
                  </a:lnTo>
                  <a:lnTo>
                    <a:pt x="9048" y="93102"/>
                  </a:lnTo>
                  <a:lnTo>
                    <a:pt x="13769" y="94122"/>
                  </a:lnTo>
                  <a:lnTo>
                    <a:pt x="19127" y="92591"/>
                  </a:lnTo>
                  <a:lnTo>
                    <a:pt x="24910" y="88255"/>
                  </a:lnTo>
                  <a:lnTo>
                    <a:pt x="30976" y="82048"/>
                  </a:lnTo>
                  <a:lnTo>
                    <a:pt x="37230" y="74595"/>
                  </a:lnTo>
                  <a:lnTo>
                    <a:pt x="42505" y="66310"/>
                  </a:lnTo>
                  <a:lnTo>
                    <a:pt x="47127" y="57470"/>
                  </a:lnTo>
                  <a:lnTo>
                    <a:pt x="51313" y="48261"/>
                  </a:lnTo>
                  <a:lnTo>
                    <a:pt x="55210" y="38806"/>
                  </a:lnTo>
                  <a:lnTo>
                    <a:pt x="58913" y="29187"/>
                  </a:lnTo>
                  <a:lnTo>
                    <a:pt x="62486" y="19458"/>
                  </a:lnTo>
                  <a:lnTo>
                    <a:pt x="64869" y="18499"/>
                  </a:lnTo>
                  <a:lnTo>
                    <a:pt x="66457" y="23386"/>
                  </a:lnTo>
                  <a:lnTo>
                    <a:pt x="67516" y="32170"/>
                  </a:lnTo>
                  <a:lnTo>
                    <a:pt x="70433" y="41343"/>
                  </a:lnTo>
                  <a:lnTo>
                    <a:pt x="74589" y="50773"/>
                  </a:lnTo>
                  <a:lnTo>
                    <a:pt x="79569" y="60377"/>
                  </a:lnTo>
                  <a:lnTo>
                    <a:pt x="86206" y="67884"/>
                  </a:lnTo>
                  <a:lnTo>
                    <a:pt x="93946" y="73994"/>
                  </a:lnTo>
                  <a:lnTo>
                    <a:pt x="119374" y="8953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6" name="Freeform 255"/>
            <p:cNvSpPr/>
            <p:nvPr/>
          </p:nvSpPr>
          <p:spPr>
            <a:xfrm>
              <a:off x="8535196" y="905248"/>
              <a:ext cx="9948" cy="149217"/>
            </a:xfrm>
            <a:custGeom>
              <a:avLst/>
              <a:gdLst/>
              <a:ahLst/>
              <a:cxnLst/>
              <a:rect l="0" t="0" r="0" b="0"/>
              <a:pathLst>
                <a:path w="9948" h="149217">
                  <a:moveTo>
                    <a:pt x="0" y="0"/>
                  </a:moveTo>
                  <a:lnTo>
                    <a:pt x="0" y="21123"/>
                  </a:lnTo>
                  <a:lnTo>
                    <a:pt x="1105" y="31767"/>
                  </a:lnTo>
                  <a:lnTo>
                    <a:pt x="2947" y="43284"/>
                  </a:lnTo>
                  <a:lnTo>
                    <a:pt x="5280" y="55383"/>
                  </a:lnTo>
                  <a:lnTo>
                    <a:pt x="6836" y="67871"/>
                  </a:lnTo>
                  <a:lnTo>
                    <a:pt x="7873" y="80617"/>
                  </a:lnTo>
                  <a:lnTo>
                    <a:pt x="9947" y="14921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7" name="Freeform 256"/>
            <p:cNvSpPr/>
            <p:nvPr/>
          </p:nvSpPr>
          <p:spPr>
            <a:xfrm>
              <a:off x="8535196" y="974882"/>
              <a:ext cx="69635" cy="9949"/>
            </a:xfrm>
            <a:custGeom>
              <a:avLst/>
              <a:gdLst/>
              <a:ahLst/>
              <a:cxnLst/>
              <a:rect l="0" t="0" r="0" b="0"/>
              <a:pathLst>
                <a:path w="69635" h="9949">
                  <a:moveTo>
                    <a:pt x="0" y="0"/>
                  </a:moveTo>
                  <a:lnTo>
                    <a:pt x="15842" y="5281"/>
                  </a:lnTo>
                  <a:lnTo>
                    <a:pt x="24930" y="6837"/>
                  </a:lnTo>
                  <a:lnTo>
                    <a:pt x="35410" y="7874"/>
                  </a:lnTo>
                  <a:lnTo>
                    <a:pt x="69634" y="994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8" name="Freeform 257"/>
            <p:cNvSpPr/>
            <p:nvPr/>
          </p:nvSpPr>
          <p:spPr>
            <a:xfrm>
              <a:off x="8682626" y="954986"/>
              <a:ext cx="61474" cy="99479"/>
            </a:xfrm>
            <a:custGeom>
              <a:avLst/>
              <a:gdLst/>
              <a:ahLst/>
              <a:cxnLst/>
              <a:rect l="0" t="0" r="0" b="0"/>
              <a:pathLst>
                <a:path w="61474" h="99479">
                  <a:moveTo>
                    <a:pt x="61473" y="0"/>
                  </a:moveTo>
                  <a:lnTo>
                    <a:pt x="45631" y="5281"/>
                  </a:lnTo>
                  <a:lnTo>
                    <a:pt x="35437" y="7942"/>
                  </a:lnTo>
                  <a:lnTo>
                    <a:pt x="9373" y="13846"/>
                  </a:lnTo>
                  <a:lnTo>
                    <a:pt x="2423" y="18074"/>
                  </a:lnTo>
                  <a:lnTo>
                    <a:pt x="0" y="23102"/>
                  </a:lnTo>
                  <a:lnTo>
                    <a:pt x="595" y="28665"/>
                  </a:lnTo>
                  <a:lnTo>
                    <a:pt x="5414" y="33479"/>
                  </a:lnTo>
                  <a:lnTo>
                    <a:pt x="13047" y="37794"/>
                  </a:lnTo>
                  <a:lnTo>
                    <a:pt x="22557" y="41776"/>
                  </a:lnTo>
                  <a:lnTo>
                    <a:pt x="31108" y="46641"/>
                  </a:lnTo>
                  <a:lnTo>
                    <a:pt x="39019" y="52095"/>
                  </a:lnTo>
                  <a:lnTo>
                    <a:pt x="46503" y="57942"/>
                  </a:lnTo>
                  <a:lnTo>
                    <a:pt x="50389" y="65155"/>
                  </a:lnTo>
                  <a:lnTo>
                    <a:pt x="51872" y="73280"/>
                  </a:lnTo>
                  <a:lnTo>
                    <a:pt x="51757" y="82013"/>
                  </a:lnTo>
                  <a:lnTo>
                    <a:pt x="47258" y="87835"/>
                  </a:lnTo>
                  <a:lnTo>
                    <a:pt x="39838" y="91716"/>
                  </a:lnTo>
                  <a:lnTo>
                    <a:pt x="1786" y="9947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9" name="Freeform 258"/>
            <p:cNvSpPr/>
            <p:nvPr/>
          </p:nvSpPr>
          <p:spPr>
            <a:xfrm>
              <a:off x="8823681" y="945039"/>
              <a:ext cx="8567" cy="129322"/>
            </a:xfrm>
            <a:custGeom>
              <a:avLst/>
              <a:gdLst/>
              <a:ahLst/>
              <a:cxnLst/>
              <a:rect l="0" t="0" r="0" b="0"/>
              <a:pathLst>
                <a:path w="8567" h="129322">
                  <a:moveTo>
                    <a:pt x="0" y="0"/>
                  </a:moveTo>
                  <a:lnTo>
                    <a:pt x="5281" y="26404"/>
                  </a:lnTo>
                  <a:lnTo>
                    <a:pt x="6837" y="38604"/>
                  </a:lnTo>
                  <a:lnTo>
                    <a:pt x="7875" y="51158"/>
                  </a:lnTo>
                  <a:lnTo>
                    <a:pt x="8566" y="63948"/>
                  </a:lnTo>
                  <a:lnTo>
                    <a:pt x="7921" y="76897"/>
                  </a:lnTo>
                  <a:lnTo>
                    <a:pt x="6386" y="89950"/>
                  </a:lnTo>
                  <a:lnTo>
                    <a:pt x="0" y="12932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0" name="Freeform 259"/>
            <p:cNvSpPr/>
            <p:nvPr/>
          </p:nvSpPr>
          <p:spPr>
            <a:xfrm>
              <a:off x="8902187" y="874750"/>
              <a:ext cx="140346" cy="219506"/>
            </a:xfrm>
            <a:custGeom>
              <a:avLst/>
              <a:gdLst/>
              <a:ahLst/>
              <a:cxnLst/>
              <a:rect l="0" t="0" r="0" b="0"/>
              <a:pathLst>
                <a:path w="140346" h="219506">
                  <a:moveTo>
                    <a:pt x="60763" y="120028"/>
                  </a:moveTo>
                  <a:lnTo>
                    <a:pt x="44921" y="125309"/>
                  </a:lnTo>
                  <a:lnTo>
                    <a:pt x="38044" y="129075"/>
                  </a:lnTo>
                  <a:lnTo>
                    <a:pt x="31248" y="133796"/>
                  </a:lnTo>
                  <a:lnTo>
                    <a:pt x="24506" y="139154"/>
                  </a:lnTo>
                  <a:lnTo>
                    <a:pt x="17801" y="146043"/>
                  </a:lnTo>
                  <a:lnTo>
                    <a:pt x="11121" y="153951"/>
                  </a:lnTo>
                  <a:lnTo>
                    <a:pt x="4457" y="162539"/>
                  </a:lnTo>
                  <a:lnTo>
                    <a:pt x="1119" y="171580"/>
                  </a:lnTo>
                  <a:lnTo>
                    <a:pt x="0" y="180923"/>
                  </a:lnTo>
                  <a:lnTo>
                    <a:pt x="358" y="190468"/>
                  </a:lnTo>
                  <a:lnTo>
                    <a:pt x="5019" y="195726"/>
                  </a:lnTo>
                  <a:lnTo>
                    <a:pt x="12547" y="198126"/>
                  </a:lnTo>
                  <a:lnTo>
                    <a:pt x="21988" y="198620"/>
                  </a:lnTo>
                  <a:lnTo>
                    <a:pt x="32702" y="196740"/>
                  </a:lnTo>
                  <a:lnTo>
                    <a:pt x="44266" y="193275"/>
                  </a:lnTo>
                  <a:lnTo>
                    <a:pt x="56397" y="188755"/>
                  </a:lnTo>
                  <a:lnTo>
                    <a:pt x="66695" y="181320"/>
                  </a:lnTo>
                  <a:lnTo>
                    <a:pt x="75771" y="171942"/>
                  </a:lnTo>
                  <a:lnTo>
                    <a:pt x="84032" y="161269"/>
                  </a:lnTo>
                  <a:lnTo>
                    <a:pt x="90645" y="149733"/>
                  </a:lnTo>
                  <a:lnTo>
                    <a:pt x="96159" y="137620"/>
                  </a:lnTo>
                  <a:lnTo>
                    <a:pt x="100940" y="125124"/>
                  </a:lnTo>
                  <a:lnTo>
                    <a:pt x="104127" y="111267"/>
                  </a:lnTo>
                  <a:lnTo>
                    <a:pt x="106252" y="96502"/>
                  </a:lnTo>
                  <a:lnTo>
                    <a:pt x="107669" y="81133"/>
                  </a:lnTo>
                  <a:lnTo>
                    <a:pt x="108613" y="66465"/>
                  </a:lnTo>
                  <a:lnTo>
                    <a:pt x="109662" y="38377"/>
                  </a:lnTo>
                  <a:lnTo>
                    <a:pt x="108837" y="25803"/>
                  </a:lnTo>
                  <a:lnTo>
                    <a:pt x="107182" y="14104"/>
                  </a:lnTo>
                  <a:lnTo>
                    <a:pt x="104973" y="2989"/>
                  </a:lnTo>
                  <a:lnTo>
                    <a:pt x="103500" y="0"/>
                  </a:lnTo>
                  <a:lnTo>
                    <a:pt x="102519" y="2429"/>
                  </a:lnTo>
                  <a:lnTo>
                    <a:pt x="101864" y="8469"/>
                  </a:lnTo>
                  <a:lnTo>
                    <a:pt x="102533" y="18023"/>
                  </a:lnTo>
                  <a:lnTo>
                    <a:pt x="104084" y="29918"/>
                  </a:lnTo>
                  <a:lnTo>
                    <a:pt x="114516" y="94000"/>
                  </a:lnTo>
                  <a:lnTo>
                    <a:pt x="123972" y="145721"/>
                  </a:lnTo>
                  <a:lnTo>
                    <a:pt x="127219" y="160368"/>
                  </a:lnTo>
                  <a:lnTo>
                    <a:pt x="130489" y="173449"/>
                  </a:lnTo>
                  <a:lnTo>
                    <a:pt x="140345" y="21950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1" name="Freeform 260"/>
            <p:cNvSpPr/>
            <p:nvPr/>
          </p:nvSpPr>
          <p:spPr>
            <a:xfrm>
              <a:off x="9092271" y="934804"/>
              <a:ext cx="179061" cy="125381"/>
            </a:xfrm>
            <a:custGeom>
              <a:avLst/>
              <a:gdLst/>
              <a:ahLst/>
              <a:cxnLst/>
              <a:rect l="0" t="0" r="0" b="0"/>
              <a:pathLst>
                <a:path w="179061" h="125381">
                  <a:moveTo>
                    <a:pt x="0" y="79869"/>
                  </a:moveTo>
                  <a:lnTo>
                    <a:pt x="26404" y="74588"/>
                  </a:lnTo>
                  <a:lnTo>
                    <a:pt x="37498" y="71927"/>
                  </a:lnTo>
                  <a:lnTo>
                    <a:pt x="48211" y="69048"/>
                  </a:lnTo>
                  <a:lnTo>
                    <a:pt x="58668" y="66023"/>
                  </a:lnTo>
                  <a:lnTo>
                    <a:pt x="68955" y="61796"/>
                  </a:lnTo>
                  <a:lnTo>
                    <a:pt x="79130" y="56767"/>
                  </a:lnTo>
                  <a:lnTo>
                    <a:pt x="89229" y="51204"/>
                  </a:lnTo>
                  <a:lnTo>
                    <a:pt x="94855" y="43074"/>
                  </a:lnTo>
                  <a:lnTo>
                    <a:pt x="97502" y="33233"/>
                  </a:lnTo>
                  <a:lnTo>
                    <a:pt x="98161" y="22251"/>
                  </a:lnTo>
                  <a:lnTo>
                    <a:pt x="95284" y="13824"/>
                  </a:lnTo>
                  <a:lnTo>
                    <a:pt x="90050" y="7101"/>
                  </a:lnTo>
                  <a:lnTo>
                    <a:pt x="83245" y="1514"/>
                  </a:lnTo>
                  <a:lnTo>
                    <a:pt x="76498" y="0"/>
                  </a:lnTo>
                  <a:lnTo>
                    <a:pt x="69789" y="1201"/>
                  </a:lnTo>
                  <a:lnTo>
                    <a:pt x="63106" y="4212"/>
                  </a:lnTo>
                  <a:lnTo>
                    <a:pt x="56440" y="10641"/>
                  </a:lnTo>
                  <a:lnTo>
                    <a:pt x="49784" y="19348"/>
                  </a:lnTo>
                  <a:lnTo>
                    <a:pt x="43138" y="29574"/>
                  </a:lnTo>
                  <a:lnTo>
                    <a:pt x="38707" y="40812"/>
                  </a:lnTo>
                  <a:lnTo>
                    <a:pt x="35752" y="52726"/>
                  </a:lnTo>
                  <a:lnTo>
                    <a:pt x="33783" y="65090"/>
                  </a:lnTo>
                  <a:lnTo>
                    <a:pt x="34681" y="75543"/>
                  </a:lnTo>
                  <a:lnTo>
                    <a:pt x="37489" y="84722"/>
                  </a:lnTo>
                  <a:lnTo>
                    <a:pt x="41573" y="93052"/>
                  </a:lnTo>
                  <a:lnTo>
                    <a:pt x="48716" y="100816"/>
                  </a:lnTo>
                  <a:lnTo>
                    <a:pt x="57899" y="108203"/>
                  </a:lnTo>
                  <a:lnTo>
                    <a:pt x="68443" y="115338"/>
                  </a:lnTo>
                  <a:lnTo>
                    <a:pt x="80999" y="120095"/>
                  </a:lnTo>
                  <a:lnTo>
                    <a:pt x="94896" y="123266"/>
                  </a:lnTo>
                  <a:lnTo>
                    <a:pt x="109687" y="125380"/>
                  </a:lnTo>
                  <a:lnTo>
                    <a:pt x="122864" y="124579"/>
                  </a:lnTo>
                  <a:lnTo>
                    <a:pt x="134964" y="121834"/>
                  </a:lnTo>
                  <a:lnTo>
                    <a:pt x="179060" y="10971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2" name="Freeform 261"/>
            <p:cNvSpPr/>
            <p:nvPr/>
          </p:nvSpPr>
          <p:spPr>
            <a:xfrm>
              <a:off x="8793838" y="805770"/>
              <a:ext cx="1" cy="9949"/>
            </a:xfrm>
            <a:custGeom>
              <a:avLst/>
              <a:gdLst/>
              <a:ahLst/>
              <a:cxnLst/>
              <a:rect l="0" t="0" r="0" b="0"/>
              <a:pathLst>
                <a:path w="1" h="9949">
                  <a:moveTo>
                    <a:pt x="0" y="0"/>
                  </a:moveTo>
                  <a:lnTo>
                    <a:pt x="0" y="994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6" name="Group 265"/>
          <p:cNvGrpSpPr/>
          <p:nvPr/>
        </p:nvGrpSpPr>
        <p:grpSpPr>
          <a:xfrm>
            <a:off x="6903759" y="6595443"/>
            <a:ext cx="447652" cy="268516"/>
            <a:chOff x="6903759" y="6595443"/>
            <a:chExt cx="447652" cy="268516"/>
          </a:xfrm>
        </p:grpSpPr>
        <p:sp>
          <p:nvSpPr>
            <p:cNvPr id="264" name="Freeform 263"/>
            <p:cNvSpPr/>
            <p:nvPr/>
          </p:nvSpPr>
          <p:spPr>
            <a:xfrm>
              <a:off x="6903759" y="6699073"/>
              <a:ext cx="129322" cy="5731"/>
            </a:xfrm>
            <a:custGeom>
              <a:avLst/>
              <a:gdLst/>
              <a:ahLst/>
              <a:cxnLst/>
              <a:rect l="0" t="0" r="0" b="0"/>
              <a:pathLst>
                <a:path w="129322" h="5731">
                  <a:moveTo>
                    <a:pt x="0" y="5730"/>
                  </a:moveTo>
                  <a:lnTo>
                    <a:pt x="21124" y="450"/>
                  </a:lnTo>
                  <a:lnTo>
                    <a:pt x="30662" y="0"/>
                  </a:lnTo>
                  <a:lnTo>
                    <a:pt x="40338" y="805"/>
                  </a:lnTo>
                  <a:lnTo>
                    <a:pt x="50104" y="2447"/>
                  </a:lnTo>
                  <a:lnTo>
                    <a:pt x="61035" y="3541"/>
                  </a:lnTo>
                  <a:lnTo>
                    <a:pt x="72744" y="4272"/>
                  </a:lnTo>
                  <a:lnTo>
                    <a:pt x="129321" y="573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 name="Freeform 264"/>
            <p:cNvSpPr/>
            <p:nvPr/>
          </p:nvSpPr>
          <p:spPr>
            <a:xfrm>
              <a:off x="7189657" y="6595443"/>
              <a:ext cx="161754" cy="268516"/>
            </a:xfrm>
            <a:custGeom>
              <a:avLst/>
              <a:gdLst/>
              <a:ahLst/>
              <a:cxnLst/>
              <a:rect l="0" t="0" r="0" b="0"/>
              <a:pathLst>
                <a:path w="161754" h="268516">
                  <a:moveTo>
                    <a:pt x="12536" y="59622"/>
                  </a:moveTo>
                  <a:lnTo>
                    <a:pt x="17817" y="43779"/>
                  </a:lnTo>
                  <a:lnTo>
                    <a:pt x="21584" y="35797"/>
                  </a:lnTo>
                  <a:lnTo>
                    <a:pt x="26304" y="27158"/>
                  </a:lnTo>
                  <a:lnTo>
                    <a:pt x="31663" y="18085"/>
                  </a:lnTo>
                  <a:lnTo>
                    <a:pt x="38551" y="10929"/>
                  </a:lnTo>
                  <a:lnTo>
                    <a:pt x="46459" y="5054"/>
                  </a:lnTo>
                  <a:lnTo>
                    <a:pt x="55047" y="32"/>
                  </a:lnTo>
                  <a:lnTo>
                    <a:pt x="64088" y="0"/>
                  </a:lnTo>
                  <a:lnTo>
                    <a:pt x="73431" y="3295"/>
                  </a:lnTo>
                  <a:lnTo>
                    <a:pt x="82976" y="8807"/>
                  </a:lnTo>
                  <a:lnTo>
                    <a:pt x="89339" y="18008"/>
                  </a:lnTo>
                  <a:lnTo>
                    <a:pt x="93582" y="29668"/>
                  </a:lnTo>
                  <a:lnTo>
                    <a:pt x="96409" y="42969"/>
                  </a:lnTo>
                  <a:lnTo>
                    <a:pt x="98295" y="57363"/>
                  </a:lnTo>
                  <a:lnTo>
                    <a:pt x="99552" y="72485"/>
                  </a:lnTo>
                  <a:lnTo>
                    <a:pt x="100390" y="88093"/>
                  </a:lnTo>
                  <a:lnTo>
                    <a:pt x="99843" y="101814"/>
                  </a:lnTo>
                  <a:lnTo>
                    <a:pt x="98373" y="114277"/>
                  </a:lnTo>
                  <a:lnTo>
                    <a:pt x="96288" y="125902"/>
                  </a:lnTo>
                  <a:lnTo>
                    <a:pt x="93793" y="138073"/>
                  </a:lnTo>
                  <a:lnTo>
                    <a:pt x="88073" y="163387"/>
                  </a:lnTo>
                  <a:lnTo>
                    <a:pt x="78638" y="202495"/>
                  </a:lnTo>
                  <a:lnTo>
                    <a:pt x="74289" y="214557"/>
                  </a:lnTo>
                  <a:lnTo>
                    <a:pt x="69179" y="225915"/>
                  </a:lnTo>
                  <a:lnTo>
                    <a:pt x="63562" y="236802"/>
                  </a:lnTo>
                  <a:lnTo>
                    <a:pt x="57606" y="246271"/>
                  </a:lnTo>
                  <a:lnTo>
                    <a:pt x="51425" y="254795"/>
                  </a:lnTo>
                  <a:lnTo>
                    <a:pt x="45094" y="262687"/>
                  </a:lnTo>
                  <a:lnTo>
                    <a:pt x="37557" y="266844"/>
                  </a:lnTo>
                  <a:lnTo>
                    <a:pt x="29217" y="268510"/>
                  </a:lnTo>
                  <a:lnTo>
                    <a:pt x="20340" y="268515"/>
                  </a:lnTo>
                  <a:lnTo>
                    <a:pt x="13318" y="264097"/>
                  </a:lnTo>
                  <a:lnTo>
                    <a:pt x="7531" y="256730"/>
                  </a:lnTo>
                  <a:lnTo>
                    <a:pt x="2567" y="247399"/>
                  </a:lnTo>
                  <a:lnTo>
                    <a:pt x="363" y="237861"/>
                  </a:lnTo>
                  <a:lnTo>
                    <a:pt x="0" y="228187"/>
                  </a:lnTo>
                  <a:lnTo>
                    <a:pt x="863" y="218421"/>
                  </a:lnTo>
                  <a:lnTo>
                    <a:pt x="3648" y="209701"/>
                  </a:lnTo>
                  <a:lnTo>
                    <a:pt x="7716" y="201676"/>
                  </a:lnTo>
                  <a:lnTo>
                    <a:pt x="12639" y="194116"/>
                  </a:lnTo>
                  <a:lnTo>
                    <a:pt x="19237" y="187970"/>
                  </a:lnTo>
                  <a:lnTo>
                    <a:pt x="26951" y="182768"/>
                  </a:lnTo>
                  <a:lnTo>
                    <a:pt x="35409" y="178195"/>
                  </a:lnTo>
                  <a:lnTo>
                    <a:pt x="44365" y="177356"/>
                  </a:lnTo>
                  <a:lnTo>
                    <a:pt x="53650" y="179008"/>
                  </a:lnTo>
                  <a:lnTo>
                    <a:pt x="63157" y="182320"/>
                  </a:lnTo>
                  <a:lnTo>
                    <a:pt x="72811" y="187843"/>
                  </a:lnTo>
                  <a:lnTo>
                    <a:pt x="82562" y="194842"/>
                  </a:lnTo>
                  <a:lnTo>
                    <a:pt x="92379" y="202824"/>
                  </a:lnTo>
                  <a:lnTo>
                    <a:pt x="101135" y="210355"/>
                  </a:lnTo>
                  <a:lnTo>
                    <a:pt x="109182" y="217587"/>
                  </a:lnTo>
                  <a:lnTo>
                    <a:pt x="124019" y="231517"/>
                  </a:lnTo>
                  <a:lnTo>
                    <a:pt x="131071" y="238326"/>
                  </a:lnTo>
                  <a:lnTo>
                    <a:pt x="161753" y="25857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1" name="Group 270"/>
          <p:cNvGrpSpPr/>
          <p:nvPr/>
        </p:nvGrpSpPr>
        <p:grpSpPr>
          <a:xfrm>
            <a:off x="7450887" y="6495900"/>
            <a:ext cx="537182" cy="298435"/>
            <a:chOff x="7450887" y="6495900"/>
            <a:chExt cx="537182" cy="298435"/>
          </a:xfrm>
        </p:grpSpPr>
        <p:sp>
          <p:nvSpPr>
            <p:cNvPr id="267" name="Freeform 266"/>
            <p:cNvSpPr/>
            <p:nvPr/>
          </p:nvSpPr>
          <p:spPr>
            <a:xfrm>
              <a:off x="7450887" y="6545639"/>
              <a:ext cx="127529" cy="149218"/>
            </a:xfrm>
            <a:custGeom>
              <a:avLst/>
              <a:gdLst/>
              <a:ahLst/>
              <a:cxnLst/>
              <a:rect l="0" t="0" r="0" b="0"/>
              <a:pathLst>
                <a:path w="127529" h="149218">
                  <a:moveTo>
                    <a:pt x="0" y="0"/>
                  </a:moveTo>
                  <a:lnTo>
                    <a:pt x="10562" y="10563"/>
                  </a:lnTo>
                  <a:lnTo>
                    <a:pt x="18095" y="14779"/>
                  </a:lnTo>
                  <a:lnTo>
                    <a:pt x="27537" y="18695"/>
                  </a:lnTo>
                  <a:lnTo>
                    <a:pt x="38255" y="22412"/>
                  </a:lnTo>
                  <a:lnTo>
                    <a:pt x="49820" y="24889"/>
                  </a:lnTo>
                  <a:lnTo>
                    <a:pt x="61952" y="26540"/>
                  </a:lnTo>
                  <a:lnTo>
                    <a:pt x="74460" y="27641"/>
                  </a:lnTo>
                  <a:lnTo>
                    <a:pt x="85010" y="30586"/>
                  </a:lnTo>
                  <a:lnTo>
                    <a:pt x="94254" y="34760"/>
                  </a:lnTo>
                  <a:lnTo>
                    <a:pt x="102627" y="39753"/>
                  </a:lnTo>
                  <a:lnTo>
                    <a:pt x="110420" y="45292"/>
                  </a:lnTo>
                  <a:lnTo>
                    <a:pt x="117826" y="51196"/>
                  </a:lnTo>
                  <a:lnTo>
                    <a:pt x="124974" y="57343"/>
                  </a:lnTo>
                  <a:lnTo>
                    <a:pt x="127528" y="64755"/>
                  </a:lnTo>
                  <a:lnTo>
                    <a:pt x="127021" y="73014"/>
                  </a:lnTo>
                  <a:lnTo>
                    <a:pt x="124472" y="81835"/>
                  </a:lnTo>
                  <a:lnTo>
                    <a:pt x="119457" y="88821"/>
                  </a:lnTo>
                  <a:lnTo>
                    <a:pt x="112797" y="94585"/>
                  </a:lnTo>
                  <a:lnTo>
                    <a:pt x="105041" y="99532"/>
                  </a:lnTo>
                  <a:lnTo>
                    <a:pt x="97660" y="105040"/>
                  </a:lnTo>
                  <a:lnTo>
                    <a:pt x="90529" y="110923"/>
                  </a:lnTo>
                  <a:lnTo>
                    <a:pt x="83564" y="117055"/>
                  </a:lnTo>
                  <a:lnTo>
                    <a:pt x="75605" y="123355"/>
                  </a:lnTo>
                  <a:lnTo>
                    <a:pt x="66983" y="129765"/>
                  </a:lnTo>
                  <a:lnTo>
                    <a:pt x="19896" y="14921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 name="Freeform 267"/>
            <p:cNvSpPr/>
            <p:nvPr/>
          </p:nvSpPr>
          <p:spPr>
            <a:xfrm>
              <a:off x="7510574" y="6764490"/>
              <a:ext cx="139270" cy="29845"/>
            </a:xfrm>
            <a:custGeom>
              <a:avLst/>
              <a:gdLst/>
              <a:ahLst/>
              <a:cxnLst/>
              <a:rect l="0" t="0" r="0" b="0"/>
              <a:pathLst>
                <a:path w="139270" h="29845">
                  <a:moveTo>
                    <a:pt x="0" y="0"/>
                  </a:moveTo>
                  <a:lnTo>
                    <a:pt x="41538" y="13846"/>
                  </a:lnTo>
                  <a:lnTo>
                    <a:pt x="52009" y="15863"/>
                  </a:lnTo>
                  <a:lnTo>
                    <a:pt x="63410" y="17207"/>
                  </a:lnTo>
                  <a:lnTo>
                    <a:pt x="75433" y="18104"/>
                  </a:lnTo>
                  <a:lnTo>
                    <a:pt x="86764" y="19806"/>
                  </a:lnTo>
                  <a:lnTo>
                    <a:pt x="97634" y="22046"/>
                  </a:lnTo>
                  <a:lnTo>
                    <a:pt x="139269" y="2984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9" name="Freeform 268"/>
            <p:cNvSpPr/>
            <p:nvPr/>
          </p:nvSpPr>
          <p:spPr>
            <a:xfrm>
              <a:off x="7766364" y="6559825"/>
              <a:ext cx="221705" cy="164875"/>
            </a:xfrm>
            <a:custGeom>
              <a:avLst/>
              <a:gdLst/>
              <a:ahLst/>
              <a:cxnLst/>
              <a:rect l="0" t="0" r="0" b="0"/>
              <a:pathLst>
                <a:path w="221705" h="164875">
                  <a:moveTo>
                    <a:pt x="12800" y="65396"/>
                  </a:moveTo>
                  <a:lnTo>
                    <a:pt x="2238" y="54834"/>
                  </a:lnTo>
                  <a:lnTo>
                    <a:pt x="232" y="48408"/>
                  </a:lnTo>
                  <a:lnTo>
                    <a:pt x="0" y="40806"/>
                  </a:lnTo>
                  <a:lnTo>
                    <a:pt x="951" y="32423"/>
                  </a:lnTo>
                  <a:lnTo>
                    <a:pt x="3795" y="24625"/>
                  </a:lnTo>
                  <a:lnTo>
                    <a:pt x="7903" y="17214"/>
                  </a:lnTo>
                  <a:lnTo>
                    <a:pt x="12851" y="10063"/>
                  </a:lnTo>
                  <a:lnTo>
                    <a:pt x="20571" y="5296"/>
                  </a:lnTo>
                  <a:lnTo>
                    <a:pt x="30139" y="2118"/>
                  </a:lnTo>
                  <a:lnTo>
                    <a:pt x="40940" y="0"/>
                  </a:lnTo>
                  <a:lnTo>
                    <a:pt x="50350" y="797"/>
                  </a:lnTo>
                  <a:lnTo>
                    <a:pt x="58835" y="3541"/>
                  </a:lnTo>
                  <a:lnTo>
                    <a:pt x="66701" y="7579"/>
                  </a:lnTo>
                  <a:lnTo>
                    <a:pt x="74156" y="13588"/>
                  </a:lnTo>
                  <a:lnTo>
                    <a:pt x="81337" y="20910"/>
                  </a:lnTo>
                  <a:lnTo>
                    <a:pt x="88334" y="29106"/>
                  </a:lnTo>
                  <a:lnTo>
                    <a:pt x="96316" y="36782"/>
                  </a:lnTo>
                  <a:lnTo>
                    <a:pt x="104953" y="44109"/>
                  </a:lnTo>
                  <a:lnTo>
                    <a:pt x="114026" y="51205"/>
                  </a:lnTo>
                  <a:lnTo>
                    <a:pt x="122286" y="59252"/>
                  </a:lnTo>
                  <a:lnTo>
                    <a:pt x="130003" y="67932"/>
                  </a:lnTo>
                  <a:lnTo>
                    <a:pt x="137358" y="77035"/>
                  </a:lnTo>
                  <a:lnTo>
                    <a:pt x="144473" y="85314"/>
                  </a:lnTo>
                  <a:lnTo>
                    <a:pt x="151426" y="93043"/>
                  </a:lnTo>
                  <a:lnTo>
                    <a:pt x="158273" y="100408"/>
                  </a:lnTo>
                  <a:lnTo>
                    <a:pt x="165047" y="108633"/>
                  </a:lnTo>
                  <a:lnTo>
                    <a:pt x="171774" y="117432"/>
                  </a:lnTo>
                  <a:lnTo>
                    <a:pt x="178469" y="126614"/>
                  </a:lnTo>
                  <a:lnTo>
                    <a:pt x="186249" y="134946"/>
                  </a:lnTo>
                  <a:lnTo>
                    <a:pt x="194751" y="142712"/>
                  </a:lnTo>
                  <a:lnTo>
                    <a:pt x="221704" y="16487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0" name="Freeform 269"/>
            <p:cNvSpPr/>
            <p:nvPr/>
          </p:nvSpPr>
          <p:spPr>
            <a:xfrm>
              <a:off x="7818956" y="6495900"/>
              <a:ext cx="139269" cy="218853"/>
            </a:xfrm>
            <a:custGeom>
              <a:avLst/>
              <a:gdLst/>
              <a:ahLst/>
              <a:cxnLst/>
              <a:rect l="0" t="0" r="0" b="0"/>
              <a:pathLst>
                <a:path w="139269" h="218853">
                  <a:moveTo>
                    <a:pt x="139268" y="0"/>
                  </a:moveTo>
                  <a:lnTo>
                    <a:pt x="123425" y="15842"/>
                  </a:lnTo>
                  <a:lnTo>
                    <a:pt x="116548" y="26036"/>
                  </a:lnTo>
                  <a:lnTo>
                    <a:pt x="109753" y="38358"/>
                  </a:lnTo>
                  <a:lnTo>
                    <a:pt x="82962" y="92563"/>
                  </a:lnTo>
                  <a:lnTo>
                    <a:pt x="76309" y="103711"/>
                  </a:lnTo>
                  <a:lnTo>
                    <a:pt x="69663" y="113353"/>
                  </a:lnTo>
                  <a:lnTo>
                    <a:pt x="63021" y="121992"/>
                  </a:lnTo>
                  <a:lnTo>
                    <a:pt x="56383" y="131067"/>
                  </a:lnTo>
                  <a:lnTo>
                    <a:pt x="43112" y="149993"/>
                  </a:lnTo>
                  <a:lnTo>
                    <a:pt x="37583" y="159682"/>
                  </a:lnTo>
                  <a:lnTo>
                    <a:pt x="32792" y="169457"/>
                  </a:lnTo>
                  <a:lnTo>
                    <a:pt x="28493" y="179291"/>
                  </a:lnTo>
                  <a:lnTo>
                    <a:pt x="23417" y="188057"/>
                  </a:lnTo>
                  <a:lnTo>
                    <a:pt x="17821" y="196110"/>
                  </a:lnTo>
                  <a:lnTo>
                    <a:pt x="0" y="21885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5" name="Group 274"/>
          <p:cNvGrpSpPr/>
          <p:nvPr/>
        </p:nvGrpSpPr>
        <p:grpSpPr>
          <a:xfrm>
            <a:off x="6725107" y="6219413"/>
            <a:ext cx="1998652" cy="795021"/>
            <a:chOff x="6725107" y="6219413"/>
            <a:chExt cx="1998652" cy="795021"/>
          </a:xfrm>
        </p:grpSpPr>
        <p:sp>
          <p:nvSpPr>
            <p:cNvPr id="272" name="Freeform 271"/>
            <p:cNvSpPr/>
            <p:nvPr/>
          </p:nvSpPr>
          <p:spPr>
            <a:xfrm>
              <a:off x="8127337" y="6466057"/>
              <a:ext cx="124472" cy="169114"/>
            </a:xfrm>
            <a:custGeom>
              <a:avLst/>
              <a:gdLst/>
              <a:ahLst/>
              <a:cxnLst/>
              <a:rect l="0" t="0" r="0" b="0"/>
              <a:pathLst>
                <a:path w="124472" h="169114">
                  <a:moveTo>
                    <a:pt x="19895" y="0"/>
                  </a:moveTo>
                  <a:lnTo>
                    <a:pt x="30457" y="15843"/>
                  </a:lnTo>
                  <a:lnTo>
                    <a:pt x="37989" y="22720"/>
                  </a:lnTo>
                  <a:lnTo>
                    <a:pt x="47432" y="29516"/>
                  </a:lnTo>
                  <a:lnTo>
                    <a:pt x="68609" y="42961"/>
                  </a:lnTo>
                  <a:lnTo>
                    <a:pt x="89073" y="56306"/>
                  </a:lnTo>
                  <a:lnTo>
                    <a:pt x="99174" y="61854"/>
                  </a:lnTo>
                  <a:lnTo>
                    <a:pt x="109223" y="66658"/>
                  </a:lnTo>
                  <a:lnTo>
                    <a:pt x="119238" y="70967"/>
                  </a:lnTo>
                  <a:lnTo>
                    <a:pt x="123705" y="76049"/>
                  </a:lnTo>
                  <a:lnTo>
                    <a:pt x="124471" y="81648"/>
                  </a:lnTo>
                  <a:lnTo>
                    <a:pt x="122771" y="87591"/>
                  </a:lnTo>
                  <a:lnTo>
                    <a:pt x="118323" y="92659"/>
                  </a:lnTo>
                  <a:lnTo>
                    <a:pt x="112041" y="97142"/>
                  </a:lnTo>
                  <a:lnTo>
                    <a:pt x="104538" y="101237"/>
                  </a:lnTo>
                  <a:lnTo>
                    <a:pt x="96219" y="105072"/>
                  </a:lnTo>
                  <a:lnTo>
                    <a:pt x="87357" y="108733"/>
                  </a:lnTo>
                  <a:lnTo>
                    <a:pt x="78133" y="112281"/>
                  </a:lnTo>
                  <a:lnTo>
                    <a:pt x="69774" y="116855"/>
                  </a:lnTo>
                  <a:lnTo>
                    <a:pt x="61990" y="122116"/>
                  </a:lnTo>
                  <a:lnTo>
                    <a:pt x="54590" y="127834"/>
                  </a:lnTo>
                  <a:lnTo>
                    <a:pt x="47446" y="133856"/>
                  </a:lnTo>
                  <a:lnTo>
                    <a:pt x="40473" y="140081"/>
                  </a:lnTo>
                  <a:lnTo>
                    <a:pt x="0" y="16911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3" name="Freeform 272"/>
            <p:cNvSpPr/>
            <p:nvPr/>
          </p:nvSpPr>
          <p:spPr>
            <a:xfrm>
              <a:off x="8395927" y="6446331"/>
              <a:ext cx="136413" cy="241533"/>
            </a:xfrm>
            <a:custGeom>
              <a:avLst/>
              <a:gdLst/>
              <a:ahLst/>
              <a:cxnLst/>
              <a:rect l="0" t="0" r="0" b="0"/>
              <a:pathLst>
                <a:path w="136413" h="241533">
                  <a:moveTo>
                    <a:pt x="9947" y="19726"/>
                  </a:moveTo>
                  <a:lnTo>
                    <a:pt x="4666" y="35569"/>
                  </a:lnTo>
                  <a:lnTo>
                    <a:pt x="3111" y="46867"/>
                  </a:lnTo>
                  <a:lnTo>
                    <a:pt x="2074" y="61032"/>
                  </a:lnTo>
                  <a:lnTo>
                    <a:pt x="1382" y="77106"/>
                  </a:lnTo>
                  <a:lnTo>
                    <a:pt x="614" y="112652"/>
                  </a:lnTo>
                  <a:lnTo>
                    <a:pt x="410" y="131416"/>
                  </a:lnTo>
                  <a:lnTo>
                    <a:pt x="1378" y="149451"/>
                  </a:lnTo>
                  <a:lnTo>
                    <a:pt x="3129" y="167002"/>
                  </a:lnTo>
                  <a:lnTo>
                    <a:pt x="5402" y="184229"/>
                  </a:lnTo>
                  <a:lnTo>
                    <a:pt x="9128" y="199029"/>
                  </a:lnTo>
                  <a:lnTo>
                    <a:pt x="13822" y="212212"/>
                  </a:lnTo>
                  <a:lnTo>
                    <a:pt x="19162" y="224316"/>
                  </a:lnTo>
                  <a:lnTo>
                    <a:pt x="27144" y="232386"/>
                  </a:lnTo>
                  <a:lnTo>
                    <a:pt x="36886" y="237766"/>
                  </a:lnTo>
                  <a:lnTo>
                    <a:pt x="47802" y="241353"/>
                  </a:lnTo>
                  <a:lnTo>
                    <a:pt x="59501" y="241532"/>
                  </a:lnTo>
                  <a:lnTo>
                    <a:pt x="71721" y="239442"/>
                  </a:lnTo>
                  <a:lnTo>
                    <a:pt x="84289" y="235837"/>
                  </a:lnTo>
                  <a:lnTo>
                    <a:pt x="94878" y="231224"/>
                  </a:lnTo>
                  <a:lnTo>
                    <a:pt x="104148" y="225938"/>
                  </a:lnTo>
                  <a:lnTo>
                    <a:pt x="112539" y="220203"/>
                  </a:lnTo>
                  <a:lnTo>
                    <a:pt x="119238" y="213064"/>
                  </a:lnTo>
                  <a:lnTo>
                    <a:pt x="124809" y="204989"/>
                  </a:lnTo>
                  <a:lnTo>
                    <a:pt x="129629" y="196289"/>
                  </a:lnTo>
                  <a:lnTo>
                    <a:pt x="132842" y="186068"/>
                  </a:lnTo>
                  <a:lnTo>
                    <a:pt x="134984" y="174833"/>
                  </a:lnTo>
                  <a:lnTo>
                    <a:pt x="136412" y="162922"/>
                  </a:lnTo>
                  <a:lnTo>
                    <a:pt x="136259" y="149454"/>
                  </a:lnTo>
                  <a:lnTo>
                    <a:pt x="135052" y="134950"/>
                  </a:lnTo>
                  <a:lnTo>
                    <a:pt x="133141" y="119753"/>
                  </a:lnTo>
                  <a:lnTo>
                    <a:pt x="129657" y="104096"/>
                  </a:lnTo>
                  <a:lnTo>
                    <a:pt x="125124" y="88131"/>
                  </a:lnTo>
                  <a:lnTo>
                    <a:pt x="119891" y="71961"/>
                  </a:lnTo>
                  <a:lnTo>
                    <a:pt x="114192" y="57865"/>
                  </a:lnTo>
                  <a:lnTo>
                    <a:pt x="108182" y="45152"/>
                  </a:lnTo>
                  <a:lnTo>
                    <a:pt x="101965" y="33361"/>
                  </a:lnTo>
                  <a:lnTo>
                    <a:pt x="95609" y="23289"/>
                  </a:lnTo>
                  <a:lnTo>
                    <a:pt x="89162" y="14364"/>
                  </a:lnTo>
                  <a:lnTo>
                    <a:pt x="82653" y="6204"/>
                  </a:lnTo>
                  <a:lnTo>
                    <a:pt x="73892" y="1869"/>
                  </a:lnTo>
                  <a:lnTo>
                    <a:pt x="63630" y="84"/>
                  </a:lnTo>
                  <a:lnTo>
                    <a:pt x="52368" y="0"/>
                  </a:lnTo>
                  <a:lnTo>
                    <a:pt x="41544" y="2154"/>
                  </a:lnTo>
                  <a:lnTo>
                    <a:pt x="31011" y="5801"/>
                  </a:lnTo>
                  <a:lnTo>
                    <a:pt x="0" y="2967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4" name="Freeform 273"/>
            <p:cNvSpPr/>
            <p:nvPr/>
          </p:nvSpPr>
          <p:spPr>
            <a:xfrm>
              <a:off x="6725107" y="6219413"/>
              <a:ext cx="1998652" cy="795021"/>
            </a:xfrm>
            <a:custGeom>
              <a:avLst/>
              <a:gdLst/>
              <a:ahLst/>
              <a:cxnLst/>
              <a:rect l="0" t="0" r="0" b="0"/>
              <a:pathLst>
                <a:path w="1998652" h="795021">
                  <a:moveTo>
                    <a:pt x="1282856" y="67584"/>
                  </a:moveTo>
                  <a:lnTo>
                    <a:pt x="1227472" y="81430"/>
                  </a:lnTo>
                  <a:lnTo>
                    <a:pt x="1180912" y="93121"/>
                  </a:lnTo>
                  <a:lnTo>
                    <a:pt x="1132172" y="97257"/>
                  </a:lnTo>
                  <a:lnTo>
                    <a:pt x="1086536" y="103886"/>
                  </a:lnTo>
                  <a:lnTo>
                    <a:pt x="1034206" y="107446"/>
                  </a:lnTo>
                  <a:lnTo>
                    <a:pt x="880143" y="130719"/>
                  </a:lnTo>
                  <a:lnTo>
                    <a:pt x="819151" y="142771"/>
                  </a:lnTo>
                  <a:lnTo>
                    <a:pt x="765676" y="149246"/>
                  </a:lnTo>
                  <a:lnTo>
                    <a:pt x="712537" y="160841"/>
                  </a:lnTo>
                  <a:lnTo>
                    <a:pt x="660571" y="166938"/>
                  </a:lnTo>
                  <a:lnTo>
                    <a:pt x="601709" y="180746"/>
                  </a:lnTo>
                  <a:lnTo>
                    <a:pt x="523387" y="200258"/>
                  </a:lnTo>
                  <a:lnTo>
                    <a:pt x="465048" y="213858"/>
                  </a:lnTo>
                  <a:lnTo>
                    <a:pt x="429675" y="218876"/>
                  </a:lnTo>
                  <a:lnTo>
                    <a:pt x="395245" y="224416"/>
                  </a:lnTo>
                  <a:lnTo>
                    <a:pt x="333441" y="226288"/>
                  </a:lnTo>
                  <a:lnTo>
                    <a:pt x="172489" y="226737"/>
                  </a:lnTo>
                  <a:lnTo>
                    <a:pt x="100005" y="218873"/>
                  </a:lnTo>
                  <a:lnTo>
                    <a:pt x="46200" y="211929"/>
                  </a:lnTo>
                  <a:lnTo>
                    <a:pt x="35085" y="212447"/>
                  </a:lnTo>
                  <a:lnTo>
                    <a:pt x="25465" y="215004"/>
                  </a:lnTo>
                  <a:lnTo>
                    <a:pt x="16841" y="218919"/>
                  </a:lnTo>
                  <a:lnTo>
                    <a:pt x="11091" y="225950"/>
                  </a:lnTo>
                  <a:lnTo>
                    <a:pt x="7258" y="235058"/>
                  </a:lnTo>
                  <a:lnTo>
                    <a:pt x="4703" y="245552"/>
                  </a:lnTo>
                  <a:lnTo>
                    <a:pt x="4811" y="269001"/>
                  </a:lnTo>
                  <a:lnTo>
                    <a:pt x="6388" y="281444"/>
                  </a:lnTo>
                  <a:lnTo>
                    <a:pt x="7438" y="294161"/>
                  </a:lnTo>
                  <a:lnTo>
                    <a:pt x="8140" y="307060"/>
                  </a:lnTo>
                  <a:lnTo>
                    <a:pt x="8918" y="334288"/>
                  </a:lnTo>
                  <a:lnTo>
                    <a:pt x="9458" y="418346"/>
                  </a:lnTo>
                  <a:lnTo>
                    <a:pt x="8380" y="434063"/>
                  </a:lnTo>
                  <a:lnTo>
                    <a:pt x="6556" y="447856"/>
                  </a:lnTo>
                  <a:lnTo>
                    <a:pt x="4234" y="460367"/>
                  </a:lnTo>
                  <a:lnTo>
                    <a:pt x="2687" y="474235"/>
                  </a:lnTo>
                  <a:lnTo>
                    <a:pt x="1656" y="489006"/>
                  </a:lnTo>
                  <a:lnTo>
                    <a:pt x="968" y="504382"/>
                  </a:lnTo>
                  <a:lnTo>
                    <a:pt x="203" y="536202"/>
                  </a:lnTo>
                  <a:lnTo>
                    <a:pt x="0" y="552424"/>
                  </a:lnTo>
                  <a:lnTo>
                    <a:pt x="969" y="567661"/>
                  </a:lnTo>
                  <a:lnTo>
                    <a:pt x="2721" y="582240"/>
                  </a:lnTo>
                  <a:lnTo>
                    <a:pt x="4994" y="596379"/>
                  </a:lnTo>
                  <a:lnTo>
                    <a:pt x="6510" y="610227"/>
                  </a:lnTo>
                  <a:lnTo>
                    <a:pt x="7520" y="623880"/>
                  </a:lnTo>
                  <a:lnTo>
                    <a:pt x="8193" y="637404"/>
                  </a:lnTo>
                  <a:lnTo>
                    <a:pt x="8941" y="664220"/>
                  </a:lnTo>
                  <a:lnTo>
                    <a:pt x="9505" y="765848"/>
                  </a:lnTo>
                  <a:lnTo>
                    <a:pt x="12833" y="776262"/>
                  </a:lnTo>
                  <a:lnTo>
                    <a:pt x="18367" y="784309"/>
                  </a:lnTo>
                  <a:lnTo>
                    <a:pt x="25373" y="790780"/>
                  </a:lnTo>
                  <a:lnTo>
                    <a:pt x="33359" y="793988"/>
                  </a:lnTo>
                  <a:lnTo>
                    <a:pt x="41999" y="795020"/>
                  </a:lnTo>
                  <a:lnTo>
                    <a:pt x="97409" y="792831"/>
                  </a:lnTo>
                  <a:lnTo>
                    <a:pt x="149136" y="785930"/>
                  </a:lnTo>
                  <a:lnTo>
                    <a:pt x="201929" y="784240"/>
                  </a:lnTo>
                  <a:lnTo>
                    <a:pt x="295298" y="783861"/>
                  </a:lnTo>
                  <a:lnTo>
                    <a:pt x="349904" y="778554"/>
                  </a:lnTo>
                  <a:lnTo>
                    <a:pt x="425559" y="773695"/>
                  </a:lnTo>
                  <a:lnTo>
                    <a:pt x="474591" y="767314"/>
                  </a:lnTo>
                  <a:lnTo>
                    <a:pt x="533332" y="764932"/>
                  </a:lnTo>
                  <a:lnTo>
                    <a:pt x="583527" y="764226"/>
                  </a:lnTo>
                  <a:lnTo>
                    <a:pt x="878303" y="763928"/>
                  </a:lnTo>
                  <a:lnTo>
                    <a:pt x="932471" y="770765"/>
                  </a:lnTo>
                  <a:lnTo>
                    <a:pt x="992296" y="773262"/>
                  </a:lnTo>
                  <a:lnTo>
                    <a:pt x="1113690" y="773861"/>
                  </a:lnTo>
                  <a:lnTo>
                    <a:pt x="1153519" y="776820"/>
                  </a:lnTo>
                  <a:lnTo>
                    <a:pt x="1206587" y="782441"/>
                  </a:lnTo>
                  <a:lnTo>
                    <a:pt x="1259644" y="783551"/>
                  </a:lnTo>
                  <a:lnTo>
                    <a:pt x="1405546" y="783821"/>
                  </a:lnTo>
                  <a:lnTo>
                    <a:pt x="1461916" y="776987"/>
                  </a:lnTo>
                  <a:lnTo>
                    <a:pt x="1518902" y="774798"/>
                  </a:lnTo>
                  <a:lnTo>
                    <a:pt x="1568576" y="773045"/>
                  </a:lnTo>
                  <a:lnTo>
                    <a:pt x="1629718" y="767121"/>
                  </a:lnTo>
                  <a:lnTo>
                    <a:pt x="1690327" y="764875"/>
                  </a:lnTo>
                  <a:lnTo>
                    <a:pt x="1816192" y="763983"/>
                  </a:lnTo>
                  <a:lnTo>
                    <a:pt x="1877612" y="763940"/>
                  </a:lnTo>
                  <a:lnTo>
                    <a:pt x="1904207" y="758038"/>
                  </a:lnTo>
                  <a:lnTo>
                    <a:pt x="1915941" y="753369"/>
                  </a:lnTo>
                  <a:lnTo>
                    <a:pt x="1924869" y="745837"/>
                  </a:lnTo>
                  <a:lnTo>
                    <a:pt x="1937737" y="725676"/>
                  </a:lnTo>
                  <a:lnTo>
                    <a:pt x="1942716" y="711900"/>
                  </a:lnTo>
                  <a:lnTo>
                    <a:pt x="1947141" y="696083"/>
                  </a:lnTo>
                  <a:lnTo>
                    <a:pt x="1951195" y="678907"/>
                  </a:lnTo>
                  <a:lnTo>
                    <a:pt x="1955004" y="659719"/>
                  </a:lnTo>
                  <a:lnTo>
                    <a:pt x="1962183" y="617767"/>
                  </a:lnTo>
                  <a:lnTo>
                    <a:pt x="1964540" y="599063"/>
                  </a:lnTo>
                  <a:lnTo>
                    <a:pt x="1966111" y="582174"/>
                  </a:lnTo>
                  <a:lnTo>
                    <a:pt x="1967159" y="566492"/>
                  </a:lnTo>
                  <a:lnTo>
                    <a:pt x="1967856" y="550512"/>
                  </a:lnTo>
                  <a:lnTo>
                    <a:pt x="1968632" y="518018"/>
                  </a:lnTo>
                  <a:lnTo>
                    <a:pt x="1969070" y="473935"/>
                  </a:lnTo>
                  <a:lnTo>
                    <a:pt x="1970236" y="460069"/>
                  </a:lnTo>
                  <a:lnTo>
                    <a:pt x="1972119" y="446403"/>
                  </a:lnTo>
                  <a:lnTo>
                    <a:pt x="1974479" y="432872"/>
                  </a:lnTo>
                  <a:lnTo>
                    <a:pt x="1976053" y="419429"/>
                  </a:lnTo>
                  <a:lnTo>
                    <a:pt x="1977102" y="406046"/>
                  </a:lnTo>
                  <a:lnTo>
                    <a:pt x="1977802" y="392704"/>
                  </a:lnTo>
                  <a:lnTo>
                    <a:pt x="1978579" y="357246"/>
                  </a:lnTo>
                  <a:lnTo>
                    <a:pt x="1979077" y="287282"/>
                  </a:lnTo>
                  <a:lnTo>
                    <a:pt x="1980224" y="272631"/>
                  </a:lnTo>
                  <a:lnTo>
                    <a:pt x="1982094" y="258441"/>
                  </a:lnTo>
                  <a:lnTo>
                    <a:pt x="1984445" y="244561"/>
                  </a:lnTo>
                  <a:lnTo>
                    <a:pt x="1986013" y="227571"/>
                  </a:lnTo>
                  <a:lnTo>
                    <a:pt x="1987058" y="208506"/>
                  </a:lnTo>
                  <a:lnTo>
                    <a:pt x="1987755" y="188060"/>
                  </a:lnTo>
                  <a:lnTo>
                    <a:pt x="1989325" y="171113"/>
                  </a:lnTo>
                  <a:lnTo>
                    <a:pt x="1991477" y="156498"/>
                  </a:lnTo>
                  <a:lnTo>
                    <a:pt x="1994017" y="143440"/>
                  </a:lnTo>
                  <a:lnTo>
                    <a:pt x="1995710" y="128103"/>
                  </a:lnTo>
                  <a:lnTo>
                    <a:pt x="1996838" y="111246"/>
                  </a:lnTo>
                  <a:lnTo>
                    <a:pt x="1998093" y="77042"/>
                  </a:lnTo>
                  <a:lnTo>
                    <a:pt x="1998651" y="47102"/>
                  </a:lnTo>
                  <a:lnTo>
                    <a:pt x="1997694" y="34034"/>
                  </a:lnTo>
                  <a:lnTo>
                    <a:pt x="1993684" y="10671"/>
                  </a:lnTo>
                  <a:lnTo>
                    <a:pt x="1988856" y="4220"/>
                  </a:lnTo>
                  <a:lnTo>
                    <a:pt x="1982321" y="1025"/>
                  </a:lnTo>
                  <a:lnTo>
                    <a:pt x="1974650" y="0"/>
                  </a:lnTo>
                  <a:lnTo>
                    <a:pt x="1957282" y="1808"/>
                  </a:lnTo>
                  <a:lnTo>
                    <a:pt x="1901358" y="15037"/>
                  </a:lnTo>
                  <a:lnTo>
                    <a:pt x="1841689" y="31176"/>
                  </a:lnTo>
                  <a:lnTo>
                    <a:pt x="1794766" y="35795"/>
                  </a:lnTo>
                  <a:lnTo>
                    <a:pt x="1738862" y="37164"/>
                  </a:lnTo>
                  <a:lnTo>
                    <a:pt x="1379028" y="37741"/>
                  </a:lnTo>
                  <a:lnTo>
                    <a:pt x="1312701" y="29867"/>
                  </a:lnTo>
                  <a:lnTo>
                    <a:pt x="1259645" y="28203"/>
                  </a:lnTo>
                  <a:lnTo>
                    <a:pt x="1236065" y="25027"/>
                  </a:lnTo>
                  <a:lnTo>
                    <a:pt x="1183378" y="1784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5" name="Group 284"/>
          <p:cNvGrpSpPr/>
          <p:nvPr/>
        </p:nvGrpSpPr>
        <p:grpSpPr>
          <a:xfrm>
            <a:off x="8972898" y="1233524"/>
            <a:ext cx="667541" cy="597240"/>
            <a:chOff x="8972898" y="1233524"/>
            <a:chExt cx="667541" cy="597240"/>
          </a:xfrm>
        </p:grpSpPr>
        <p:sp>
          <p:nvSpPr>
            <p:cNvPr id="276" name="Freeform 275"/>
            <p:cNvSpPr/>
            <p:nvPr/>
          </p:nvSpPr>
          <p:spPr>
            <a:xfrm>
              <a:off x="8992793" y="1263368"/>
              <a:ext cx="109427" cy="198956"/>
            </a:xfrm>
            <a:custGeom>
              <a:avLst/>
              <a:gdLst/>
              <a:ahLst/>
              <a:cxnLst/>
              <a:rect l="0" t="0" r="0" b="0"/>
              <a:pathLst>
                <a:path w="109427" h="198956">
                  <a:moveTo>
                    <a:pt x="0" y="0"/>
                  </a:moveTo>
                  <a:lnTo>
                    <a:pt x="32973" y="32972"/>
                  </a:lnTo>
                  <a:lnTo>
                    <a:pt x="39667" y="41877"/>
                  </a:lnTo>
                  <a:lnTo>
                    <a:pt x="45235" y="51129"/>
                  </a:lnTo>
                  <a:lnTo>
                    <a:pt x="50052" y="60614"/>
                  </a:lnTo>
                  <a:lnTo>
                    <a:pt x="55474" y="72463"/>
                  </a:lnTo>
                  <a:lnTo>
                    <a:pt x="67395" y="100366"/>
                  </a:lnTo>
                  <a:lnTo>
                    <a:pt x="72562" y="113334"/>
                  </a:lnTo>
                  <a:lnTo>
                    <a:pt x="81252" y="136584"/>
                  </a:lnTo>
                  <a:lnTo>
                    <a:pt x="86222" y="147427"/>
                  </a:lnTo>
                  <a:lnTo>
                    <a:pt x="91747" y="157971"/>
                  </a:lnTo>
                  <a:lnTo>
                    <a:pt x="109426" y="19895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7" name="Freeform 276"/>
            <p:cNvSpPr/>
            <p:nvPr/>
          </p:nvSpPr>
          <p:spPr>
            <a:xfrm>
              <a:off x="8972898" y="1273315"/>
              <a:ext cx="189008" cy="129323"/>
            </a:xfrm>
            <a:custGeom>
              <a:avLst/>
              <a:gdLst/>
              <a:ahLst/>
              <a:cxnLst/>
              <a:rect l="0" t="0" r="0" b="0"/>
              <a:pathLst>
                <a:path w="189008" h="129323">
                  <a:moveTo>
                    <a:pt x="189007" y="0"/>
                  </a:moveTo>
                  <a:lnTo>
                    <a:pt x="173165" y="5281"/>
                  </a:lnTo>
                  <a:lnTo>
                    <a:pt x="165182" y="9048"/>
                  </a:lnTo>
                  <a:lnTo>
                    <a:pt x="156544" y="13769"/>
                  </a:lnTo>
                  <a:lnTo>
                    <a:pt x="147470" y="19127"/>
                  </a:lnTo>
                  <a:lnTo>
                    <a:pt x="139210" y="24910"/>
                  </a:lnTo>
                  <a:lnTo>
                    <a:pt x="131492" y="30976"/>
                  </a:lnTo>
                  <a:lnTo>
                    <a:pt x="124136" y="37230"/>
                  </a:lnTo>
                  <a:lnTo>
                    <a:pt x="104174" y="53022"/>
                  </a:lnTo>
                  <a:lnTo>
                    <a:pt x="92661" y="61876"/>
                  </a:lnTo>
                  <a:lnTo>
                    <a:pt x="81669" y="68883"/>
                  </a:lnTo>
                  <a:lnTo>
                    <a:pt x="71025" y="74660"/>
                  </a:lnTo>
                  <a:lnTo>
                    <a:pt x="60614" y="79617"/>
                  </a:lnTo>
                  <a:lnTo>
                    <a:pt x="50357" y="86238"/>
                  </a:lnTo>
                  <a:lnTo>
                    <a:pt x="40203" y="93967"/>
                  </a:lnTo>
                  <a:lnTo>
                    <a:pt x="0" y="12932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8" name="Freeform 277"/>
            <p:cNvSpPr/>
            <p:nvPr/>
          </p:nvSpPr>
          <p:spPr>
            <a:xfrm>
              <a:off x="9262142" y="1273315"/>
              <a:ext cx="108668" cy="129323"/>
            </a:xfrm>
            <a:custGeom>
              <a:avLst/>
              <a:gdLst/>
              <a:ahLst/>
              <a:cxnLst/>
              <a:rect l="0" t="0" r="0" b="0"/>
              <a:pathLst>
                <a:path w="108668" h="129323">
                  <a:moveTo>
                    <a:pt x="108667" y="0"/>
                  </a:moveTo>
                  <a:lnTo>
                    <a:pt x="80976" y="27692"/>
                  </a:lnTo>
                  <a:lnTo>
                    <a:pt x="73626" y="33936"/>
                  </a:lnTo>
                  <a:lnTo>
                    <a:pt x="65411" y="40309"/>
                  </a:lnTo>
                  <a:lnTo>
                    <a:pt x="56618" y="46768"/>
                  </a:lnTo>
                  <a:lnTo>
                    <a:pt x="48546" y="53285"/>
                  </a:lnTo>
                  <a:lnTo>
                    <a:pt x="40953" y="59841"/>
                  </a:lnTo>
                  <a:lnTo>
                    <a:pt x="33682" y="66421"/>
                  </a:lnTo>
                  <a:lnTo>
                    <a:pt x="25517" y="71914"/>
                  </a:lnTo>
                  <a:lnTo>
                    <a:pt x="16759" y="76681"/>
                  </a:lnTo>
                  <a:lnTo>
                    <a:pt x="7603" y="80964"/>
                  </a:lnTo>
                  <a:lnTo>
                    <a:pt x="2605" y="87135"/>
                  </a:lnTo>
                  <a:lnTo>
                    <a:pt x="379" y="94566"/>
                  </a:lnTo>
                  <a:lnTo>
                    <a:pt x="0" y="102835"/>
                  </a:lnTo>
                  <a:lnTo>
                    <a:pt x="4169" y="108348"/>
                  </a:lnTo>
                  <a:lnTo>
                    <a:pt x="11368" y="112023"/>
                  </a:lnTo>
                  <a:lnTo>
                    <a:pt x="20589" y="114473"/>
                  </a:lnTo>
                  <a:lnTo>
                    <a:pt x="31158" y="116107"/>
                  </a:lnTo>
                  <a:lnTo>
                    <a:pt x="42626" y="117196"/>
                  </a:lnTo>
                  <a:lnTo>
                    <a:pt x="98719" y="12932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9" name="Freeform 278"/>
            <p:cNvSpPr/>
            <p:nvPr/>
          </p:nvSpPr>
          <p:spPr>
            <a:xfrm>
              <a:off x="9480235" y="1233524"/>
              <a:ext cx="87316" cy="228378"/>
            </a:xfrm>
            <a:custGeom>
              <a:avLst/>
              <a:gdLst/>
              <a:ahLst/>
              <a:cxnLst/>
              <a:rect l="0" t="0" r="0" b="0"/>
              <a:pathLst>
                <a:path w="87316" h="228378">
                  <a:moveTo>
                    <a:pt x="69634" y="0"/>
                  </a:moveTo>
                  <a:lnTo>
                    <a:pt x="64353" y="15843"/>
                  </a:lnTo>
                  <a:lnTo>
                    <a:pt x="60587" y="23826"/>
                  </a:lnTo>
                  <a:lnTo>
                    <a:pt x="55865" y="32464"/>
                  </a:lnTo>
                  <a:lnTo>
                    <a:pt x="50508" y="41538"/>
                  </a:lnTo>
                  <a:lnTo>
                    <a:pt x="45830" y="52009"/>
                  </a:lnTo>
                  <a:lnTo>
                    <a:pt x="41606" y="63411"/>
                  </a:lnTo>
                  <a:lnTo>
                    <a:pt x="37685" y="75433"/>
                  </a:lnTo>
                  <a:lnTo>
                    <a:pt x="33966" y="87869"/>
                  </a:lnTo>
                  <a:lnTo>
                    <a:pt x="26886" y="113477"/>
                  </a:lnTo>
                  <a:lnTo>
                    <a:pt x="22345" y="126496"/>
                  </a:lnTo>
                  <a:lnTo>
                    <a:pt x="17107" y="139596"/>
                  </a:lnTo>
                  <a:lnTo>
                    <a:pt x="11405" y="152751"/>
                  </a:lnTo>
                  <a:lnTo>
                    <a:pt x="7603" y="165942"/>
                  </a:lnTo>
                  <a:lnTo>
                    <a:pt x="5068" y="179157"/>
                  </a:lnTo>
                  <a:lnTo>
                    <a:pt x="3379" y="192389"/>
                  </a:lnTo>
                  <a:lnTo>
                    <a:pt x="4463" y="203420"/>
                  </a:lnTo>
                  <a:lnTo>
                    <a:pt x="7397" y="212985"/>
                  </a:lnTo>
                  <a:lnTo>
                    <a:pt x="11563" y="221572"/>
                  </a:lnTo>
                  <a:lnTo>
                    <a:pt x="17657" y="226192"/>
                  </a:lnTo>
                  <a:lnTo>
                    <a:pt x="25035" y="228167"/>
                  </a:lnTo>
                  <a:lnTo>
                    <a:pt x="33269" y="228377"/>
                  </a:lnTo>
                  <a:lnTo>
                    <a:pt x="42075" y="226307"/>
                  </a:lnTo>
                  <a:lnTo>
                    <a:pt x="51261" y="222717"/>
                  </a:lnTo>
                  <a:lnTo>
                    <a:pt x="60702" y="218112"/>
                  </a:lnTo>
                  <a:lnTo>
                    <a:pt x="69206" y="212832"/>
                  </a:lnTo>
                  <a:lnTo>
                    <a:pt x="77086" y="207102"/>
                  </a:lnTo>
                  <a:lnTo>
                    <a:pt x="84550" y="201070"/>
                  </a:lnTo>
                  <a:lnTo>
                    <a:pt x="87315" y="193734"/>
                  </a:lnTo>
                  <a:lnTo>
                    <a:pt x="86948" y="185527"/>
                  </a:lnTo>
                  <a:lnTo>
                    <a:pt x="84492" y="176739"/>
                  </a:lnTo>
                  <a:lnTo>
                    <a:pt x="78435" y="170881"/>
                  </a:lnTo>
                  <a:lnTo>
                    <a:pt x="69975" y="166976"/>
                  </a:lnTo>
                  <a:lnTo>
                    <a:pt x="59913" y="164372"/>
                  </a:lnTo>
                  <a:lnTo>
                    <a:pt x="50995" y="164847"/>
                  </a:lnTo>
                  <a:lnTo>
                    <a:pt x="42839" y="167374"/>
                  </a:lnTo>
                  <a:lnTo>
                    <a:pt x="35191" y="171270"/>
                  </a:lnTo>
                  <a:lnTo>
                    <a:pt x="27883" y="177182"/>
                  </a:lnTo>
                  <a:lnTo>
                    <a:pt x="20799" y="184440"/>
                  </a:lnTo>
                  <a:lnTo>
                    <a:pt x="0" y="20890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0" name="Freeform 279"/>
            <p:cNvSpPr/>
            <p:nvPr/>
          </p:nvSpPr>
          <p:spPr>
            <a:xfrm>
              <a:off x="9012689" y="1611540"/>
              <a:ext cx="119374" cy="149218"/>
            </a:xfrm>
            <a:custGeom>
              <a:avLst/>
              <a:gdLst/>
              <a:ahLst/>
              <a:cxnLst/>
              <a:rect l="0" t="0" r="0" b="0"/>
              <a:pathLst>
                <a:path w="119374" h="149218">
                  <a:moveTo>
                    <a:pt x="0" y="0"/>
                  </a:moveTo>
                  <a:lnTo>
                    <a:pt x="27692" y="41538"/>
                  </a:lnTo>
                  <a:lnTo>
                    <a:pt x="43256" y="63411"/>
                  </a:lnTo>
                  <a:lnTo>
                    <a:pt x="60121" y="86764"/>
                  </a:lnTo>
                  <a:lnTo>
                    <a:pt x="74985" y="108196"/>
                  </a:lnTo>
                  <a:lnTo>
                    <a:pt x="83150" y="117448"/>
                  </a:lnTo>
                  <a:lnTo>
                    <a:pt x="91908" y="125827"/>
                  </a:lnTo>
                  <a:lnTo>
                    <a:pt x="119373" y="14921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 name="Freeform 280"/>
            <p:cNvSpPr/>
            <p:nvPr/>
          </p:nvSpPr>
          <p:spPr>
            <a:xfrm>
              <a:off x="8972898" y="1601592"/>
              <a:ext cx="149218" cy="149218"/>
            </a:xfrm>
            <a:custGeom>
              <a:avLst/>
              <a:gdLst/>
              <a:ahLst/>
              <a:cxnLst/>
              <a:rect l="0" t="0" r="0" b="0"/>
              <a:pathLst>
                <a:path w="149218" h="149218">
                  <a:moveTo>
                    <a:pt x="149217" y="0"/>
                  </a:moveTo>
                  <a:lnTo>
                    <a:pt x="133374" y="15843"/>
                  </a:lnTo>
                  <a:lnTo>
                    <a:pt x="125391" y="24931"/>
                  </a:lnTo>
                  <a:lnTo>
                    <a:pt x="116753" y="35411"/>
                  </a:lnTo>
                  <a:lnTo>
                    <a:pt x="107679" y="46819"/>
                  </a:lnTo>
                  <a:lnTo>
                    <a:pt x="98313" y="56635"/>
                  </a:lnTo>
                  <a:lnTo>
                    <a:pt x="88753" y="65389"/>
                  </a:lnTo>
                  <a:lnTo>
                    <a:pt x="79064" y="73436"/>
                  </a:lnTo>
                  <a:lnTo>
                    <a:pt x="69289" y="82117"/>
                  </a:lnTo>
                  <a:lnTo>
                    <a:pt x="49586" y="100605"/>
                  </a:lnTo>
                  <a:lnTo>
                    <a:pt x="0" y="14921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Freeform 281"/>
            <p:cNvSpPr/>
            <p:nvPr/>
          </p:nvSpPr>
          <p:spPr>
            <a:xfrm>
              <a:off x="9221592" y="1621488"/>
              <a:ext cx="118300" cy="159165"/>
            </a:xfrm>
            <a:custGeom>
              <a:avLst/>
              <a:gdLst/>
              <a:ahLst/>
              <a:cxnLst/>
              <a:rect l="0" t="0" r="0" b="0"/>
              <a:pathLst>
                <a:path w="118300" h="159165">
                  <a:moveTo>
                    <a:pt x="39792" y="0"/>
                  </a:moveTo>
                  <a:lnTo>
                    <a:pt x="81329" y="13846"/>
                  </a:lnTo>
                  <a:lnTo>
                    <a:pt x="90695" y="18073"/>
                  </a:lnTo>
                  <a:lnTo>
                    <a:pt x="100254" y="23102"/>
                  </a:lnTo>
                  <a:lnTo>
                    <a:pt x="109943" y="28665"/>
                  </a:lnTo>
                  <a:lnTo>
                    <a:pt x="115297" y="35689"/>
                  </a:lnTo>
                  <a:lnTo>
                    <a:pt x="117761" y="43688"/>
                  </a:lnTo>
                  <a:lnTo>
                    <a:pt x="118299" y="52337"/>
                  </a:lnTo>
                  <a:lnTo>
                    <a:pt x="115341" y="60313"/>
                  </a:lnTo>
                  <a:lnTo>
                    <a:pt x="110053" y="67842"/>
                  </a:lnTo>
                  <a:lnTo>
                    <a:pt x="103213" y="75071"/>
                  </a:lnTo>
                  <a:lnTo>
                    <a:pt x="94230" y="82101"/>
                  </a:lnTo>
                  <a:lnTo>
                    <a:pt x="83821" y="88999"/>
                  </a:lnTo>
                  <a:lnTo>
                    <a:pt x="72460" y="95808"/>
                  </a:lnTo>
                  <a:lnTo>
                    <a:pt x="50996" y="109268"/>
                  </a:lnTo>
                  <a:lnTo>
                    <a:pt x="40629" y="115952"/>
                  </a:lnTo>
                  <a:lnTo>
                    <a:pt x="31508" y="122619"/>
                  </a:lnTo>
                  <a:lnTo>
                    <a:pt x="23216" y="129274"/>
                  </a:lnTo>
                  <a:lnTo>
                    <a:pt x="0" y="15916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3" name="Freeform 282"/>
            <p:cNvSpPr/>
            <p:nvPr/>
          </p:nvSpPr>
          <p:spPr>
            <a:xfrm>
              <a:off x="9410600" y="1621488"/>
              <a:ext cx="79583" cy="179061"/>
            </a:xfrm>
            <a:custGeom>
              <a:avLst/>
              <a:gdLst/>
              <a:ahLst/>
              <a:cxnLst/>
              <a:rect l="0" t="0" r="0" b="0"/>
              <a:pathLst>
                <a:path w="79583" h="179061">
                  <a:moveTo>
                    <a:pt x="79582" y="0"/>
                  </a:moveTo>
                  <a:lnTo>
                    <a:pt x="51891" y="55384"/>
                  </a:lnTo>
                  <a:lnTo>
                    <a:pt x="45647" y="68976"/>
                  </a:lnTo>
                  <a:lnTo>
                    <a:pt x="32815" y="98817"/>
                  </a:lnTo>
                  <a:lnTo>
                    <a:pt x="26298" y="112301"/>
                  </a:lnTo>
                  <a:lnTo>
                    <a:pt x="19742" y="124606"/>
                  </a:lnTo>
                  <a:lnTo>
                    <a:pt x="0" y="17906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 name="Freeform 283"/>
            <p:cNvSpPr/>
            <p:nvPr/>
          </p:nvSpPr>
          <p:spPr>
            <a:xfrm>
              <a:off x="9510078" y="1667660"/>
              <a:ext cx="130361" cy="163104"/>
            </a:xfrm>
            <a:custGeom>
              <a:avLst/>
              <a:gdLst/>
              <a:ahLst/>
              <a:cxnLst/>
              <a:rect l="0" t="0" r="0" b="0"/>
              <a:pathLst>
                <a:path w="130361" h="163104">
                  <a:moveTo>
                    <a:pt x="19896" y="23462"/>
                  </a:moveTo>
                  <a:lnTo>
                    <a:pt x="9333" y="39305"/>
                  </a:lnTo>
                  <a:lnTo>
                    <a:pt x="6222" y="48393"/>
                  </a:lnTo>
                  <a:lnTo>
                    <a:pt x="4148" y="58873"/>
                  </a:lnTo>
                  <a:lnTo>
                    <a:pt x="2766" y="70281"/>
                  </a:lnTo>
                  <a:lnTo>
                    <a:pt x="1843" y="82307"/>
                  </a:lnTo>
                  <a:lnTo>
                    <a:pt x="1229" y="94746"/>
                  </a:lnTo>
                  <a:lnTo>
                    <a:pt x="819" y="107460"/>
                  </a:lnTo>
                  <a:lnTo>
                    <a:pt x="2757" y="119252"/>
                  </a:lnTo>
                  <a:lnTo>
                    <a:pt x="6259" y="130429"/>
                  </a:lnTo>
                  <a:lnTo>
                    <a:pt x="10805" y="141197"/>
                  </a:lnTo>
                  <a:lnTo>
                    <a:pt x="17151" y="149480"/>
                  </a:lnTo>
                  <a:lnTo>
                    <a:pt x="24698" y="156108"/>
                  </a:lnTo>
                  <a:lnTo>
                    <a:pt x="33044" y="161632"/>
                  </a:lnTo>
                  <a:lnTo>
                    <a:pt x="41925" y="163103"/>
                  </a:lnTo>
                  <a:lnTo>
                    <a:pt x="51162" y="161874"/>
                  </a:lnTo>
                  <a:lnTo>
                    <a:pt x="60635" y="158844"/>
                  </a:lnTo>
                  <a:lnTo>
                    <a:pt x="69162" y="153508"/>
                  </a:lnTo>
                  <a:lnTo>
                    <a:pt x="77056" y="146634"/>
                  </a:lnTo>
                  <a:lnTo>
                    <a:pt x="91724" y="131260"/>
                  </a:lnTo>
                  <a:lnTo>
                    <a:pt x="105611" y="117058"/>
                  </a:lnTo>
                  <a:lnTo>
                    <a:pt x="112409" y="107966"/>
                  </a:lnTo>
                  <a:lnTo>
                    <a:pt x="119152" y="97483"/>
                  </a:lnTo>
                  <a:lnTo>
                    <a:pt x="125857" y="86073"/>
                  </a:lnTo>
                  <a:lnTo>
                    <a:pt x="129222" y="74045"/>
                  </a:lnTo>
                  <a:lnTo>
                    <a:pt x="130360" y="61605"/>
                  </a:lnTo>
                  <a:lnTo>
                    <a:pt x="130014" y="48891"/>
                  </a:lnTo>
                  <a:lnTo>
                    <a:pt x="127573" y="37099"/>
                  </a:lnTo>
                  <a:lnTo>
                    <a:pt x="123734" y="25922"/>
                  </a:lnTo>
                  <a:lnTo>
                    <a:pt x="118965" y="15154"/>
                  </a:lnTo>
                  <a:lnTo>
                    <a:pt x="110258" y="7976"/>
                  </a:lnTo>
                  <a:lnTo>
                    <a:pt x="98928" y="3190"/>
                  </a:lnTo>
                  <a:lnTo>
                    <a:pt x="85847" y="0"/>
                  </a:lnTo>
                  <a:lnTo>
                    <a:pt x="73812" y="83"/>
                  </a:lnTo>
                  <a:lnTo>
                    <a:pt x="62471" y="2350"/>
                  </a:lnTo>
                  <a:lnTo>
                    <a:pt x="51595" y="6071"/>
                  </a:lnTo>
                  <a:lnTo>
                    <a:pt x="41028" y="10763"/>
                  </a:lnTo>
                  <a:lnTo>
                    <a:pt x="30669" y="16101"/>
                  </a:lnTo>
                  <a:lnTo>
                    <a:pt x="0" y="3341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1300" y="609600"/>
            <a:ext cx="8712200" cy="2939266"/>
          </a:xfrm>
          <a:prstGeom prst="rect">
            <a:avLst/>
          </a:prstGeom>
          <a:noFill/>
        </p:spPr>
        <p:txBody>
          <a:bodyPr vert="horz" rtlCol="0">
            <a:spAutoFit/>
          </a:bodyPr>
          <a:lstStyle/>
          <a:p>
            <a:r>
              <a:rPr lang="en-US" sz="1500" smtClean="0">
                <a:solidFill>
                  <a:srgbClr val="000000"/>
                </a:solidFill>
                <a:latin typeface="Arial - 20"/>
              </a:rPr>
              <a:t>Example 1:</a:t>
            </a:r>
          </a:p>
          <a:p>
            <a:endParaRPr lang="en-US" sz="1500" smtClean="0">
              <a:solidFill>
                <a:srgbClr val="000000"/>
              </a:solidFill>
              <a:latin typeface="Arial - 20"/>
            </a:endParaRPr>
          </a:p>
          <a:p>
            <a:r>
              <a:rPr lang="en-US" sz="1500" smtClean="0">
                <a:solidFill>
                  <a:srgbClr val="000000"/>
                </a:solidFill>
                <a:latin typeface="Arial - 20"/>
              </a:rPr>
              <a:t>Translate the verbal phrase into an inequality.  Then graph the inequality.</a:t>
            </a:r>
          </a:p>
          <a:p>
            <a:endParaRPr lang="en-US" sz="1500" smtClean="0">
              <a:solidFill>
                <a:srgbClr val="000000"/>
              </a:solidFill>
              <a:latin typeface="Arial - 20"/>
            </a:endParaRPr>
          </a:p>
          <a:p>
            <a:r>
              <a:rPr lang="en-US" sz="1500" smtClean="0">
                <a:solidFill>
                  <a:srgbClr val="000000"/>
                </a:solidFill>
                <a:latin typeface="Arial - 20"/>
              </a:rPr>
              <a:t>a.)   All real numbers that are greater than -2 </a:t>
            </a:r>
            <a:r>
              <a:rPr lang="en-US" sz="1500" u="sng" smtClean="0">
                <a:solidFill>
                  <a:srgbClr val="000000"/>
                </a:solidFill>
                <a:latin typeface="Arial - 20"/>
              </a:rPr>
              <a:t>and</a:t>
            </a:r>
            <a:r>
              <a:rPr lang="en-US" sz="1500" smtClean="0">
                <a:solidFill>
                  <a:srgbClr val="000000"/>
                </a:solidFill>
                <a:latin typeface="Arial - 20"/>
              </a:rPr>
              <a:t> less than 3.</a:t>
            </a:r>
          </a:p>
          <a:p>
            <a:endParaRPr lang="en-US" sz="1500" smtClean="0">
              <a:solidFill>
                <a:srgbClr val="000000"/>
              </a:solidFill>
              <a:latin typeface="Arial - 20"/>
            </a:endParaRPr>
          </a:p>
          <a:p>
            <a:endParaRPr lang="en-US" sz="1500" smtClean="0">
              <a:solidFill>
                <a:srgbClr val="000000"/>
              </a:solidFill>
              <a:latin typeface="Arial - 20"/>
            </a:endParaRPr>
          </a:p>
          <a:p>
            <a:endParaRPr lang="en-US" sz="1500" smtClean="0">
              <a:solidFill>
                <a:srgbClr val="000000"/>
              </a:solidFill>
              <a:latin typeface="Arial - 20"/>
            </a:endParaRPr>
          </a:p>
          <a:p>
            <a:endParaRPr lang="en-US" sz="1500" smtClean="0">
              <a:solidFill>
                <a:srgbClr val="000000"/>
              </a:solidFill>
              <a:latin typeface="Arial - 20"/>
            </a:endParaRPr>
          </a:p>
          <a:p>
            <a:endParaRPr lang="en-US" sz="1500" smtClean="0">
              <a:solidFill>
                <a:srgbClr val="000000"/>
              </a:solidFill>
              <a:latin typeface="Arial - 20"/>
            </a:endParaRPr>
          </a:p>
          <a:p>
            <a:endParaRPr lang="en-US" sz="1500" smtClean="0">
              <a:solidFill>
                <a:srgbClr val="000000"/>
              </a:solidFill>
              <a:latin typeface="Arial - 20"/>
            </a:endParaRPr>
          </a:p>
          <a:p>
            <a:r>
              <a:rPr lang="en-US" sz="1500" smtClean="0">
                <a:solidFill>
                  <a:srgbClr val="000000"/>
                </a:solidFill>
                <a:latin typeface="Arial - 20"/>
              </a:rPr>
              <a:t>b.)  All real numbers that are less than 0 </a:t>
            </a:r>
            <a:r>
              <a:rPr lang="en-US" sz="1500" u="sng" smtClean="0">
                <a:solidFill>
                  <a:srgbClr val="000000"/>
                </a:solidFill>
                <a:latin typeface="Arial - 20"/>
              </a:rPr>
              <a:t>or</a:t>
            </a:r>
            <a:r>
              <a:rPr lang="en-US" sz="1500" smtClean="0">
                <a:solidFill>
                  <a:srgbClr val="000000"/>
                </a:solidFill>
                <a:latin typeface="Arial - 20"/>
              </a:rPr>
              <a:t> greater than or equal to 2.</a:t>
            </a:r>
            <a:endParaRPr lang="en-US" sz="1500">
              <a:solidFill>
                <a:srgbClr val="000000"/>
              </a:solidFill>
              <a:latin typeface="Arial - 20"/>
            </a:endParaRPr>
          </a:p>
        </p:txBody>
      </p:sp>
      <p:sp>
        <p:nvSpPr>
          <p:cNvPr id="3" name="Freeform 2"/>
          <p:cNvSpPr/>
          <p:nvPr/>
        </p:nvSpPr>
        <p:spPr>
          <a:xfrm>
            <a:off x="5481227" y="2009451"/>
            <a:ext cx="467546" cy="19897"/>
          </a:xfrm>
          <a:custGeom>
            <a:avLst/>
            <a:gdLst/>
            <a:ahLst/>
            <a:cxnLst/>
            <a:rect l="0" t="0" r="0" b="0"/>
            <a:pathLst>
              <a:path w="467546" h="19897">
                <a:moveTo>
                  <a:pt x="0" y="0"/>
                </a:moveTo>
                <a:lnTo>
                  <a:pt x="15843" y="5281"/>
                </a:lnTo>
                <a:lnTo>
                  <a:pt x="24931" y="6837"/>
                </a:lnTo>
                <a:lnTo>
                  <a:pt x="35411" y="7874"/>
                </a:lnTo>
                <a:lnTo>
                  <a:pt x="46818" y="8565"/>
                </a:lnTo>
                <a:lnTo>
                  <a:pt x="71284" y="9333"/>
                </a:lnTo>
                <a:lnTo>
                  <a:pt x="149361" y="9894"/>
                </a:lnTo>
                <a:lnTo>
                  <a:pt x="162576" y="9912"/>
                </a:lnTo>
                <a:lnTo>
                  <a:pt x="174703" y="11029"/>
                </a:lnTo>
                <a:lnTo>
                  <a:pt x="186103" y="12880"/>
                </a:lnTo>
                <a:lnTo>
                  <a:pt x="197019" y="15218"/>
                </a:lnTo>
                <a:lnTo>
                  <a:pt x="208717" y="16777"/>
                </a:lnTo>
                <a:lnTo>
                  <a:pt x="220938" y="17817"/>
                </a:lnTo>
                <a:lnTo>
                  <a:pt x="233506" y="18510"/>
                </a:lnTo>
                <a:lnTo>
                  <a:pt x="259260" y="19280"/>
                </a:lnTo>
                <a:lnTo>
                  <a:pt x="272318" y="19485"/>
                </a:lnTo>
                <a:lnTo>
                  <a:pt x="284339" y="18517"/>
                </a:lnTo>
                <a:lnTo>
                  <a:pt x="295669" y="16766"/>
                </a:lnTo>
                <a:lnTo>
                  <a:pt x="306538" y="14493"/>
                </a:lnTo>
                <a:lnTo>
                  <a:pt x="318205" y="12978"/>
                </a:lnTo>
                <a:lnTo>
                  <a:pt x="330405" y="11968"/>
                </a:lnTo>
                <a:lnTo>
                  <a:pt x="342959" y="11295"/>
                </a:lnTo>
                <a:lnTo>
                  <a:pt x="368698" y="10547"/>
                </a:lnTo>
                <a:lnTo>
                  <a:pt x="381752" y="10347"/>
                </a:lnTo>
                <a:lnTo>
                  <a:pt x="393770" y="11319"/>
                </a:lnTo>
                <a:lnTo>
                  <a:pt x="405098" y="13073"/>
                </a:lnTo>
                <a:lnTo>
                  <a:pt x="467545" y="1989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5" name="Group 24"/>
          <p:cNvGrpSpPr/>
          <p:nvPr/>
        </p:nvGrpSpPr>
        <p:grpSpPr>
          <a:xfrm>
            <a:off x="3810000" y="2924647"/>
            <a:ext cx="5342127" cy="770947"/>
            <a:chOff x="3810000" y="2924647"/>
            <a:chExt cx="5342127" cy="770947"/>
          </a:xfrm>
        </p:grpSpPr>
        <p:sp>
          <p:nvSpPr>
            <p:cNvPr id="4" name="Freeform 3"/>
            <p:cNvSpPr/>
            <p:nvPr/>
          </p:nvSpPr>
          <p:spPr>
            <a:xfrm>
              <a:off x="3811128" y="2944543"/>
              <a:ext cx="327149" cy="348173"/>
            </a:xfrm>
            <a:custGeom>
              <a:avLst/>
              <a:gdLst/>
              <a:ahLst/>
              <a:cxnLst/>
              <a:rect l="0" t="0" r="0" b="0"/>
              <a:pathLst>
                <a:path w="327149" h="348173">
                  <a:moveTo>
                    <a:pt x="158036" y="0"/>
                  </a:moveTo>
                  <a:lnTo>
                    <a:pt x="147474" y="21123"/>
                  </a:lnTo>
                  <a:lnTo>
                    <a:pt x="142153" y="30662"/>
                  </a:lnTo>
                  <a:lnTo>
                    <a:pt x="136394" y="40337"/>
                  </a:lnTo>
                  <a:lnTo>
                    <a:pt x="124100" y="59929"/>
                  </a:lnTo>
                  <a:lnTo>
                    <a:pt x="111268" y="79690"/>
                  </a:lnTo>
                  <a:lnTo>
                    <a:pt x="103646" y="90707"/>
                  </a:lnTo>
                  <a:lnTo>
                    <a:pt x="70535" y="137209"/>
                  </a:lnTo>
                  <a:lnTo>
                    <a:pt x="63226" y="147843"/>
                  </a:lnTo>
                  <a:lnTo>
                    <a:pt x="56144" y="157144"/>
                  </a:lnTo>
                  <a:lnTo>
                    <a:pt x="49211" y="165554"/>
                  </a:lnTo>
                  <a:lnTo>
                    <a:pt x="42379" y="173372"/>
                  </a:lnTo>
                  <a:lnTo>
                    <a:pt x="35614" y="181900"/>
                  </a:lnTo>
                  <a:lnTo>
                    <a:pt x="28893" y="190901"/>
                  </a:lnTo>
                  <a:lnTo>
                    <a:pt x="22202" y="200217"/>
                  </a:lnTo>
                  <a:lnTo>
                    <a:pt x="15530" y="208639"/>
                  </a:lnTo>
                  <a:lnTo>
                    <a:pt x="8872" y="216464"/>
                  </a:lnTo>
                  <a:lnTo>
                    <a:pt x="2222" y="223892"/>
                  </a:lnTo>
                  <a:lnTo>
                    <a:pt x="0" y="231054"/>
                  </a:lnTo>
                  <a:lnTo>
                    <a:pt x="730" y="238039"/>
                  </a:lnTo>
                  <a:lnTo>
                    <a:pt x="3426" y="244907"/>
                  </a:lnTo>
                  <a:lnTo>
                    <a:pt x="8540" y="250590"/>
                  </a:lnTo>
                  <a:lnTo>
                    <a:pt x="15265" y="255485"/>
                  </a:lnTo>
                  <a:lnTo>
                    <a:pt x="23064" y="259853"/>
                  </a:lnTo>
                  <a:lnTo>
                    <a:pt x="31580" y="263871"/>
                  </a:lnTo>
                  <a:lnTo>
                    <a:pt x="40573" y="267654"/>
                  </a:lnTo>
                  <a:lnTo>
                    <a:pt x="49884" y="271282"/>
                  </a:lnTo>
                  <a:lnTo>
                    <a:pt x="60512" y="275911"/>
                  </a:lnTo>
                  <a:lnTo>
                    <a:pt x="84112" y="286950"/>
                  </a:lnTo>
                  <a:lnTo>
                    <a:pt x="97700" y="291883"/>
                  </a:lnTo>
                  <a:lnTo>
                    <a:pt x="112286" y="296277"/>
                  </a:lnTo>
                  <a:lnTo>
                    <a:pt x="127536" y="300311"/>
                  </a:lnTo>
                  <a:lnTo>
                    <a:pt x="159218" y="307742"/>
                  </a:lnTo>
                  <a:lnTo>
                    <a:pt x="175404" y="311271"/>
                  </a:lnTo>
                  <a:lnTo>
                    <a:pt x="189510" y="314728"/>
                  </a:lnTo>
                  <a:lnTo>
                    <a:pt x="202230" y="318140"/>
                  </a:lnTo>
                  <a:lnTo>
                    <a:pt x="225206" y="324876"/>
                  </a:lnTo>
                  <a:lnTo>
                    <a:pt x="246471" y="331555"/>
                  </a:lnTo>
                  <a:lnTo>
                    <a:pt x="258994" y="334883"/>
                  </a:lnTo>
                  <a:lnTo>
                    <a:pt x="272870" y="338208"/>
                  </a:lnTo>
                  <a:lnTo>
                    <a:pt x="327148" y="34817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4158172" y="3292715"/>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3810000" y="3123603"/>
              <a:ext cx="5272324" cy="89531"/>
            </a:xfrm>
            <a:custGeom>
              <a:avLst/>
              <a:gdLst/>
              <a:ahLst/>
              <a:cxnLst/>
              <a:rect l="0" t="0" r="0" b="0"/>
              <a:pathLst>
                <a:path w="5272324" h="89531">
                  <a:moveTo>
                    <a:pt x="0" y="59686"/>
                  </a:moveTo>
                  <a:lnTo>
                    <a:pt x="265861" y="59686"/>
                  </a:lnTo>
                  <a:lnTo>
                    <a:pt x="282245" y="60792"/>
                  </a:lnTo>
                  <a:lnTo>
                    <a:pt x="298694" y="62634"/>
                  </a:lnTo>
                  <a:lnTo>
                    <a:pt x="315187" y="64967"/>
                  </a:lnTo>
                  <a:lnTo>
                    <a:pt x="351197" y="67560"/>
                  </a:lnTo>
                  <a:lnTo>
                    <a:pt x="515231" y="69598"/>
                  </a:lnTo>
                  <a:lnTo>
                    <a:pt x="630078" y="70737"/>
                  </a:lnTo>
                  <a:lnTo>
                    <a:pt x="642219" y="72580"/>
                  </a:lnTo>
                  <a:lnTo>
                    <a:pt x="653629" y="74914"/>
                  </a:lnTo>
                  <a:lnTo>
                    <a:pt x="686939" y="77507"/>
                  </a:lnTo>
                  <a:lnTo>
                    <a:pt x="823700" y="79460"/>
                  </a:lnTo>
                  <a:lnTo>
                    <a:pt x="842040" y="80606"/>
                  </a:lnTo>
                  <a:lnTo>
                    <a:pt x="862004" y="82475"/>
                  </a:lnTo>
                  <a:lnTo>
                    <a:pt x="883050" y="84827"/>
                  </a:lnTo>
                  <a:lnTo>
                    <a:pt x="918225" y="87439"/>
                  </a:lnTo>
                  <a:lnTo>
                    <a:pt x="1070964" y="89505"/>
                  </a:lnTo>
                  <a:lnTo>
                    <a:pt x="1598401" y="89530"/>
                  </a:lnTo>
                  <a:lnTo>
                    <a:pt x="1613834" y="88424"/>
                  </a:lnTo>
                  <a:lnTo>
                    <a:pt x="1628544" y="86582"/>
                  </a:lnTo>
                  <a:lnTo>
                    <a:pt x="1642771" y="84249"/>
                  </a:lnTo>
                  <a:lnTo>
                    <a:pt x="1673318" y="81656"/>
                  </a:lnTo>
                  <a:lnTo>
                    <a:pt x="1737959" y="79992"/>
                  </a:lnTo>
                  <a:lnTo>
                    <a:pt x="1754400" y="78750"/>
                  </a:lnTo>
                  <a:lnTo>
                    <a:pt x="1770888" y="76816"/>
                  </a:lnTo>
                  <a:lnTo>
                    <a:pt x="1787407" y="74422"/>
                  </a:lnTo>
                  <a:lnTo>
                    <a:pt x="1820498" y="71762"/>
                  </a:lnTo>
                  <a:lnTo>
                    <a:pt x="1881492" y="70054"/>
                  </a:lnTo>
                  <a:lnTo>
                    <a:pt x="1896512" y="68809"/>
                  </a:lnTo>
                  <a:lnTo>
                    <a:pt x="1912052" y="66874"/>
                  </a:lnTo>
                  <a:lnTo>
                    <a:pt x="1927939" y="64478"/>
                  </a:lnTo>
                  <a:lnTo>
                    <a:pt x="1960328" y="61816"/>
                  </a:lnTo>
                  <a:lnTo>
                    <a:pt x="2075806" y="59811"/>
                  </a:lnTo>
                  <a:lnTo>
                    <a:pt x="2092374" y="58664"/>
                  </a:lnTo>
                  <a:lnTo>
                    <a:pt x="2108945" y="56794"/>
                  </a:lnTo>
                  <a:lnTo>
                    <a:pt x="2125519" y="54442"/>
                  </a:lnTo>
                  <a:lnTo>
                    <a:pt x="2161621" y="51829"/>
                  </a:lnTo>
                  <a:lnTo>
                    <a:pt x="2284264" y="49861"/>
                  </a:lnTo>
                  <a:lnTo>
                    <a:pt x="2300980" y="48715"/>
                  </a:lnTo>
                  <a:lnTo>
                    <a:pt x="2317650" y="46846"/>
                  </a:lnTo>
                  <a:lnTo>
                    <a:pt x="2334291" y="44494"/>
                  </a:lnTo>
                  <a:lnTo>
                    <a:pt x="2370465" y="41881"/>
                  </a:lnTo>
                  <a:lnTo>
                    <a:pt x="2442445" y="40204"/>
                  </a:lnTo>
                  <a:lnTo>
                    <a:pt x="2459489" y="38961"/>
                  </a:lnTo>
                  <a:lnTo>
                    <a:pt x="2476377" y="37027"/>
                  </a:lnTo>
                  <a:lnTo>
                    <a:pt x="2493164" y="34632"/>
                  </a:lnTo>
                  <a:lnTo>
                    <a:pt x="2529500" y="31971"/>
                  </a:lnTo>
                  <a:lnTo>
                    <a:pt x="2693587" y="29898"/>
                  </a:lnTo>
                  <a:lnTo>
                    <a:pt x="2728003" y="28762"/>
                  </a:lnTo>
                  <a:lnTo>
                    <a:pt x="2744917" y="26912"/>
                  </a:lnTo>
                  <a:lnTo>
                    <a:pt x="2761720" y="24573"/>
                  </a:lnTo>
                  <a:lnTo>
                    <a:pt x="2798075" y="21974"/>
                  </a:lnTo>
                  <a:lnTo>
                    <a:pt x="2870170" y="20306"/>
                  </a:lnTo>
                  <a:lnTo>
                    <a:pt x="2887224" y="19064"/>
                  </a:lnTo>
                  <a:lnTo>
                    <a:pt x="2904120" y="17130"/>
                  </a:lnTo>
                  <a:lnTo>
                    <a:pt x="2920910" y="14736"/>
                  </a:lnTo>
                  <a:lnTo>
                    <a:pt x="2957251" y="12076"/>
                  </a:lnTo>
                  <a:lnTo>
                    <a:pt x="3121342" y="10003"/>
                  </a:lnTo>
                  <a:lnTo>
                    <a:pt x="3347691" y="9948"/>
                  </a:lnTo>
                  <a:lnTo>
                    <a:pt x="3364736" y="8842"/>
                  </a:lnTo>
                  <a:lnTo>
                    <a:pt x="3381626" y="7000"/>
                  </a:lnTo>
                  <a:lnTo>
                    <a:pt x="3398411" y="4667"/>
                  </a:lnTo>
                  <a:lnTo>
                    <a:pt x="3431800" y="2074"/>
                  </a:lnTo>
                  <a:lnTo>
                    <a:pt x="3590529" y="54"/>
                  </a:lnTo>
                  <a:lnTo>
                    <a:pt x="4105519" y="0"/>
                  </a:lnTo>
                  <a:lnTo>
                    <a:pt x="4120860" y="1105"/>
                  </a:lnTo>
                  <a:lnTo>
                    <a:pt x="4135508" y="2948"/>
                  </a:lnTo>
                  <a:lnTo>
                    <a:pt x="4149694" y="5281"/>
                  </a:lnTo>
                  <a:lnTo>
                    <a:pt x="4180195" y="7874"/>
                  </a:lnTo>
                  <a:lnTo>
                    <a:pt x="4340662" y="9923"/>
                  </a:lnTo>
                  <a:lnTo>
                    <a:pt x="4382706" y="11046"/>
                  </a:lnTo>
                  <a:lnTo>
                    <a:pt x="4396286" y="12890"/>
                  </a:lnTo>
                  <a:lnTo>
                    <a:pt x="4409761" y="15225"/>
                  </a:lnTo>
                  <a:lnTo>
                    <a:pt x="4436522" y="17819"/>
                  </a:lnTo>
                  <a:lnTo>
                    <a:pt x="4534826" y="19774"/>
                  </a:lnTo>
                  <a:lnTo>
                    <a:pt x="4549649" y="20919"/>
                  </a:lnTo>
                  <a:lnTo>
                    <a:pt x="4563953" y="22789"/>
                  </a:lnTo>
                  <a:lnTo>
                    <a:pt x="4577909" y="25140"/>
                  </a:lnTo>
                  <a:lnTo>
                    <a:pt x="4605206" y="27753"/>
                  </a:lnTo>
                  <a:lnTo>
                    <a:pt x="4758134" y="29789"/>
                  </a:lnTo>
                  <a:lnTo>
                    <a:pt x="5023164" y="29843"/>
                  </a:lnTo>
                  <a:lnTo>
                    <a:pt x="5039899" y="28737"/>
                  </a:lnTo>
                  <a:lnTo>
                    <a:pt x="5054371" y="26895"/>
                  </a:lnTo>
                  <a:lnTo>
                    <a:pt x="5067335" y="24562"/>
                  </a:lnTo>
                  <a:lnTo>
                    <a:pt x="5093530" y="21969"/>
                  </a:lnTo>
                  <a:lnTo>
                    <a:pt x="5146371" y="20305"/>
                  </a:lnTo>
                  <a:lnTo>
                    <a:pt x="5159617" y="19063"/>
                  </a:lnTo>
                  <a:lnTo>
                    <a:pt x="5172869" y="17130"/>
                  </a:lnTo>
                  <a:lnTo>
                    <a:pt x="5186125" y="14736"/>
                  </a:lnTo>
                  <a:lnTo>
                    <a:pt x="5212644" y="12076"/>
                  </a:lnTo>
                  <a:lnTo>
                    <a:pt x="5272323" y="994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8972898" y="3004229"/>
              <a:ext cx="179229" cy="218852"/>
            </a:xfrm>
            <a:custGeom>
              <a:avLst/>
              <a:gdLst/>
              <a:ahLst/>
              <a:cxnLst/>
              <a:rect l="0" t="0" r="0" b="0"/>
              <a:pathLst>
                <a:path w="179229" h="218852">
                  <a:moveTo>
                    <a:pt x="0" y="0"/>
                  </a:moveTo>
                  <a:lnTo>
                    <a:pt x="15843" y="10562"/>
                  </a:lnTo>
                  <a:lnTo>
                    <a:pt x="24931" y="15884"/>
                  </a:lnTo>
                  <a:lnTo>
                    <a:pt x="35411" y="21642"/>
                  </a:lnTo>
                  <a:lnTo>
                    <a:pt x="58845" y="33936"/>
                  </a:lnTo>
                  <a:lnTo>
                    <a:pt x="83998" y="46768"/>
                  </a:lnTo>
                  <a:lnTo>
                    <a:pt x="95790" y="53285"/>
                  </a:lnTo>
                  <a:lnTo>
                    <a:pt x="106967" y="59840"/>
                  </a:lnTo>
                  <a:lnTo>
                    <a:pt x="117734" y="66421"/>
                  </a:lnTo>
                  <a:lnTo>
                    <a:pt x="128228" y="71914"/>
                  </a:lnTo>
                  <a:lnTo>
                    <a:pt x="138541" y="76681"/>
                  </a:lnTo>
                  <a:lnTo>
                    <a:pt x="148731" y="80964"/>
                  </a:lnTo>
                  <a:lnTo>
                    <a:pt x="157736" y="86030"/>
                  </a:lnTo>
                  <a:lnTo>
                    <a:pt x="165949" y="91618"/>
                  </a:lnTo>
                  <a:lnTo>
                    <a:pt x="173635" y="97554"/>
                  </a:lnTo>
                  <a:lnTo>
                    <a:pt x="177654" y="104827"/>
                  </a:lnTo>
                  <a:lnTo>
                    <a:pt x="179228" y="112992"/>
                  </a:lnTo>
                  <a:lnTo>
                    <a:pt x="179172" y="121751"/>
                  </a:lnTo>
                  <a:lnTo>
                    <a:pt x="175818" y="130906"/>
                  </a:lnTo>
                  <a:lnTo>
                    <a:pt x="170267" y="140326"/>
                  </a:lnTo>
                  <a:lnTo>
                    <a:pt x="163250" y="149921"/>
                  </a:lnTo>
                  <a:lnTo>
                    <a:pt x="155257" y="159635"/>
                  </a:lnTo>
                  <a:lnTo>
                    <a:pt x="146611" y="169426"/>
                  </a:lnTo>
                  <a:lnTo>
                    <a:pt x="109425" y="21885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6834125" y="2944543"/>
              <a:ext cx="19897" cy="288486"/>
            </a:xfrm>
            <a:custGeom>
              <a:avLst/>
              <a:gdLst/>
              <a:ahLst/>
              <a:cxnLst/>
              <a:rect l="0" t="0" r="0" b="0"/>
              <a:pathLst>
                <a:path w="19897" h="288486">
                  <a:moveTo>
                    <a:pt x="19896" y="0"/>
                  </a:moveTo>
                  <a:lnTo>
                    <a:pt x="14615" y="21123"/>
                  </a:lnTo>
                  <a:lnTo>
                    <a:pt x="13059" y="32872"/>
                  </a:lnTo>
                  <a:lnTo>
                    <a:pt x="12021" y="46232"/>
                  </a:lnTo>
                  <a:lnTo>
                    <a:pt x="11330" y="60664"/>
                  </a:lnTo>
                  <a:lnTo>
                    <a:pt x="10562" y="97333"/>
                  </a:lnTo>
                  <a:lnTo>
                    <a:pt x="10357" y="117943"/>
                  </a:lnTo>
                  <a:lnTo>
                    <a:pt x="9115" y="138315"/>
                  </a:lnTo>
                  <a:lnTo>
                    <a:pt x="7182" y="158529"/>
                  </a:lnTo>
                  <a:lnTo>
                    <a:pt x="4788" y="178636"/>
                  </a:lnTo>
                  <a:lnTo>
                    <a:pt x="3192" y="199778"/>
                  </a:lnTo>
                  <a:lnTo>
                    <a:pt x="2129" y="221610"/>
                  </a:lnTo>
                  <a:lnTo>
                    <a:pt x="0" y="28848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6784386" y="3369625"/>
              <a:ext cx="179464" cy="194264"/>
            </a:xfrm>
            <a:custGeom>
              <a:avLst/>
              <a:gdLst/>
              <a:ahLst/>
              <a:cxnLst/>
              <a:rect l="0" t="0" r="0" b="0"/>
              <a:pathLst>
                <a:path w="179464" h="194264">
                  <a:moveTo>
                    <a:pt x="39792" y="12620"/>
                  </a:moveTo>
                  <a:lnTo>
                    <a:pt x="29229" y="28463"/>
                  </a:lnTo>
                  <a:lnTo>
                    <a:pt x="25013" y="36446"/>
                  </a:lnTo>
                  <a:lnTo>
                    <a:pt x="21097" y="45084"/>
                  </a:lnTo>
                  <a:lnTo>
                    <a:pt x="17380" y="54158"/>
                  </a:lnTo>
                  <a:lnTo>
                    <a:pt x="14902" y="66840"/>
                  </a:lnTo>
                  <a:lnTo>
                    <a:pt x="13251" y="81925"/>
                  </a:lnTo>
                  <a:lnTo>
                    <a:pt x="12150" y="98615"/>
                  </a:lnTo>
                  <a:lnTo>
                    <a:pt x="12521" y="114162"/>
                  </a:lnTo>
                  <a:lnTo>
                    <a:pt x="13875" y="128948"/>
                  </a:lnTo>
                  <a:lnTo>
                    <a:pt x="15881" y="143227"/>
                  </a:lnTo>
                  <a:lnTo>
                    <a:pt x="20535" y="154957"/>
                  </a:lnTo>
                  <a:lnTo>
                    <a:pt x="26954" y="164987"/>
                  </a:lnTo>
                  <a:lnTo>
                    <a:pt x="34549" y="173885"/>
                  </a:lnTo>
                  <a:lnTo>
                    <a:pt x="44034" y="180922"/>
                  </a:lnTo>
                  <a:lnTo>
                    <a:pt x="54777" y="186719"/>
                  </a:lnTo>
                  <a:lnTo>
                    <a:pt x="66362" y="191689"/>
                  </a:lnTo>
                  <a:lnTo>
                    <a:pt x="77401" y="193896"/>
                  </a:lnTo>
                  <a:lnTo>
                    <a:pt x="88076" y="194263"/>
                  </a:lnTo>
                  <a:lnTo>
                    <a:pt x="98508" y="193402"/>
                  </a:lnTo>
                  <a:lnTo>
                    <a:pt x="107674" y="190617"/>
                  </a:lnTo>
                  <a:lnTo>
                    <a:pt x="115995" y="186550"/>
                  </a:lnTo>
                  <a:lnTo>
                    <a:pt x="123753" y="181628"/>
                  </a:lnTo>
                  <a:lnTo>
                    <a:pt x="132241" y="175031"/>
                  </a:lnTo>
                  <a:lnTo>
                    <a:pt x="141216" y="167317"/>
                  </a:lnTo>
                  <a:lnTo>
                    <a:pt x="150515" y="158858"/>
                  </a:lnTo>
                  <a:lnTo>
                    <a:pt x="158925" y="148798"/>
                  </a:lnTo>
                  <a:lnTo>
                    <a:pt x="166741" y="137670"/>
                  </a:lnTo>
                  <a:lnTo>
                    <a:pt x="174163" y="125830"/>
                  </a:lnTo>
                  <a:lnTo>
                    <a:pt x="178006" y="113515"/>
                  </a:lnTo>
                  <a:lnTo>
                    <a:pt x="179463" y="100884"/>
                  </a:lnTo>
                  <a:lnTo>
                    <a:pt x="179328" y="88043"/>
                  </a:lnTo>
                  <a:lnTo>
                    <a:pt x="177028" y="75060"/>
                  </a:lnTo>
                  <a:lnTo>
                    <a:pt x="173284" y="61984"/>
                  </a:lnTo>
                  <a:lnTo>
                    <a:pt x="168577" y="48845"/>
                  </a:lnTo>
                  <a:lnTo>
                    <a:pt x="162124" y="37875"/>
                  </a:lnTo>
                  <a:lnTo>
                    <a:pt x="154505" y="28352"/>
                  </a:lnTo>
                  <a:lnTo>
                    <a:pt x="146111" y="19792"/>
                  </a:lnTo>
                  <a:lnTo>
                    <a:pt x="136093" y="12980"/>
                  </a:lnTo>
                  <a:lnTo>
                    <a:pt x="124993" y="7333"/>
                  </a:lnTo>
                  <a:lnTo>
                    <a:pt x="113172" y="2464"/>
                  </a:lnTo>
                  <a:lnTo>
                    <a:pt x="100870" y="322"/>
                  </a:lnTo>
                  <a:lnTo>
                    <a:pt x="88247" y="0"/>
                  </a:lnTo>
                  <a:lnTo>
                    <a:pt x="75411" y="891"/>
                  </a:lnTo>
                  <a:lnTo>
                    <a:pt x="63538" y="4801"/>
                  </a:lnTo>
                  <a:lnTo>
                    <a:pt x="52307" y="10723"/>
                  </a:lnTo>
                  <a:lnTo>
                    <a:pt x="41503" y="17987"/>
                  </a:lnTo>
                  <a:lnTo>
                    <a:pt x="32090" y="25041"/>
                  </a:lnTo>
                  <a:lnTo>
                    <a:pt x="23604" y="31954"/>
                  </a:lnTo>
                  <a:lnTo>
                    <a:pt x="0" y="5241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7302080" y="3024125"/>
              <a:ext cx="9539" cy="189009"/>
            </a:xfrm>
            <a:custGeom>
              <a:avLst/>
              <a:gdLst/>
              <a:ahLst/>
              <a:cxnLst/>
              <a:rect l="0" t="0" r="0" b="0"/>
              <a:pathLst>
                <a:path w="9539" h="189009">
                  <a:moveTo>
                    <a:pt x="9538" y="0"/>
                  </a:moveTo>
                  <a:lnTo>
                    <a:pt x="4257" y="15843"/>
                  </a:lnTo>
                  <a:lnTo>
                    <a:pt x="2702" y="24931"/>
                  </a:lnTo>
                  <a:lnTo>
                    <a:pt x="1664" y="35411"/>
                  </a:lnTo>
                  <a:lnTo>
                    <a:pt x="973" y="46819"/>
                  </a:lnTo>
                  <a:lnTo>
                    <a:pt x="206" y="71284"/>
                  </a:lnTo>
                  <a:lnTo>
                    <a:pt x="0" y="83998"/>
                  </a:lnTo>
                  <a:lnTo>
                    <a:pt x="969" y="96895"/>
                  </a:lnTo>
                  <a:lnTo>
                    <a:pt x="2720" y="109914"/>
                  </a:lnTo>
                  <a:lnTo>
                    <a:pt x="4993" y="123015"/>
                  </a:lnTo>
                  <a:lnTo>
                    <a:pt x="6508" y="136170"/>
                  </a:lnTo>
                  <a:lnTo>
                    <a:pt x="7518" y="149361"/>
                  </a:lnTo>
                  <a:lnTo>
                    <a:pt x="9538" y="1890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7699582" y="3034073"/>
              <a:ext cx="9949" cy="149217"/>
            </a:xfrm>
            <a:custGeom>
              <a:avLst/>
              <a:gdLst/>
              <a:ahLst/>
              <a:cxnLst/>
              <a:rect l="0" t="0" r="0" b="0"/>
              <a:pathLst>
                <a:path w="9949" h="149217">
                  <a:moveTo>
                    <a:pt x="9948" y="0"/>
                  </a:moveTo>
                  <a:lnTo>
                    <a:pt x="9948" y="60665"/>
                  </a:lnTo>
                  <a:lnTo>
                    <a:pt x="8842" y="74707"/>
                  </a:lnTo>
                  <a:lnTo>
                    <a:pt x="7001" y="88491"/>
                  </a:lnTo>
                  <a:lnTo>
                    <a:pt x="0" y="1492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8017911" y="3034073"/>
              <a:ext cx="19897" cy="179061"/>
            </a:xfrm>
            <a:custGeom>
              <a:avLst/>
              <a:gdLst/>
              <a:ahLst/>
              <a:cxnLst/>
              <a:rect l="0" t="0" r="0" b="0"/>
              <a:pathLst>
                <a:path w="19897" h="179061">
                  <a:moveTo>
                    <a:pt x="0" y="0"/>
                  </a:moveTo>
                  <a:lnTo>
                    <a:pt x="0" y="21124"/>
                  </a:lnTo>
                  <a:lnTo>
                    <a:pt x="1105" y="32873"/>
                  </a:lnTo>
                  <a:lnTo>
                    <a:pt x="2948" y="46232"/>
                  </a:lnTo>
                  <a:lnTo>
                    <a:pt x="5281" y="60665"/>
                  </a:lnTo>
                  <a:lnTo>
                    <a:pt x="6836" y="74707"/>
                  </a:lnTo>
                  <a:lnTo>
                    <a:pt x="7873" y="88491"/>
                  </a:lnTo>
                  <a:lnTo>
                    <a:pt x="8564" y="102101"/>
                  </a:lnTo>
                  <a:lnTo>
                    <a:pt x="10131" y="116701"/>
                  </a:lnTo>
                  <a:lnTo>
                    <a:pt x="12281" y="131960"/>
                  </a:lnTo>
                  <a:lnTo>
                    <a:pt x="19896" y="17906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8367466" y="3073864"/>
              <a:ext cx="8566" cy="169113"/>
            </a:xfrm>
            <a:custGeom>
              <a:avLst/>
              <a:gdLst/>
              <a:ahLst/>
              <a:cxnLst/>
              <a:rect l="0" t="0" r="0" b="0"/>
              <a:pathLst>
                <a:path w="8566" h="169113">
                  <a:moveTo>
                    <a:pt x="8565" y="0"/>
                  </a:moveTo>
                  <a:lnTo>
                    <a:pt x="3284" y="15843"/>
                  </a:lnTo>
                  <a:lnTo>
                    <a:pt x="1728" y="26036"/>
                  </a:lnTo>
                  <a:lnTo>
                    <a:pt x="691" y="38358"/>
                  </a:lnTo>
                  <a:lnTo>
                    <a:pt x="0" y="52099"/>
                  </a:lnTo>
                  <a:lnTo>
                    <a:pt x="644" y="65681"/>
                  </a:lnTo>
                  <a:lnTo>
                    <a:pt x="2179" y="79158"/>
                  </a:lnTo>
                  <a:lnTo>
                    <a:pt x="4308" y="92563"/>
                  </a:lnTo>
                  <a:lnTo>
                    <a:pt x="5727" y="105921"/>
                  </a:lnTo>
                  <a:lnTo>
                    <a:pt x="6674" y="119247"/>
                  </a:lnTo>
                  <a:lnTo>
                    <a:pt x="8565" y="1691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8734151" y="2954490"/>
              <a:ext cx="69635" cy="378017"/>
            </a:xfrm>
            <a:custGeom>
              <a:avLst/>
              <a:gdLst/>
              <a:ahLst/>
              <a:cxnLst/>
              <a:rect l="0" t="0" r="0" b="0"/>
              <a:pathLst>
                <a:path w="69635" h="378017">
                  <a:moveTo>
                    <a:pt x="0" y="0"/>
                  </a:moveTo>
                  <a:lnTo>
                    <a:pt x="0" y="21124"/>
                  </a:lnTo>
                  <a:lnTo>
                    <a:pt x="1105" y="31768"/>
                  </a:lnTo>
                  <a:lnTo>
                    <a:pt x="2948" y="43285"/>
                  </a:lnTo>
                  <a:lnTo>
                    <a:pt x="5281" y="55384"/>
                  </a:lnTo>
                  <a:lnTo>
                    <a:pt x="6837" y="71187"/>
                  </a:lnTo>
                  <a:lnTo>
                    <a:pt x="7874" y="89460"/>
                  </a:lnTo>
                  <a:lnTo>
                    <a:pt x="8565" y="109379"/>
                  </a:lnTo>
                  <a:lnTo>
                    <a:pt x="10132" y="127080"/>
                  </a:lnTo>
                  <a:lnTo>
                    <a:pt x="12281" y="143301"/>
                  </a:lnTo>
                  <a:lnTo>
                    <a:pt x="14819" y="158537"/>
                  </a:lnTo>
                  <a:lnTo>
                    <a:pt x="17617" y="172010"/>
                  </a:lnTo>
                  <a:lnTo>
                    <a:pt x="20587" y="184308"/>
                  </a:lnTo>
                  <a:lnTo>
                    <a:pt x="36567" y="244965"/>
                  </a:lnTo>
                  <a:lnTo>
                    <a:pt x="43148" y="266933"/>
                  </a:lnTo>
                  <a:lnTo>
                    <a:pt x="46450" y="280749"/>
                  </a:lnTo>
                  <a:lnTo>
                    <a:pt x="49757" y="296592"/>
                  </a:lnTo>
                  <a:lnTo>
                    <a:pt x="53067" y="313785"/>
                  </a:lnTo>
                  <a:lnTo>
                    <a:pt x="56379" y="328564"/>
                  </a:lnTo>
                  <a:lnTo>
                    <a:pt x="59692" y="341732"/>
                  </a:lnTo>
                  <a:lnTo>
                    <a:pt x="69634" y="3780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8753454" y="3531462"/>
              <a:ext cx="94282" cy="164132"/>
            </a:xfrm>
            <a:custGeom>
              <a:avLst/>
              <a:gdLst/>
              <a:ahLst/>
              <a:cxnLst/>
              <a:rect l="0" t="0" r="0" b="0"/>
              <a:pathLst>
                <a:path w="94282" h="164132">
                  <a:moveTo>
                    <a:pt x="20488" y="0"/>
                  </a:moveTo>
                  <a:lnTo>
                    <a:pt x="15207" y="15843"/>
                  </a:lnTo>
                  <a:lnTo>
                    <a:pt x="11442" y="23825"/>
                  </a:lnTo>
                  <a:lnTo>
                    <a:pt x="6720" y="32463"/>
                  </a:lnTo>
                  <a:lnTo>
                    <a:pt x="1362" y="41538"/>
                  </a:lnTo>
                  <a:lnTo>
                    <a:pt x="0" y="49798"/>
                  </a:lnTo>
                  <a:lnTo>
                    <a:pt x="1303" y="57515"/>
                  </a:lnTo>
                  <a:lnTo>
                    <a:pt x="4382" y="64871"/>
                  </a:lnTo>
                  <a:lnTo>
                    <a:pt x="9751" y="70880"/>
                  </a:lnTo>
                  <a:lnTo>
                    <a:pt x="16646" y="75991"/>
                  </a:lnTo>
                  <a:lnTo>
                    <a:pt x="24559" y="80504"/>
                  </a:lnTo>
                  <a:lnTo>
                    <a:pt x="33149" y="84618"/>
                  </a:lnTo>
                  <a:lnTo>
                    <a:pt x="42192" y="88466"/>
                  </a:lnTo>
                  <a:lnTo>
                    <a:pt x="51538" y="92136"/>
                  </a:lnTo>
                  <a:lnTo>
                    <a:pt x="61083" y="96794"/>
                  </a:lnTo>
                  <a:lnTo>
                    <a:pt x="70763" y="102110"/>
                  </a:lnTo>
                  <a:lnTo>
                    <a:pt x="80532" y="107864"/>
                  </a:lnTo>
                  <a:lnTo>
                    <a:pt x="87045" y="116122"/>
                  </a:lnTo>
                  <a:lnTo>
                    <a:pt x="91386" y="126048"/>
                  </a:lnTo>
                  <a:lnTo>
                    <a:pt x="94281" y="137087"/>
                  </a:lnTo>
                  <a:lnTo>
                    <a:pt x="91789" y="145551"/>
                  </a:lnTo>
                  <a:lnTo>
                    <a:pt x="85708" y="152299"/>
                  </a:lnTo>
                  <a:lnTo>
                    <a:pt x="77231" y="157904"/>
                  </a:lnTo>
                  <a:lnTo>
                    <a:pt x="67160" y="161640"/>
                  </a:lnTo>
                  <a:lnTo>
                    <a:pt x="56024" y="164131"/>
                  </a:lnTo>
                  <a:lnTo>
                    <a:pt x="10541" y="15916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8734151" y="3471775"/>
              <a:ext cx="179061" cy="19896"/>
            </a:xfrm>
            <a:custGeom>
              <a:avLst/>
              <a:gdLst/>
              <a:ahLst/>
              <a:cxnLst/>
              <a:rect l="0" t="0" r="0" b="0"/>
              <a:pathLst>
                <a:path w="179061" h="19896">
                  <a:moveTo>
                    <a:pt x="0" y="19895"/>
                  </a:moveTo>
                  <a:lnTo>
                    <a:pt x="15842" y="9334"/>
                  </a:lnTo>
                  <a:lnTo>
                    <a:pt x="24931" y="6223"/>
                  </a:lnTo>
                  <a:lnTo>
                    <a:pt x="35411" y="4148"/>
                  </a:lnTo>
                  <a:lnTo>
                    <a:pt x="46819" y="2766"/>
                  </a:lnTo>
                  <a:lnTo>
                    <a:pt x="58845" y="1844"/>
                  </a:lnTo>
                  <a:lnTo>
                    <a:pt x="71284" y="1230"/>
                  </a:lnTo>
                  <a:lnTo>
                    <a:pt x="96895" y="547"/>
                  </a:lnTo>
                  <a:lnTo>
                    <a:pt x="17906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6366579" y="3044020"/>
              <a:ext cx="19897" cy="198957"/>
            </a:xfrm>
            <a:custGeom>
              <a:avLst/>
              <a:gdLst/>
              <a:ahLst/>
              <a:cxnLst/>
              <a:rect l="0" t="0" r="0" b="0"/>
              <a:pathLst>
                <a:path w="19897" h="198957">
                  <a:moveTo>
                    <a:pt x="19896" y="0"/>
                  </a:moveTo>
                  <a:lnTo>
                    <a:pt x="19896" y="55384"/>
                  </a:lnTo>
                  <a:lnTo>
                    <a:pt x="18790" y="68977"/>
                  </a:lnTo>
                  <a:lnTo>
                    <a:pt x="16948" y="83565"/>
                  </a:lnTo>
                  <a:lnTo>
                    <a:pt x="14615" y="98818"/>
                  </a:lnTo>
                  <a:lnTo>
                    <a:pt x="11954" y="113407"/>
                  </a:lnTo>
                  <a:lnTo>
                    <a:pt x="9075" y="127554"/>
                  </a:lnTo>
                  <a:lnTo>
                    <a:pt x="0" y="19895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5918929" y="3113655"/>
              <a:ext cx="39792" cy="149218"/>
            </a:xfrm>
            <a:custGeom>
              <a:avLst/>
              <a:gdLst/>
              <a:ahLst/>
              <a:cxnLst/>
              <a:rect l="0" t="0" r="0" b="0"/>
              <a:pathLst>
                <a:path w="39792" h="149218">
                  <a:moveTo>
                    <a:pt x="39791" y="0"/>
                  </a:moveTo>
                  <a:lnTo>
                    <a:pt x="29229" y="21124"/>
                  </a:lnTo>
                  <a:lnTo>
                    <a:pt x="25013" y="32873"/>
                  </a:lnTo>
                  <a:lnTo>
                    <a:pt x="21097" y="46232"/>
                  </a:lnTo>
                  <a:lnTo>
                    <a:pt x="10304" y="88491"/>
                  </a:lnTo>
                  <a:lnTo>
                    <a:pt x="0" y="14921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5431488" y="3063916"/>
              <a:ext cx="19896" cy="248695"/>
            </a:xfrm>
            <a:custGeom>
              <a:avLst/>
              <a:gdLst/>
              <a:ahLst/>
              <a:cxnLst/>
              <a:rect l="0" t="0" r="0" b="0"/>
              <a:pathLst>
                <a:path w="19896" h="248695">
                  <a:moveTo>
                    <a:pt x="0" y="0"/>
                  </a:moveTo>
                  <a:lnTo>
                    <a:pt x="0" y="60665"/>
                  </a:lnTo>
                  <a:lnTo>
                    <a:pt x="1105" y="75813"/>
                  </a:lnTo>
                  <a:lnTo>
                    <a:pt x="2947" y="91439"/>
                  </a:lnTo>
                  <a:lnTo>
                    <a:pt x="5281" y="107382"/>
                  </a:lnTo>
                  <a:lnTo>
                    <a:pt x="6837" y="122432"/>
                  </a:lnTo>
                  <a:lnTo>
                    <a:pt x="7874" y="136887"/>
                  </a:lnTo>
                  <a:lnTo>
                    <a:pt x="8565" y="150945"/>
                  </a:lnTo>
                  <a:lnTo>
                    <a:pt x="10131" y="163632"/>
                  </a:lnTo>
                  <a:lnTo>
                    <a:pt x="12280" y="175407"/>
                  </a:lnTo>
                  <a:lnTo>
                    <a:pt x="14819" y="186572"/>
                  </a:lnTo>
                  <a:lnTo>
                    <a:pt x="16511" y="198437"/>
                  </a:lnTo>
                  <a:lnTo>
                    <a:pt x="17639" y="210769"/>
                  </a:lnTo>
                  <a:lnTo>
                    <a:pt x="19895" y="24869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5033986" y="3093759"/>
              <a:ext cx="9540" cy="218852"/>
            </a:xfrm>
            <a:custGeom>
              <a:avLst/>
              <a:gdLst/>
              <a:ahLst/>
              <a:cxnLst/>
              <a:rect l="0" t="0" r="0" b="0"/>
              <a:pathLst>
                <a:path w="9540" h="218852">
                  <a:moveTo>
                    <a:pt x="9539" y="0"/>
                  </a:moveTo>
                  <a:lnTo>
                    <a:pt x="9539" y="21124"/>
                  </a:lnTo>
                  <a:lnTo>
                    <a:pt x="8433" y="31768"/>
                  </a:lnTo>
                  <a:lnTo>
                    <a:pt x="6591" y="43285"/>
                  </a:lnTo>
                  <a:lnTo>
                    <a:pt x="4258" y="55384"/>
                  </a:lnTo>
                  <a:lnTo>
                    <a:pt x="2702" y="68977"/>
                  </a:lnTo>
                  <a:lnTo>
                    <a:pt x="1665" y="83565"/>
                  </a:lnTo>
                  <a:lnTo>
                    <a:pt x="512" y="113407"/>
                  </a:lnTo>
                  <a:lnTo>
                    <a:pt x="0" y="141407"/>
                  </a:lnTo>
                  <a:lnTo>
                    <a:pt x="969" y="153958"/>
                  </a:lnTo>
                  <a:lnTo>
                    <a:pt x="2720" y="165641"/>
                  </a:lnTo>
                  <a:lnTo>
                    <a:pt x="9539" y="21885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4585927" y="2924647"/>
              <a:ext cx="9948" cy="417808"/>
            </a:xfrm>
            <a:custGeom>
              <a:avLst/>
              <a:gdLst/>
              <a:ahLst/>
              <a:cxnLst/>
              <a:rect l="0" t="0" r="0" b="0"/>
              <a:pathLst>
                <a:path w="9948" h="417808">
                  <a:moveTo>
                    <a:pt x="9947" y="0"/>
                  </a:moveTo>
                  <a:lnTo>
                    <a:pt x="4666" y="15843"/>
                  </a:lnTo>
                  <a:lnTo>
                    <a:pt x="3111" y="24931"/>
                  </a:lnTo>
                  <a:lnTo>
                    <a:pt x="2073" y="35411"/>
                  </a:lnTo>
                  <a:lnTo>
                    <a:pt x="1382" y="46819"/>
                  </a:lnTo>
                  <a:lnTo>
                    <a:pt x="614" y="80126"/>
                  </a:lnTo>
                  <a:lnTo>
                    <a:pt x="0" y="41780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4377023" y="3571253"/>
              <a:ext cx="129322" cy="9949"/>
            </a:xfrm>
            <a:custGeom>
              <a:avLst/>
              <a:gdLst/>
              <a:ahLst/>
              <a:cxnLst/>
              <a:rect l="0" t="0" r="0" b="0"/>
              <a:pathLst>
                <a:path w="129322" h="9949">
                  <a:moveTo>
                    <a:pt x="0" y="9948"/>
                  </a:moveTo>
                  <a:lnTo>
                    <a:pt x="15843" y="4667"/>
                  </a:lnTo>
                  <a:lnTo>
                    <a:pt x="24931" y="3111"/>
                  </a:lnTo>
                  <a:lnTo>
                    <a:pt x="35411" y="2074"/>
                  </a:lnTo>
                  <a:lnTo>
                    <a:pt x="46819" y="1383"/>
                  </a:lnTo>
                  <a:lnTo>
                    <a:pt x="71284" y="615"/>
                  </a:lnTo>
                  <a:lnTo>
                    <a:pt x="129321"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4653865" y="3481723"/>
              <a:ext cx="102104" cy="205943"/>
            </a:xfrm>
            <a:custGeom>
              <a:avLst/>
              <a:gdLst/>
              <a:ahLst/>
              <a:cxnLst/>
              <a:rect l="0" t="0" r="0" b="0"/>
              <a:pathLst>
                <a:path w="102104" h="205943">
                  <a:moveTo>
                    <a:pt x="41487" y="0"/>
                  </a:moveTo>
                  <a:lnTo>
                    <a:pt x="13795" y="27692"/>
                  </a:lnTo>
                  <a:lnTo>
                    <a:pt x="8657" y="35041"/>
                  </a:lnTo>
                  <a:lnTo>
                    <a:pt x="4126" y="43256"/>
                  </a:lnTo>
                  <a:lnTo>
                    <a:pt x="0" y="52049"/>
                  </a:lnTo>
                  <a:lnTo>
                    <a:pt x="565" y="61227"/>
                  </a:lnTo>
                  <a:lnTo>
                    <a:pt x="4258" y="70661"/>
                  </a:lnTo>
                  <a:lnTo>
                    <a:pt x="10036" y="80266"/>
                  </a:lnTo>
                  <a:lnTo>
                    <a:pt x="16098" y="88881"/>
                  </a:lnTo>
                  <a:lnTo>
                    <a:pt x="22351" y="96834"/>
                  </a:lnTo>
                  <a:lnTo>
                    <a:pt x="28730" y="104348"/>
                  </a:lnTo>
                  <a:lnTo>
                    <a:pt x="36298" y="110462"/>
                  </a:lnTo>
                  <a:lnTo>
                    <a:pt x="44660" y="115643"/>
                  </a:lnTo>
                  <a:lnTo>
                    <a:pt x="53550" y="120202"/>
                  </a:lnTo>
                  <a:lnTo>
                    <a:pt x="61687" y="125452"/>
                  </a:lnTo>
                  <a:lnTo>
                    <a:pt x="69323" y="131163"/>
                  </a:lnTo>
                  <a:lnTo>
                    <a:pt x="76624" y="137181"/>
                  </a:lnTo>
                  <a:lnTo>
                    <a:pt x="83702" y="143403"/>
                  </a:lnTo>
                  <a:lnTo>
                    <a:pt x="90631" y="149762"/>
                  </a:lnTo>
                  <a:lnTo>
                    <a:pt x="97461" y="156212"/>
                  </a:lnTo>
                  <a:lnTo>
                    <a:pt x="100909" y="164933"/>
                  </a:lnTo>
                  <a:lnTo>
                    <a:pt x="102103" y="175169"/>
                  </a:lnTo>
                  <a:lnTo>
                    <a:pt x="101793" y="186414"/>
                  </a:lnTo>
                  <a:lnTo>
                    <a:pt x="97165" y="193910"/>
                  </a:lnTo>
                  <a:lnTo>
                    <a:pt x="89659" y="198908"/>
                  </a:lnTo>
                  <a:lnTo>
                    <a:pt x="80234" y="202240"/>
                  </a:lnTo>
                  <a:lnTo>
                    <a:pt x="69529" y="204461"/>
                  </a:lnTo>
                  <a:lnTo>
                    <a:pt x="57971" y="205942"/>
                  </a:lnTo>
                  <a:lnTo>
                    <a:pt x="1696" y="19895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4715248" y="3511566"/>
              <a:ext cx="79583" cy="9949"/>
            </a:xfrm>
            <a:custGeom>
              <a:avLst/>
              <a:gdLst/>
              <a:ahLst/>
              <a:cxnLst/>
              <a:rect l="0" t="0" r="0" b="0"/>
              <a:pathLst>
                <a:path w="79583" h="9949">
                  <a:moveTo>
                    <a:pt x="0" y="0"/>
                  </a:moveTo>
                  <a:lnTo>
                    <a:pt x="21123" y="0"/>
                  </a:lnTo>
                  <a:lnTo>
                    <a:pt x="30662" y="1106"/>
                  </a:lnTo>
                  <a:lnTo>
                    <a:pt x="79582" y="99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 name="Group 28"/>
          <p:cNvGrpSpPr/>
          <p:nvPr/>
        </p:nvGrpSpPr>
        <p:grpSpPr>
          <a:xfrm>
            <a:off x="5858619" y="3014177"/>
            <a:ext cx="2199084" cy="193205"/>
            <a:chOff x="5858619" y="3014177"/>
            <a:chExt cx="2199084" cy="193205"/>
          </a:xfrm>
        </p:grpSpPr>
        <p:sp>
          <p:nvSpPr>
            <p:cNvPr id="26" name="Freeform 25"/>
            <p:cNvSpPr/>
            <p:nvPr/>
          </p:nvSpPr>
          <p:spPr>
            <a:xfrm>
              <a:off x="5858619" y="3078080"/>
              <a:ext cx="179685" cy="129302"/>
            </a:xfrm>
            <a:custGeom>
              <a:avLst/>
              <a:gdLst/>
              <a:ahLst/>
              <a:cxnLst/>
              <a:rect l="0" t="0" r="0" b="0"/>
              <a:pathLst>
                <a:path w="179685" h="129302">
                  <a:moveTo>
                    <a:pt x="159788" y="5732"/>
                  </a:moveTo>
                  <a:lnTo>
                    <a:pt x="143946" y="451"/>
                  </a:lnTo>
                  <a:lnTo>
                    <a:pt x="135963" y="0"/>
                  </a:lnTo>
                  <a:lnTo>
                    <a:pt x="127325" y="805"/>
                  </a:lnTo>
                  <a:lnTo>
                    <a:pt x="118250" y="2448"/>
                  </a:lnTo>
                  <a:lnTo>
                    <a:pt x="107779" y="5753"/>
                  </a:lnTo>
                  <a:lnTo>
                    <a:pt x="96377" y="10167"/>
                  </a:lnTo>
                  <a:lnTo>
                    <a:pt x="84355" y="15320"/>
                  </a:lnTo>
                  <a:lnTo>
                    <a:pt x="73024" y="22072"/>
                  </a:lnTo>
                  <a:lnTo>
                    <a:pt x="62154" y="29889"/>
                  </a:lnTo>
                  <a:lnTo>
                    <a:pt x="51591" y="38416"/>
                  </a:lnTo>
                  <a:lnTo>
                    <a:pt x="41234" y="46311"/>
                  </a:lnTo>
                  <a:lnTo>
                    <a:pt x="20883" y="60979"/>
                  </a:lnTo>
                  <a:lnTo>
                    <a:pt x="13024" y="69091"/>
                  </a:lnTo>
                  <a:lnTo>
                    <a:pt x="6680" y="77814"/>
                  </a:lnTo>
                  <a:lnTo>
                    <a:pt x="1346" y="86946"/>
                  </a:lnTo>
                  <a:lnTo>
                    <a:pt x="0" y="96350"/>
                  </a:lnTo>
                  <a:lnTo>
                    <a:pt x="1313" y="105935"/>
                  </a:lnTo>
                  <a:lnTo>
                    <a:pt x="4399" y="115641"/>
                  </a:lnTo>
                  <a:lnTo>
                    <a:pt x="10878" y="122111"/>
                  </a:lnTo>
                  <a:lnTo>
                    <a:pt x="19618" y="126425"/>
                  </a:lnTo>
                  <a:lnTo>
                    <a:pt x="29866" y="129301"/>
                  </a:lnTo>
                  <a:lnTo>
                    <a:pt x="42225" y="129007"/>
                  </a:lnTo>
                  <a:lnTo>
                    <a:pt x="55991" y="126601"/>
                  </a:lnTo>
                  <a:lnTo>
                    <a:pt x="70694" y="122787"/>
                  </a:lnTo>
                  <a:lnTo>
                    <a:pt x="86023" y="118033"/>
                  </a:lnTo>
                  <a:lnTo>
                    <a:pt x="101769" y="112653"/>
                  </a:lnTo>
                  <a:lnTo>
                    <a:pt x="117792" y="106856"/>
                  </a:lnTo>
                  <a:lnTo>
                    <a:pt x="130685" y="100781"/>
                  </a:lnTo>
                  <a:lnTo>
                    <a:pt x="141492" y="94520"/>
                  </a:lnTo>
                  <a:lnTo>
                    <a:pt x="150907" y="88135"/>
                  </a:lnTo>
                  <a:lnTo>
                    <a:pt x="159393" y="80563"/>
                  </a:lnTo>
                  <a:lnTo>
                    <a:pt x="167262" y="72199"/>
                  </a:lnTo>
                  <a:lnTo>
                    <a:pt x="179684" y="2562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7023133" y="3014177"/>
              <a:ext cx="1034570" cy="134913"/>
            </a:xfrm>
            <a:custGeom>
              <a:avLst/>
              <a:gdLst/>
              <a:ahLst/>
              <a:cxnLst/>
              <a:rect l="0" t="0" r="0" b="0"/>
              <a:pathLst>
                <a:path w="1034570" h="134913">
                  <a:moveTo>
                    <a:pt x="1034569" y="0"/>
                  </a:moveTo>
                  <a:lnTo>
                    <a:pt x="1013446" y="0"/>
                  </a:lnTo>
                  <a:lnTo>
                    <a:pt x="1002801" y="3316"/>
                  </a:lnTo>
                  <a:lnTo>
                    <a:pt x="991284" y="8843"/>
                  </a:lnTo>
                  <a:lnTo>
                    <a:pt x="979185" y="15843"/>
                  </a:lnTo>
                  <a:lnTo>
                    <a:pt x="967803" y="23826"/>
                  </a:lnTo>
                  <a:lnTo>
                    <a:pt x="956899" y="32463"/>
                  </a:lnTo>
                  <a:lnTo>
                    <a:pt x="946314" y="41538"/>
                  </a:lnTo>
                  <a:lnTo>
                    <a:pt x="937047" y="49798"/>
                  </a:lnTo>
                  <a:lnTo>
                    <a:pt x="920854" y="64871"/>
                  </a:lnTo>
                  <a:lnTo>
                    <a:pt x="892447" y="92560"/>
                  </a:lnTo>
                  <a:lnTo>
                    <a:pt x="878926" y="105983"/>
                  </a:lnTo>
                  <a:lnTo>
                    <a:pt x="878858" y="111552"/>
                  </a:lnTo>
                  <a:lnTo>
                    <a:pt x="883234" y="116370"/>
                  </a:lnTo>
                  <a:lnTo>
                    <a:pt x="890572" y="120687"/>
                  </a:lnTo>
                  <a:lnTo>
                    <a:pt x="900990" y="122460"/>
                  </a:lnTo>
                  <a:lnTo>
                    <a:pt x="927304" y="121482"/>
                  </a:lnTo>
                  <a:lnTo>
                    <a:pt x="942058" y="118568"/>
                  </a:lnTo>
                  <a:lnTo>
                    <a:pt x="957420" y="114416"/>
                  </a:lnTo>
                  <a:lnTo>
                    <a:pt x="973188" y="109436"/>
                  </a:lnTo>
                  <a:lnTo>
                    <a:pt x="987017" y="103906"/>
                  </a:lnTo>
                  <a:lnTo>
                    <a:pt x="999552" y="98009"/>
                  </a:lnTo>
                  <a:lnTo>
                    <a:pt x="1011224" y="91867"/>
                  </a:lnTo>
                  <a:lnTo>
                    <a:pt x="1019006" y="83351"/>
                  </a:lnTo>
                  <a:lnTo>
                    <a:pt x="1024194" y="73252"/>
                  </a:lnTo>
                  <a:lnTo>
                    <a:pt x="1027653" y="62099"/>
                  </a:lnTo>
                  <a:lnTo>
                    <a:pt x="1026642" y="52452"/>
                  </a:lnTo>
                  <a:lnTo>
                    <a:pt x="1022653" y="43811"/>
                  </a:lnTo>
                  <a:lnTo>
                    <a:pt x="1016677" y="35839"/>
                  </a:lnTo>
                  <a:lnTo>
                    <a:pt x="1008272" y="30525"/>
                  </a:lnTo>
                  <a:lnTo>
                    <a:pt x="998247" y="26982"/>
                  </a:lnTo>
                  <a:lnTo>
                    <a:pt x="987143" y="24620"/>
                  </a:lnTo>
                  <a:lnTo>
                    <a:pt x="965963" y="24943"/>
                  </a:lnTo>
                  <a:lnTo>
                    <a:pt x="955673" y="26576"/>
                  </a:lnTo>
                  <a:lnTo>
                    <a:pt x="945496" y="30981"/>
                  </a:lnTo>
                  <a:lnTo>
                    <a:pt x="935396" y="37234"/>
                  </a:lnTo>
                  <a:lnTo>
                    <a:pt x="925346" y="44718"/>
                  </a:lnTo>
                  <a:lnTo>
                    <a:pt x="916436" y="53024"/>
                  </a:lnTo>
                  <a:lnTo>
                    <a:pt x="908286" y="61877"/>
                  </a:lnTo>
                  <a:lnTo>
                    <a:pt x="900641" y="71094"/>
                  </a:lnTo>
                  <a:lnTo>
                    <a:pt x="894440" y="81661"/>
                  </a:lnTo>
                  <a:lnTo>
                    <a:pt x="889200" y="93126"/>
                  </a:lnTo>
                  <a:lnTo>
                    <a:pt x="884602" y="105191"/>
                  </a:lnTo>
                  <a:lnTo>
                    <a:pt x="879325" y="115445"/>
                  </a:lnTo>
                  <a:lnTo>
                    <a:pt x="873597" y="124492"/>
                  </a:lnTo>
                  <a:lnTo>
                    <a:pt x="867568" y="132734"/>
                  </a:lnTo>
                  <a:lnTo>
                    <a:pt x="861338" y="134912"/>
                  </a:lnTo>
                  <a:lnTo>
                    <a:pt x="854974" y="133048"/>
                  </a:lnTo>
                  <a:lnTo>
                    <a:pt x="848520" y="128490"/>
                  </a:lnTo>
                  <a:lnTo>
                    <a:pt x="843113" y="122135"/>
                  </a:lnTo>
                  <a:lnTo>
                    <a:pt x="838402" y="114583"/>
                  </a:lnTo>
                  <a:lnTo>
                    <a:pt x="834157" y="106232"/>
                  </a:lnTo>
                  <a:lnTo>
                    <a:pt x="826905" y="101770"/>
                  </a:lnTo>
                  <a:lnTo>
                    <a:pt x="817650" y="99901"/>
                  </a:lnTo>
                  <a:lnTo>
                    <a:pt x="807058" y="99760"/>
                  </a:lnTo>
                  <a:lnTo>
                    <a:pt x="797786" y="101876"/>
                  </a:lnTo>
                  <a:lnTo>
                    <a:pt x="789394" y="105498"/>
                  </a:lnTo>
                  <a:lnTo>
                    <a:pt x="781589" y="110123"/>
                  </a:lnTo>
                  <a:lnTo>
                    <a:pt x="773070" y="112101"/>
                  </a:lnTo>
                  <a:lnTo>
                    <a:pt x="754762" y="111352"/>
                  </a:lnTo>
                  <a:lnTo>
                    <a:pt x="747447" y="107394"/>
                  </a:lnTo>
                  <a:lnTo>
                    <a:pt x="741466" y="101439"/>
                  </a:lnTo>
                  <a:lnTo>
                    <a:pt x="736373" y="94154"/>
                  </a:lnTo>
                  <a:lnTo>
                    <a:pt x="729662" y="90402"/>
                  </a:lnTo>
                  <a:lnTo>
                    <a:pt x="721873" y="89006"/>
                  </a:lnTo>
                  <a:lnTo>
                    <a:pt x="713363" y="89181"/>
                  </a:lnTo>
                  <a:lnTo>
                    <a:pt x="705480" y="92613"/>
                  </a:lnTo>
                  <a:lnTo>
                    <a:pt x="698014" y="98217"/>
                  </a:lnTo>
                  <a:lnTo>
                    <a:pt x="690826" y="105269"/>
                  </a:lnTo>
                  <a:lnTo>
                    <a:pt x="682718" y="107760"/>
                  </a:lnTo>
                  <a:lnTo>
                    <a:pt x="673996" y="107210"/>
                  </a:lnTo>
                  <a:lnTo>
                    <a:pt x="664865" y="104633"/>
                  </a:lnTo>
                  <a:lnTo>
                    <a:pt x="656568" y="99599"/>
                  </a:lnTo>
                  <a:lnTo>
                    <a:pt x="648826" y="92927"/>
                  </a:lnTo>
                  <a:lnTo>
                    <a:pt x="627368" y="70641"/>
                  </a:lnTo>
                  <a:lnTo>
                    <a:pt x="620517" y="63674"/>
                  </a:lnTo>
                  <a:lnTo>
                    <a:pt x="612634" y="60134"/>
                  </a:lnTo>
                  <a:lnTo>
                    <a:pt x="604062" y="58880"/>
                  </a:lnTo>
                  <a:lnTo>
                    <a:pt x="595032" y="59149"/>
                  </a:lnTo>
                  <a:lnTo>
                    <a:pt x="585696" y="61539"/>
                  </a:lnTo>
                  <a:lnTo>
                    <a:pt x="576155" y="65343"/>
                  </a:lnTo>
                  <a:lnTo>
                    <a:pt x="566479" y="70089"/>
                  </a:lnTo>
                  <a:lnTo>
                    <a:pt x="555608" y="73254"/>
                  </a:lnTo>
                  <a:lnTo>
                    <a:pt x="531737" y="76769"/>
                  </a:lnTo>
                  <a:lnTo>
                    <a:pt x="521393" y="75497"/>
                  </a:lnTo>
                  <a:lnTo>
                    <a:pt x="512286" y="72437"/>
                  </a:lnTo>
                  <a:lnTo>
                    <a:pt x="504005" y="68187"/>
                  </a:lnTo>
                  <a:lnTo>
                    <a:pt x="494063" y="66459"/>
                  </a:lnTo>
                  <a:lnTo>
                    <a:pt x="471225" y="67486"/>
                  </a:lnTo>
                  <a:lnTo>
                    <a:pt x="460051" y="70413"/>
                  </a:lnTo>
                  <a:lnTo>
                    <a:pt x="449286" y="74575"/>
                  </a:lnTo>
                  <a:lnTo>
                    <a:pt x="438792" y="79560"/>
                  </a:lnTo>
                  <a:lnTo>
                    <a:pt x="429587" y="86199"/>
                  </a:lnTo>
                  <a:lnTo>
                    <a:pt x="421239" y="93942"/>
                  </a:lnTo>
                  <a:lnTo>
                    <a:pt x="413463" y="102419"/>
                  </a:lnTo>
                  <a:lnTo>
                    <a:pt x="403857" y="106965"/>
                  </a:lnTo>
                  <a:lnTo>
                    <a:pt x="393033" y="108891"/>
                  </a:lnTo>
                  <a:lnTo>
                    <a:pt x="381395" y="109069"/>
                  </a:lnTo>
                  <a:lnTo>
                    <a:pt x="371426" y="106977"/>
                  </a:lnTo>
                  <a:lnTo>
                    <a:pt x="362570" y="103372"/>
                  </a:lnTo>
                  <a:lnTo>
                    <a:pt x="354454" y="98758"/>
                  </a:lnTo>
                  <a:lnTo>
                    <a:pt x="345728" y="93471"/>
                  </a:lnTo>
                  <a:lnTo>
                    <a:pt x="327191" y="81703"/>
                  </a:lnTo>
                  <a:lnTo>
                    <a:pt x="316499" y="76575"/>
                  </a:lnTo>
                  <a:lnTo>
                    <a:pt x="304950" y="72051"/>
                  </a:lnTo>
                  <a:lnTo>
                    <a:pt x="292830" y="67929"/>
                  </a:lnTo>
                  <a:lnTo>
                    <a:pt x="267573" y="66298"/>
                  </a:lnTo>
                  <a:lnTo>
                    <a:pt x="242716" y="69257"/>
                  </a:lnTo>
                  <a:lnTo>
                    <a:pt x="231445" y="71593"/>
                  </a:lnTo>
                  <a:lnTo>
                    <a:pt x="220615" y="74256"/>
                  </a:lnTo>
                  <a:lnTo>
                    <a:pt x="193845" y="77215"/>
                  </a:lnTo>
                  <a:lnTo>
                    <a:pt x="178969" y="78004"/>
                  </a:lnTo>
                  <a:lnTo>
                    <a:pt x="165735" y="76320"/>
                  </a:lnTo>
                  <a:lnTo>
                    <a:pt x="153597" y="72986"/>
                  </a:lnTo>
                  <a:lnTo>
                    <a:pt x="142190" y="68553"/>
                  </a:lnTo>
                  <a:lnTo>
                    <a:pt x="130162" y="65598"/>
                  </a:lnTo>
                  <a:lnTo>
                    <a:pt x="105010" y="62314"/>
                  </a:lnTo>
                  <a:lnTo>
                    <a:pt x="76146" y="63802"/>
                  </a:lnTo>
                  <a:lnTo>
                    <a:pt x="0" y="6963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6134555" y="3063916"/>
              <a:ext cx="1167117" cy="139097"/>
            </a:xfrm>
            <a:custGeom>
              <a:avLst/>
              <a:gdLst/>
              <a:ahLst/>
              <a:cxnLst/>
              <a:rect l="0" t="0" r="0" b="0"/>
              <a:pathLst>
                <a:path w="1167117" h="139097">
                  <a:moveTo>
                    <a:pt x="818943" y="0"/>
                  </a:moveTo>
                  <a:lnTo>
                    <a:pt x="803101" y="5281"/>
                  </a:lnTo>
                  <a:lnTo>
                    <a:pt x="794013" y="9047"/>
                  </a:lnTo>
                  <a:lnTo>
                    <a:pt x="783532" y="13769"/>
                  </a:lnTo>
                  <a:lnTo>
                    <a:pt x="772124" y="19127"/>
                  </a:lnTo>
                  <a:lnTo>
                    <a:pt x="760098" y="26015"/>
                  </a:lnTo>
                  <a:lnTo>
                    <a:pt x="747659" y="33923"/>
                  </a:lnTo>
                  <a:lnTo>
                    <a:pt x="734945" y="42511"/>
                  </a:lnTo>
                  <a:lnTo>
                    <a:pt x="724259" y="50447"/>
                  </a:lnTo>
                  <a:lnTo>
                    <a:pt x="714924" y="57948"/>
                  </a:lnTo>
                  <a:lnTo>
                    <a:pt x="706490" y="65159"/>
                  </a:lnTo>
                  <a:lnTo>
                    <a:pt x="695341" y="72178"/>
                  </a:lnTo>
                  <a:lnTo>
                    <a:pt x="682382" y="79067"/>
                  </a:lnTo>
                  <a:lnTo>
                    <a:pt x="668215" y="85871"/>
                  </a:lnTo>
                  <a:lnTo>
                    <a:pt x="654350" y="90406"/>
                  </a:lnTo>
                  <a:lnTo>
                    <a:pt x="640685" y="93430"/>
                  </a:lnTo>
                  <a:lnTo>
                    <a:pt x="627154" y="95446"/>
                  </a:lnTo>
                  <a:lnTo>
                    <a:pt x="600330" y="91791"/>
                  </a:lnTo>
                  <a:lnTo>
                    <a:pt x="586987" y="87721"/>
                  </a:lnTo>
                  <a:lnTo>
                    <a:pt x="574776" y="82798"/>
                  </a:lnTo>
                  <a:lnTo>
                    <a:pt x="563319" y="77305"/>
                  </a:lnTo>
                  <a:lnTo>
                    <a:pt x="540642" y="65306"/>
                  </a:lnTo>
                  <a:lnTo>
                    <a:pt x="515825" y="52605"/>
                  </a:lnTo>
                  <a:lnTo>
                    <a:pt x="503018" y="47228"/>
                  </a:lnTo>
                  <a:lnTo>
                    <a:pt x="490058" y="42538"/>
                  </a:lnTo>
                  <a:lnTo>
                    <a:pt x="476997" y="38307"/>
                  </a:lnTo>
                  <a:lnTo>
                    <a:pt x="453642" y="36552"/>
                  </a:lnTo>
                  <a:lnTo>
                    <a:pt x="442772" y="37632"/>
                  </a:lnTo>
                  <a:lnTo>
                    <a:pt x="432210" y="40562"/>
                  </a:lnTo>
                  <a:lnTo>
                    <a:pt x="421852" y="44727"/>
                  </a:lnTo>
                  <a:lnTo>
                    <a:pt x="411631" y="49713"/>
                  </a:lnTo>
                  <a:lnTo>
                    <a:pt x="399290" y="53038"/>
                  </a:lnTo>
                  <a:lnTo>
                    <a:pt x="370841" y="56732"/>
                  </a:lnTo>
                  <a:lnTo>
                    <a:pt x="345671" y="55426"/>
                  </a:lnTo>
                  <a:lnTo>
                    <a:pt x="321220" y="51161"/>
                  </a:lnTo>
                  <a:lnTo>
                    <a:pt x="291931" y="45581"/>
                  </a:lnTo>
                  <a:lnTo>
                    <a:pt x="263440" y="45312"/>
                  </a:lnTo>
                  <a:lnTo>
                    <a:pt x="249652" y="46788"/>
                  </a:lnTo>
                  <a:lnTo>
                    <a:pt x="236039" y="49982"/>
                  </a:lnTo>
                  <a:lnTo>
                    <a:pt x="222543" y="54322"/>
                  </a:lnTo>
                  <a:lnTo>
                    <a:pt x="209124" y="59426"/>
                  </a:lnTo>
                  <a:lnTo>
                    <a:pt x="195757" y="63934"/>
                  </a:lnTo>
                  <a:lnTo>
                    <a:pt x="182424" y="68045"/>
                  </a:lnTo>
                  <a:lnTo>
                    <a:pt x="169114" y="71891"/>
                  </a:lnTo>
                  <a:lnTo>
                    <a:pt x="156925" y="76665"/>
                  </a:lnTo>
                  <a:lnTo>
                    <a:pt x="145483" y="82059"/>
                  </a:lnTo>
                  <a:lnTo>
                    <a:pt x="134539" y="87865"/>
                  </a:lnTo>
                  <a:lnTo>
                    <a:pt x="122822" y="90630"/>
                  </a:lnTo>
                  <a:lnTo>
                    <a:pt x="98013" y="90756"/>
                  </a:lnTo>
                  <a:lnTo>
                    <a:pt x="75196" y="87127"/>
                  </a:lnTo>
                  <a:lnTo>
                    <a:pt x="64469" y="84612"/>
                  </a:lnTo>
                  <a:lnTo>
                    <a:pt x="54002" y="81830"/>
                  </a:lnTo>
                  <a:lnTo>
                    <a:pt x="33530" y="75792"/>
                  </a:lnTo>
                  <a:lnTo>
                    <a:pt x="23429" y="75950"/>
                  </a:lnTo>
                  <a:lnTo>
                    <a:pt x="13378" y="78266"/>
                  </a:lnTo>
                  <a:lnTo>
                    <a:pt x="3362" y="82021"/>
                  </a:lnTo>
                  <a:lnTo>
                    <a:pt x="0" y="85629"/>
                  </a:lnTo>
                  <a:lnTo>
                    <a:pt x="1075" y="89140"/>
                  </a:lnTo>
                  <a:lnTo>
                    <a:pt x="5108" y="92586"/>
                  </a:lnTo>
                  <a:lnTo>
                    <a:pt x="11112" y="93778"/>
                  </a:lnTo>
                  <a:lnTo>
                    <a:pt x="26626" y="92155"/>
                  </a:lnTo>
                  <a:lnTo>
                    <a:pt x="35405" y="89069"/>
                  </a:lnTo>
                  <a:lnTo>
                    <a:pt x="44574" y="84802"/>
                  </a:lnTo>
                  <a:lnTo>
                    <a:pt x="54002" y="79746"/>
                  </a:lnTo>
                  <a:lnTo>
                    <a:pt x="64710" y="76375"/>
                  </a:lnTo>
                  <a:lnTo>
                    <a:pt x="88396" y="72630"/>
                  </a:lnTo>
                  <a:lnTo>
                    <a:pt x="99797" y="73842"/>
                  </a:lnTo>
                  <a:lnTo>
                    <a:pt x="110714" y="76861"/>
                  </a:lnTo>
                  <a:lnTo>
                    <a:pt x="121307" y="81084"/>
                  </a:lnTo>
                  <a:lnTo>
                    <a:pt x="132791" y="83899"/>
                  </a:lnTo>
                  <a:lnTo>
                    <a:pt x="157340" y="87027"/>
                  </a:lnTo>
                  <a:lnTo>
                    <a:pt x="185936" y="88418"/>
                  </a:lnTo>
                  <a:lnTo>
                    <a:pt x="214857" y="87930"/>
                  </a:lnTo>
                  <a:lnTo>
                    <a:pt x="238763" y="84029"/>
                  </a:lnTo>
                  <a:lnTo>
                    <a:pt x="249781" y="81442"/>
                  </a:lnTo>
                  <a:lnTo>
                    <a:pt x="260442" y="78611"/>
                  </a:lnTo>
                  <a:lnTo>
                    <a:pt x="270865" y="75619"/>
                  </a:lnTo>
                  <a:lnTo>
                    <a:pt x="297184" y="75242"/>
                  </a:lnTo>
                  <a:lnTo>
                    <a:pt x="326197" y="77653"/>
                  </a:lnTo>
                  <a:lnTo>
                    <a:pt x="353829" y="78725"/>
                  </a:lnTo>
                  <a:lnTo>
                    <a:pt x="399524" y="79328"/>
                  </a:lnTo>
                  <a:lnTo>
                    <a:pt x="431737" y="76522"/>
                  </a:lnTo>
                  <a:lnTo>
                    <a:pt x="448064" y="74226"/>
                  </a:lnTo>
                  <a:lnTo>
                    <a:pt x="462265" y="71590"/>
                  </a:lnTo>
                  <a:lnTo>
                    <a:pt x="475048" y="68728"/>
                  </a:lnTo>
                  <a:lnTo>
                    <a:pt x="486886" y="65714"/>
                  </a:lnTo>
                  <a:lnTo>
                    <a:pt x="514777" y="59418"/>
                  </a:lnTo>
                  <a:lnTo>
                    <a:pt x="529952" y="56192"/>
                  </a:lnTo>
                  <a:lnTo>
                    <a:pt x="561550" y="52607"/>
                  </a:lnTo>
                  <a:lnTo>
                    <a:pt x="595121" y="52119"/>
                  </a:lnTo>
                  <a:lnTo>
                    <a:pt x="613357" y="53536"/>
                  </a:lnTo>
                  <a:lnTo>
                    <a:pt x="632147" y="55586"/>
                  </a:lnTo>
                  <a:lnTo>
                    <a:pt x="670710" y="60812"/>
                  </a:lnTo>
                  <a:lnTo>
                    <a:pt x="690278" y="63753"/>
                  </a:lnTo>
                  <a:lnTo>
                    <a:pt x="705533" y="67924"/>
                  </a:lnTo>
                  <a:lnTo>
                    <a:pt x="717915" y="72915"/>
                  </a:lnTo>
                  <a:lnTo>
                    <a:pt x="728379" y="78454"/>
                  </a:lnTo>
                  <a:lnTo>
                    <a:pt x="738671" y="83251"/>
                  </a:lnTo>
                  <a:lnTo>
                    <a:pt x="748849" y="87555"/>
                  </a:lnTo>
                  <a:lnTo>
                    <a:pt x="758950" y="91529"/>
                  </a:lnTo>
                  <a:lnTo>
                    <a:pt x="779016" y="98892"/>
                  </a:lnTo>
                  <a:lnTo>
                    <a:pt x="838827" y="119322"/>
                  </a:lnTo>
                  <a:lnTo>
                    <a:pt x="848779" y="122655"/>
                  </a:lnTo>
                  <a:lnTo>
                    <a:pt x="859835" y="125982"/>
                  </a:lnTo>
                  <a:lnTo>
                    <a:pt x="883909" y="132627"/>
                  </a:lnTo>
                  <a:lnTo>
                    <a:pt x="909346" y="136317"/>
                  </a:lnTo>
                  <a:lnTo>
                    <a:pt x="935388" y="137957"/>
                  </a:lnTo>
                  <a:lnTo>
                    <a:pt x="961700" y="138686"/>
                  </a:lnTo>
                  <a:lnTo>
                    <a:pt x="1006651" y="139096"/>
                  </a:lnTo>
                  <a:lnTo>
                    <a:pt x="1041637" y="136245"/>
                  </a:lnTo>
                  <a:lnTo>
                    <a:pt x="1167116" y="11937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 name="Group 38"/>
          <p:cNvGrpSpPr/>
          <p:nvPr/>
        </p:nvGrpSpPr>
        <p:grpSpPr>
          <a:xfrm>
            <a:off x="1462323" y="2121642"/>
            <a:ext cx="1342952" cy="803006"/>
            <a:chOff x="1462323" y="2121642"/>
            <a:chExt cx="1342952" cy="803006"/>
          </a:xfrm>
        </p:grpSpPr>
        <p:sp>
          <p:nvSpPr>
            <p:cNvPr id="30" name="Freeform 29"/>
            <p:cNvSpPr/>
            <p:nvPr/>
          </p:nvSpPr>
          <p:spPr>
            <a:xfrm>
              <a:off x="1482219" y="2138772"/>
              <a:ext cx="139270" cy="208905"/>
            </a:xfrm>
            <a:custGeom>
              <a:avLst/>
              <a:gdLst/>
              <a:ahLst/>
              <a:cxnLst/>
              <a:rect l="0" t="0" r="0" b="0"/>
              <a:pathLst>
                <a:path w="139270" h="208905">
                  <a:moveTo>
                    <a:pt x="0" y="0"/>
                  </a:moveTo>
                  <a:lnTo>
                    <a:pt x="13846" y="41538"/>
                  </a:lnTo>
                  <a:lnTo>
                    <a:pt x="18073" y="50904"/>
                  </a:lnTo>
                  <a:lnTo>
                    <a:pt x="23102" y="60463"/>
                  </a:lnTo>
                  <a:lnTo>
                    <a:pt x="28665" y="70152"/>
                  </a:lnTo>
                  <a:lnTo>
                    <a:pt x="34584" y="78822"/>
                  </a:lnTo>
                  <a:lnTo>
                    <a:pt x="40741" y="86813"/>
                  </a:lnTo>
                  <a:lnTo>
                    <a:pt x="47056" y="94350"/>
                  </a:lnTo>
                  <a:lnTo>
                    <a:pt x="52372" y="102692"/>
                  </a:lnTo>
                  <a:lnTo>
                    <a:pt x="57021" y="111568"/>
                  </a:lnTo>
                  <a:lnTo>
                    <a:pt x="61225" y="120802"/>
                  </a:lnTo>
                  <a:lnTo>
                    <a:pt x="66239" y="129168"/>
                  </a:lnTo>
                  <a:lnTo>
                    <a:pt x="71792" y="136957"/>
                  </a:lnTo>
                  <a:lnTo>
                    <a:pt x="77705" y="144359"/>
                  </a:lnTo>
                  <a:lnTo>
                    <a:pt x="83857" y="151505"/>
                  </a:lnTo>
                  <a:lnTo>
                    <a:pt x="90169" y="158480"/>
                  </a:lnTo>
                  <a:lnTo>
                    <a:pt x="96588" y="165340"/>
                  </a:lnTo>
                  <a:lnTo>
                    <a:pt x="103078" y="173229"/>
                  </a:lnTo>
                  <a:lnTo>
                    <a:pt x="109615" y="181805"/>
                  </a:lnTo>
                  <a:lnTo>
                    <a:pt x="139269" y="20890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1462323" y="2198459"/>
              <a:ext cx="159166" cy="139270"/>
            </a:xfrm>
            <a:custGeom>
              <a:avLst/>
              <a:gdLst/>
              <a:ahLst/>
              <a:cxnLst/>
              <a:rect l="0" t="0" r="0" b="0"/>
              <a:pathLst>
                <a:path w="159166" h="139270">
                  <a:moveTo>
                    <a:pt x="0" y="139269"/>
                  </a:moveTo>
                  <a:lnTo>
                    <a:pt x="0" y="118145"/>
                  </a:lnTo>
                  <a:lnTo>
                    <a:pt x="2211" y="109712"/>
                  </a:lnTo>
                  <a:lnTo>
                    <a:pt x="5895" y="101880"/>
                  </a:lnTo>
                  <a:lnTo>
                    <a:pt x="10562" y="94447"/>
                  </a:lnTo>
                  <a:lnTo>
                    <a:pt x="16989" y="87282"/>
                  </a:lnTo>
                  <a:lnTo>
                    <a:pt x="24590" y="80294"/>
                  </a:lnTo>
                  <a:lnTo>
                    <a:pt x="32973" y="73425"/>
                  </a:lnTo>
                  <a:lnTo>
                    <a:pt x="41878" y="65530"/>
                  </a:lnTo>
                  <a:lnTo>
                    <a:pt x="60614" y="47915"/>
                  </a:lnTo>
                  <a:lnTo>
                    <a:pt x="71358" y="39680"/>
                  </a:lnTo>
                  <a:lnTo>
                    <a:pt x="82942" y="31980"/>
                  </a:lnTo>
                  <a:lnTo>
                    <a:pt x="95086" y="24636"/>
                  </a:lnTo>
                  <a:lnTo>
                    <a:pt x="106498" y="18635"/>
                  </a:lnTo>
                  <a:lnTo>
                    <a:pt x="117422" y="13529"/>
                  </a:lnTo>
                  <a:lnTo>
                    <a:pt x="15916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1740861" y="2148841"/>
              <a:ext cx="315420" cy="228679"/>
            </a:xfrm>
            <a:custGeom>
              <a:avLst/>
              <a:gdLst/>
              <a:ahLst/>
              <a:cxnLst/>
              <a:rect l="0" t="0" r="0" b="0"/>
              <a:pathLst>
                <a:path w="315420" h="228679">
                  <a:moveTo>
                    <a:pt x="0" y="9827"/>
                  </a:moveTo>
                  <a:lnTo>
                    <a:pt x="15843" y="4546"/>
                  </a:lnTo>
                  <a:lnTo>
                    <a:pt x="24931" y="2990"/>
                  </a:lnTo>
                  <a:lnTo>
                    <a:pt x="35411" y="1953"/>
                  </a:lnTo>
                  <a:lnTo>
                    <a:pt x="46819" y="1262"/>
                  </a:lnTo>
                  <a:lnTo>
                    <a:pt x="77179" y="494"/>
                  </a:lnTo>
                  <a:lnTo>
                    <a:pt x="140145" y="0"/>
                  </a:lnTo>
                  <a:lnTo>
                    <a:pt x="154222" y="1065"/>
                  </a:lnTo>
                  <a:lnTo>
                    <a:pt x="168028" y="2881"/>
                  </a:lnTo>
                  <a:lnTo>
                    <a:pt x="181653" y="5196"/>
                  </a:lnTo>
                  <a:lnTo>
                    <a:pt x="196263" y="6740"/>
                  </a:lnTo>
                  <a:lnTo>
                    <a:pt x="211530" y="7769"/>
                  </a:lnTo>
                  <a:lnTo>
                    <a:pt x="227234" y="8455"/>
                  </a:lnTo>
                  <a:lnTo>
                    <a:pt x="241019" y="10017"/>
                  </a:lnTo>
                  <a:lnTo>
                    <a:pt x="253526" y="12165"/>
                  </a:lnTo>
                  <a:lnTo>
                    <a:pt x="277369" y="17498"/>
                  </a:lnTo>
                  <a:lnTo>
                    <a:pt x="302704" y="23552"/>
                  </a:lnTo>
                  <a:lnTo>
                    <a:pt x="310123" y="28925"/>
                  </a:lnTo>
                  <a:lnTo>
                    <a:pt x="313964" y="35823"/>
                  </a:lnTo>
                  <a:lnTo>
                    <a:pt x="315419" y="43737"/>
                  </a:lnTo>
                  <a:lnTo>
                    <a:pt x="313073" y="51224"/>
                  </a:lnTo>
                  <a:lnTo>
                    <a:pt x="308193" y="58426"/>
                  </a:lnTo>
                  <a:lnTo>
                    <a:pt x="301624" y="65438"/>
                  </a:lnTo>
                  <a:lnTo>
                    <a:pt x="293929" y="72323"/>
                  </a:lnTo>
                  <a:lnTo>
                    <a:pt x="285482" y="79124"/>
                  </a:lnTo>
                  <a:lnTo>
                    <a:pt x="276536" y="85868"/>
                  </a:lnTo>
                  <a:lnTo>
                    <a:pt x="265045" y="92575"/>
                  </a:lnTo>
                  <a:lnTo>
                    <a:pt x="251858" y="99257"/>
                  </a:lnTo>
                  <a:lnTo>
                    <a:pt x="237540" y="105922"/>
                  </a:lnTo>
                  <a:lnTo>
                    <a:pt x="223573" y="113682"/>
                  </a:lnTo>
                  <a:lnTo>
                    <a:pt x="209841" y="122170"/>
                  </a:lnTo>
                  <a:lnTo>
                    <a:pt x="196265" y="131146"/>
                  </a:lnTo>
                  <a:lnTo>
                    <a:pt x="182793" y="139340"/>
                  </a:lnTo>
                  <a:lnTo>
                    <a:pt x="169390" y="147013"/>
                  </a:lnTo>
                  <a:lnTo>
                    <a:pt x="156034" y="154339"/>
                  </a:lnTo>
                  <a:lnTo>
                    <a:pt x="144919" y="161434"/>
                  </a:lnTo>
                  <a:lnTo>
                    <a:pt x="135299" y="168374"/>
                  </a:lnTo>
                  <a:lnTo>
                    <a:pt x="126674" y="175212"/>
                  </a:lnTo>
                  <a:lnTo>
                    <a:pt x="117609" y="181981"/>
                  </a:lnTo>
                  <a:lnTo>
                    <a:pt x="98694" y="195397"/>
                  </a:lnTo>
                  <a:lnTo>
                    <a:pt x="90113" y="202069"/>
                  </a:lnTo>
                  <a:lnTo>
                    <a:pt x="82181" y="208729"/>
                  </a:lnTo>
                  <a:lnTo>
                    <a:pt x="49739" y="22867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2148720" y="2248198"/>
              <a:ext cx="198957" cy="19897"/>
            </a:xfrm>
            <a:custGeom>
              <a:avLst/>
              <a:gdLst/>
              <a:ahLst/>
              <a:cxnLst/>
              <a:rect l="0" t="0" r="0" b="0"/>
              <a:pathLst>
                <a:path w="198957" h="19897">
                  <a:moveTo>
                    <a:pt x="0" y="0"/>
                  </a:moveTo>
                  <a:lnTo>
                    <a:pt x="21124" y="5281"/>
                  </a:lnTo>
                  <a:lnTo>
                    <a:pt x="30662" y="7942"/>
                  </a:lnTo>
                  <a:lnTo>
                    <a:pt x="50103" y="13846"/>
                  </a:lnTo>
                  <a:lnTo>
                    <a:pt x="62140" y="15863"/>
                  </a:lnTo>
                  <a:lnTo>
                    <a:pt x="75691" y="17207"/>
                  </a:lnTo>
                  <a:lnTo>
                    <a:pt x="90252" y="18103"/>
                  </a:lnTo>
                  <a:lnTo>
                    <a:pt x="118221" y="19099"/>
                  </a:lnTo>
                  <a:lnTo>
                    <a:pt x="198956" y="1989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2506840" y="2121642"/>
              <a:ext cx="298435" cy="235983"/>
            </a:xfrm>
            <a:custGeom>
              <a:avLst/>
              <a:gdLst/>
              <a:ahLst/>
              <a:cxnLst/>
              <a:rect l="0" t="0" r="0" b="0"/>
              <a:pathLst>
                <a:path w="298435" h="235983">
                  <a:moveTo>
                    <a:pt x="0" y="17130"/>
                  </a:moveTo>
                  <a:lnTo>
                    <a:pt x="15843" y="6568"/>
                  </a:lnTo>
                  <a:lnTo>
                    <a:pt x="24931" y="3457"/>
                  </a:lnTo>
                  <a:lnTo>
                    <a:pt x="35411" y="1383"/>
                  </a:lnTo>
                  <a:lnTo>
                    <a:pt x="46819" y="0"/>
                  </a:lnTo>
                  <a:lnTo>
                    <a:pt x="58846" y="184"/>
                  </a:lnTo>
                  <a:lnTo>
                    <a:pt x="71284" y="1411"/>
                  </a:lnTo>
                  <a:lnTo>
                    <a:pt x="83998" y="3335"/>
                  </a:lnTo>
                  <a:lnTo>
                    <a:pt x="96895" y="5723"/>
                  </a:lnTo>
                  <a:lnTo>
                    <a:pt x="123015" y="11324"/>
                  </a:lnTo>
                  <a:lnTo>
                    <a:pt x="162577" y="20691"/>
                  </a:lnTo>
                  <a:lnTo>
                    <a:pt x="174703" y="25031"/>
                  </a:lnTo>
                  <a:lnTo>
                    <a:pt x="186103" y="30134"/>
                  </a:lnTo>
                  <a:lnTo>
                    <a:pt x="197019" y="35748"/>
                  </a:lnTo>
                  <a:lnTo>
                    <a:pt x="207613" y="41700"/>
                  </a:lnTo>
                  <a:lnTo>
                    <a:pt x="217991" y="47879"/>
                  </a:lnTo>
                  <a:lnTo>
                    <a:pt x="228226" y="54209"/>
                  </a:lnTo>
                  <a:lnTo>
                    <a:pt x="237259" y="60640"/>
                  </a:lnTo>
                  <a:lnTo>
                    <a:pt x="245492" y="67138"/>
                  </a:lnTo>
                  <a:lnTo>
                    <a:pt x="253192" y="73680"/>
                  </a:lnTo>
                  <a:lnTo>
                    <a:pt x="259430" y="81358"/>
                  </a:lnTo>
                  <a:lnTo>
                    <a:pt x="264694" y="89792"/>
                  </a:lnTo>
                  <a:lnTo>
                    <a:pt x="269309" y="98731"/>
                  </a:lnTo>
                  <a:lnTo>
                    <a:pt x="273490" y="108006"/>
                  </a:lnTo>
                  <a:lnTo>
                    <a:pt x="277384" y="117505"/>
                  </a:lnTo>
                  <a:lnTo>
                    <a:pt x="281084" y="127154"/>
                  </a:lnTo>
                  <a:lnTo>
                    <a:pt x="281341" y="135797"/>
                  </a:lnTo>
                  <a:lnTo>
                    <a:pt x="279301" y="143770"/>
                  </a:lnTo>
                  <a:lnTo>
                    <a:pt x="275731" y="151296"/>
                  </a:lnTo>
                  <a:lnTo>
                    <a:pt x="271140" y="158523"/>
                  </a:lnTo>
                  <a:lnTo>
                    <a:pt x="265869" y="165552"/>
                  </a:lnTo>
                  <a:lnTo>
                    <a:pt x="260144" y="172449"/>
                  </a:lnTo>
                  <a:lnTo>
                    <a:pt x="251907" y="178152"/>
                  </a:lnTo>
                  <a:lnTo>
                    <a:pt x="241993" y="183060"/>
                  </a:lnTo>
                  <a:lnTo>
                    <a:pt x="230964" y="187437"/>
                  </a:lnTo>
                  <a:lnTo>
                    <a:pt x="219189" y="191460"/>
                  </a:lnTo>
                  <a:lnTo>
                    <a:pt x="206918" y="195247"/>
                  </a:lnTo>
                  <a:lnTo>
                    <a:pt x="194316" y="198878"/>
                  </a:lnTo>
                  <a:lnTo>
                    <a:pt x="182599" y="200193"/>
                  </a:lnTo>
                  <a:lnTo>
                    <a:pt x="171472" y="199964"/>
                  </a:lnTo>
                  <a:lnTo>
                    <a:pt x="160738" y="198706"/>
                  </a:lnTo>
                  <a:lnTo>
                    <a:pt x="148055" y="197868"/>
                  </a:lnTo>
                  <a:lnTo>
                    <a:pt x="134073" y="197309"/>
                  </a:lnTo>
                  <a:lnTo>
                    <a:pt x="119226" y="196936"/>
                  </a:lnTo>
                  <a:lnTo>
                    <a:pt x="108222" y="193371"/>
                  </a:lnTo>
                  <a:lnTo>
                    <a:pt x="99781" y="187679"/>
                  </a:lnTo>
                  <a:lnTo>
                    <a:pt x="93048" y="180569"/>
                  </a:lnTo>
                  <a:lnTo>
                    <a:pt x="90770" y="173617"/>
                  </a:lnTo>
                  <a:lnTo>
                    <a:pt x="91462" y="166773"/>
                  </a:lnTo>
                  <a:lnTo>
                    <a:pt x="94134" y="159999"/>
                  </a:lnTo>
                  <a:lnTo>
                    <a:pt x="100337" y="155483"/>
                  </a:lnTo>
                  <a:lnTo>
                    <a:pt x="108893" y="152473"/>
                  </a:lnTo>
                  <a:lnTo>
                    <a:pt x="119018" y="150466"/>
                  </a:lnTo>
                  <a:lnTo>
                    <a:pt x="130190" y="149128"/>
                  </a:lnTo>
                  <a:lnTo>
                    <a:pt x="142059" y="148236"/>
                  </a:lnTo>
                  <a:lnTo>
                    <a:pt x="154393" y="147641"/>
                  </a:lnTo>
                  <a:lnTo>
                    <a:pt x="167036" y="149455"/>
                  </a:lnTo>
                  <a:lnTo>
                    <a:pt x="179887" y="152875"/>
                  </a:lnTo>
                  <a:lnTo>
                    <a:pt x="192875" y="157366"/>
                  </a:lnTo>
                  <a:lnTo>
                    <a:pt x="204850" y="162570"/>
                  </a:lnTo>
                  <a:lnTo>
                    <a:pt x="216149" y="168250"/>
                  </a:lnTo>
                  <a:lnTo>
                    <a:pt x="226998" y="174248"/>
                  </a:lnTo>
                  <a:lnTo>
                    <a:pt x="237546" y="180457"/>
                  </a:lnTo>
                  <a:lnTo>
                    <a:pt x="258109" y="193251"/>
                  </a:lnTo>
                  <a:lnTo>
                    <a:pt x="267129" y="200862"/>
                  </a:lnTo>
                  <a:lnTo>
                    <a:pt x="275353" y="209253"/>
                  </a:lnTo>
                  <a:lnTo>
                    <a:pt x="298434" y="2359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1522010" y="2586422"/>
              <a:ext cx="129322" cy="238748"/>
            </a:xfrm>
            <a:custGeom>
              <a:avLst/>
              <a:gdLst/>
              <a:ahLst/>
              <a:cxnLst/>
              <a:rect l="0" t="0" r="0" b="0"/>
              <a:pathLst>
                <a:path w="129322" h="238748">
                  <a:moveTo>
                    <a:pt x="0" y="0"/>
                  </a:moveTo>
                  <a:lnTo>
                    <a:pt x="0" y="21124"/>
                  </a:lnTo>
                  <a:lnTo>
                    <a:pt x="2211" y="30663"/>
                  </a:lnTo>
                  <a:lnTo>
                    <a:pt x="5895" y="40338"/>
                  </a:lnTo>
                  <a:lnTo>
                    <a:pt x="10562" y="50103"/>
                  </a:lnTo>
                  <a:lnTo>
                    <a:pt x="14778" y="59930"/>
                  </a:lnTo>
                  <a:lnTo>
                    <a:pt x="18695" y="69797"/>
                  </a:lnTo>
                  <a:lnTo>
                    <a:pt x="22411" y="79691"/>
                  </a:lnTo>
                  <a:lnTo>
                    <a:pt x="27099" y="89603"/>
                  </a:lnTo>
                  <a:lnTo>
                    <a:pt x="32435" y="99526"/>
                  </a:lnTo>
                  <a:lnTo>
                    <a:pt x="38203" y="109458"/>
                  </a:lnTo>
                  <a:lnTo>
                    <a:pt x="50507" y="132283"/>
                  </a:lnTo>
                  <a:lnTo>
                    <a:pt x="56883" y="144560"/>
                  </a:lnTo>
                  <a:lnTo>
                    <a:pt x="64449" y="156060"/>
                  </a:lnTo>
                  <a:lnTo>
                    <a:pt x="72809" y="167043"/>
                  </a:lnTo>
                  <a:lnTo>
                    <a:pt x="81699" y="177681"/>
                  </a:lnTo>
                  <a:lnTo>
                    <a:pt x="89836" y="188088"/>
                  </a:lnTo>
                  <a:lnTo>
                    <a:pt x="97471" y="198343"/>
                  </a:lnTo>
                  <a:lnTo>
                    <a:pt x="129321" y="23874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1512062" y="2705796"/>
              <a:ext cx="99479" cy="59688"/>
            </a:xfrm>
            <a:custGeom>
              <a:avLst/>
              <a:gdLst/>
              <a:ahLst/>
              <a:cxnLst/>
              <a:rect l="0" t="0" r="0" b="0"/>
              <a:pathLst>
                <a:path w="99479" h="59688">
                  <a:moveTo>
                    <a:pt x="0" y="59687"/>
                  </a:moveTo>
                  <a:lnTo>
                    <a:pt x="10562" y="43844"/>
                  </a:lnTo>
                  <a:lnTo>
                    <a:pt x="16989" y="36966"/>
                  </a:lnTo>
                  <a:lnTo>
                    <a:pt x="24590" y="30171"/>
                  </a:lnTo>
                  <a:lnTo>
                    <a:pt x="32973" y="23430"/>
                  </a:lnTo>
                  <a:lnTo>
                    <a:pt x="42983" y="17830"/>
                  </a:lnTo>
                  <a:lnTo>
                    <a:pt x="54077" y="12992"/>
                  </a:lnTo>
                  <a:lnTo>
                    <a:pt x="9947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1785203" y="2596370"/>
              <a:ext cx="343623" cy="169114"/>
            </a:xfrm>
            <a:custGeom>
              <a:avLst/>
              <a:gdLst/>
              <a:ahLst/>
              <a:cxnLst/>
              <a:rect l="0" t="0" r="0" b="0"/>
              <a:pathLst>
                <a:path w="343623" h="169114">
                  <a:moveTo>
                    <a:pt x="204353" y="0"/>
                  </a:moveTo>
                  <a:lnTo>
                    <a:pt x="193791" y="10562"/>
                  </a:lnTo>
                  <a:lnTo>
                    <a:pt x="187364" y="15884"/>
                  </a:lnTo>
                  <a:lnTo>
                    <a:pt x="179763" y="21643"/>
                  </a:lnTo>
                  <a:lnTo>
                    <a:pt x="150275" y="43257"/>
                  </a:lnTo>
                  <a:lnTo>
                    <a:pt x="138458" y="52049"/>
                  </a:lnTo>
                  <a:lnTo>
                    <a:pt x="127263" y="59016"/>
                  </a:lnTo>
                  <a:lnTo>
                    <a:pt x="116485" y="64766"/>
                  </a:lnTo>
                  <a:lnTo>
                    <a:pt x="105983" y="69705"/>
                  </a:lnTo>
                  <a:lnTo>
                    <a:pt x="96771" y="75208"/>
                  </a:lnTo>
                  <a:lnTo>
                    <a:pt x="88419" y="81088"/>
                  </a:lnTo>
                  <a:lnTo>
                    <a:pt x="80641" y="87218"/>
                  </a:lnTo>
                  <a:lnTo>
                    <a:pt x="72139" y="93515"/>
                  </a:lnTo>
                  <a:lnTo>
                    <a:pt x="53851" y="106407"/>
                  </a:lnTo>
                  <a:lnTo>
                    <a:pt x="24912" y="126094"/>
                  </a:lnTo>
                  <a:lnTo>
                    <a:pt x="16196" y="133801"/>
                  </a:lnTo>
                  <a:lnTo>
                    <a:pt x="8175" y="142256"/>
                  </a:lnTo>
                  <a:lnTo>
                    <a:pt x="617" y="151208"/>
                  </a:lnTo>
                  <a:lnTo>
                    <a:pt x="0" y="157176"/>
                  </a:lnTo>
                  <a:lnTo>
                    <a:pt x="4010" y="161155"/>
                  </a:lnTo>
                  <a:lnTo>
                    <a:pt x="11104" y="163808"/>
                  </a:lnTo>
                  <a:lnTo>
                    <a:pt x="21360" y="165576"/>
                  </a:lnTo>
                  <a:lnTo>
                    <a:pt x="33724" y="166755"/>
                  </a:lnTo>
                  <a:lnTo>
                    <a:pt x="47493" y="167541"/>
                  </a:lnTo>
                  <a:lnTo>
                    <a:pt x="74582" y="168414"/>
                  </a:lnTo>
                  <a:lnTo>
                    <a:pt x="133278" y="168975"/>
                  </a:lnTo>
                  <a:lnTo>
                    <a:pt x="343622" y="16911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2317832" y="2576475"/>
              <a:ext cx="286984" cy="348173"/>
            </a:xfrm>
            <a:custGeom>
              <a:avLst/>
              <a:gdLst/>
              <a:ahLst/>
              <a:cxnLst/>
              <a:rect l="0" t="0" r="0" b="0"/>
              <a:pathLst>
                <a:path w="286984" h="348173">
                  <a:moveTo>
                    <a:pt x="0" y="0"/>
                  </a:moveTo>
                  <a:lnTo>
                    <a:pt x="26405" y="0"/>
                  </a:lnTo>
                  <a:lnTo>
                    <a:pt x="37499" y="1105"/>
                  </a:lnTo>
                  <a:lnTo>
                    <a:pt x="48211" y="2947"/>
                  </a:lnTo>
                  <a:lnTo>
                    <a:pt x="70061" y="7942"/>
                  </a:lnTo>
                  <a:lnTo>
                    <a:pt x="94509" y="13846"/>
                  </a:lnTo>
                  <a:lnTo>
                    <a:pt x="106114" y="18073"/>
                  </a:lnTo>
                  <a:lnTo>
                    <a:pt x="117165" y="23101"/>
                  </a:lnTo>
                  <a:lnTo>
                    <a:pt x="127849" y="28665"/>
                  </a:lnTo>
                  <a:lnTo>
                    <a:pt x="139393" y="33479"/>
                  </a:lnTo>
                  <a:lnTo>
                    <a:pt x="151510" y="37793"/>
                  </a:lnTo>
                  <a:lnTo>
                    <a:pt x="164010" y="41775"/>
                  </a:lnTo>
                  <a:lnTo>
                    <a:pt x="174553" y="46640"/>
                  </a:lnTo>
                  <a:lnTo>
                    <a:pt x="183793" y="52094"/>
                  </a:lnTo>
                  <a:lnTo>
                    <a:pt x="192163" y="57941"/>
                  </a:lnTo>
                  <a:lnTo>
                    <a:pt x="195533" y="65155"/>
                  </a:lnTo>
                  <a:lnTo>
                    <a:pt x="195568" y="73280"/>
                  </a:lnTo>
                  <a:lnTo>
                    <a:pt x="193382" y="82012"/>
                  </a:lnTo>
                  <a:lnTo>
                    <a:pt x="187503" y="88939"/>
                  </a:lnTo>
                  <a:lnTo>
                    <a:pt x="179162" y="94663"/>
                  </a:lnTo>
                  <a:lnTo>
                    <a:pt x="169180" y="99584"/>
                  </a:lnTo>
                  <a:lnTo>
                    <a:pt x="160315" y="105075"/>
                  </a:lnTo>
                  <a:lnTo>
                    <a:pt x="152195" y="110946"/>
                  </a:lnTo>
                  <a:lnTo>
                    <a:pt x="144570" y="117071"/>
                  </a:lnTo>
                  <a:lnTo>
                    <a:pt x="136172" y="122260"/>
                  </a:lnTo>
                  <a:lnTo>
                    <a:pt x="127256" y="126824"/>
                  </a:lnTo>
                  <a:lnTo>
                    <a:pt x="117997" y="130972"/>
                  </a:lnTo>
                  <a:lnTo>
                    <a:pt x="112929" y="137054"/>
                  </a:lnTo>
                  <a:lnTo>
                    <a:pt x="110656" y="144424"/>
                  </a:lnTo>
                  <a:lnTo>
                    <a:pt x="110246" y="152653"/>
                  </a:lnTo>
                  <a:lnTo>
                    <a:pt x="114394" y="159245"/>
                  </a:lnTo>
                  <a:lnTo>
                    <a:pt x="121581" y="164744"/>
                  </a:lnTo>
                  <a:lnTo>
                    <a:pt x="130793" y="169516"/>
                  </a:lnTo>
                  <a:lnTo>
                    <a:pt x="141355" y="173803"/>
                  </a:lnTo>
                  <a:lnTo>
                    <a:pt x="152818" y="177766"/>
                  </a:lnTo>
                  <a:lnTo>
                    <a:pt x="164882" y="181513"/>
                  </a:lnTo>
                  <a:lnTo>
                    <a:pt x="178450" y="185117"/>
                  </a:lnTo>
                  <a:lnTo>
                    <a:pt x="208264" y="192068"/>
                  </a:lnTo>
                  <a:lnTo>
                    <a:pt x="221741" y="196574"/>
                  </a:lnTo>
                  <a:lnTo>
                    <a:pt x="234042" y="201789"/>
                  </a:lnTo>
                  <a:lnTo>
                    <a:pt x="245558" y="207476"/>
                  </a:lnTo>
                  <a:lnTo>
                    <a:pt x="256551" y="213479"/>
                  </a:lnTo>
                  <a:lnTo>
                    <a:pt x="267196" y="219691"/>
                  </a:lnTo>
                  <a:lnTo>
                    <a:pt x="277609" y="226043"/>
                  </a:lnTo>
                  <a:lnTo>
                    <a:pt x="283445" y="234698"/>
                  </a:lnTo>
                  <a:lnTo>
                    <a:pt x="286231" y="244890"/>
                  </a:lnTo>
                  <a:lnTo>
                    <a:pt x="286983" y="256106"/>
                  </a:lnTo>
                  <a:lnTo>
                    <a:pt x="284168" y="265794"/>
                  </a:lnTo>
                  <a:lnTo>
                    <a:pt x="278975" y="274463"/>
                  </a:lnTo>
                  <a:lnTo>
                    <a:pt x="272198" y="282453"/>
                  </a:lnTo>
                  <a:lnTo>
                    <a:pt x="265469" y="289990"/>
                  </a:lnTo>
                  <a:lnTo>
                    <a:pt x="252097" y="304260"/>
                  </a:lnTo>
                  <a:lnTo>
                    <a:pt x="244331" y="311160"/>
                  </a:lnTo>
                  <a:lnTo>
                    <a:pt x="198956" y="34817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 name="Group 44"/>
          <p:cNvGrpSpPr/>
          <p:nvPr/>
        </p:nvGrpSpPr>
        <p:grpSpPr>
          <a:xfrm>
            <a:off x="785874" y="1512062"/>
            <a:ext cx="4207912" cy="730670"/>
            <a:chOff x="785874" y="1512062"/>
            <a:chExt cx="4207912" cy="730670"/>
          </a:xfrm>
        </p:grpSpPr>
        <p:sp>
          <p:nvSpPr>
            <p:cNvPr id="40" name="Freeform 39"/>
            <p:cNvSpPr/>
            <p:nvPr/>
          </p:nvSpPr>
          <p:spPr>
            <a:xfrm>
              <a:off x="785874" y="1890078"/>
              <a:ext cx="1939818" cy="59688"/>
            </a:xfrm>
            <a:custGeom>
              <a:avLst/>
              <a:gdLst/>
              <a:ahLst/>
              <a:cxnLst/>
              <a:rect l="0" t="0" r="0" b="0"/>
              <a:pathLst>
                <a:path w="1939818" h="59688">
                  <a:moveTo>
                    <a:pt x="0" y="0"/>
                  </a:moveTo>
                  <a:lnTo>
                    <a:pt x="15843" y="5281"/>
                  </a:lnTo>
                  <a:lnTo>
                    <a:pt x="26036" y="6836"/>
                  </a:lnTo>
                  <a:lnTo>
                    <a:pt x="52100" y="8565"/>
                  </a:lnTo>
                  <a:lnTo>
                    <a:pt x="97844" y="9538"/>
                  </a:lnTo>
                  <a:lnTo>
                    <a:pt x="113863" y="10780"/>
                  </a:lnTo>
                  <a:lnTo>
                    <a:pt x="130069" y="12713"/>
                  </a:lnTo>
                  <a:lnTo>
                    <a:pt x="146399" y="15107"/>
                  </a:lnTo>
                  <a:lnTo>
                    <a:pt x="162813" y="16703"/>
                  </a:lnTo>
                  <a:lnTo>
                    <a:pt x="195788" y="18477"/>
                  </a:lnTo>
                  <a:lnTo>
                    <a:pt x="250703" y="19475"/>
                  </a:lnTo>
                  <a:lnTo>
                    <a:pt x="592996" y="19895"/>
                  </a:lnTo>
                  <a:lnTo>
                    <a:pt x="614182" y="21001"/>
                  </a:lnTo>
                  <a:lnTo>
                    <a:pt x="634938" y="22843"/>
                  </a:lnTo>
                  <a:lnTo>
                    <a:pt x="655407" y="25176"/>
                  </a:lnTo>
                  <a:lnTo>
                    <a:pt x="676790" y="26732"/>
                  </a:lnTo>
                  <a:lnTo>
                    <a:pt x="721181" y="28460"/>
                  </a:lnTo>
                  <a:lnTo>
                    <a:pt x="773830" y="29434"/>
                  </a:lnTo>
                  <a:lnTo>
                    <a:pt x="1022890" y="29840"/>
                  </a:lnTo>
                  <a:lnTo>
                    <a:pt x="1041152" y="30946"/>
                  </a:lnTo>
                  <a:lnTo>
                    <a:pt x="1057748" y="32789"/>
                  </a:lnTo>
                  <a:lnTo>
                    <a:pt x="1073233" y="35123"/>
                  </a:lnTo>
                  <a:lnTo>
                    <a:pt x="1087978" y="36679"/>
                  </a:lnTo>
                  <a:lnTo>
                    <a:pt x="1116151" y="38408"/>
                  </a:lnTo>
                  <a:lnTo>
                    <a:pt x="1173578" y="39518"/>
                  </a:lnTo>
                  <a:lnTo>
                    <a:pt x="1230746" y="40815"/>
                  </a:lnTo>
                  <a:lnTo>
                    <a:pt x="1247147" y="42685"/>
                  </a:lnTo>
                  <a:lnTo>
                    <a:pt x="1262502" y="45036"/>
                  </a:lnTo>
                  <a:lnTo>
                    <a:pt x="1280476" y="46603"/>
                  </a:lnTo>
                  <a:lnTo>
                    <a:pt x="1321079" y="48345"/>
                  </a:lnTo>
                  <a:lnTo>
                    <a:pt x="1382156" y="49326"/>
                  </a:lnTo>
                  <a:lnTo>
                    <a:pt x="1777164" y="49739"/>
                  </a:lnTo>
                  <a:lnTo>
                    <a:pt x="1792696" y="50844"/>
                  </a:lnTo>
                  <a:lnTo>
                    <a:pt x="1807472" y="52686"/>
                  </a:lnTo>
                  <a:lnTo>
                    <a:pt x="1821744" y="55020"/>
                  </a:lnTo>
                  <a:lnTo>
                    <a:pt x="1835680" y="56575"/>
                  </a:lnTo>
                  <a:lnTo>
                    <a:pt x="1875311" y="57659"/>
                  </a:lnTo>
                  <a:lnTo>
                    <a:pt x="1886865" y="56124"/>
                  </a:lnTo>
                  <a:lnTo>
                    <a:pt x="1939817" y="5968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1452375" y="1550164"/>
              <a:ext cx="298435" cy="124803"/>
            </a:xfrm>
            <a:custGeom>
              <a:avLst/>
              <a:gdLst/>
              <a:ahLst/>
              <a:cxnLst/>
              <a:rect l="0" t="0" r="0" b="0"/>
              <a:pathLst>
                <a:path w="298435" h="124803">
                  <a:moveTo>
                    <a:pt x="0" y="61376"/>
                  </a:moveTo>
                  <a:lnTo>
                    <a:pt x="0" y="40252"/>
                  </a:lnTo>
                  <a:lnTo>
                    <a:pt x="2211" y="31819"/>
                  </a:lnTo>
                  <a:lnTo>
                    <a:pt x="5896" y="23987"/>
                  </a:lnTo>
                  <a:lnTo>
                    <a:pt x="10562" y="16554"/>
                  </a:lnTo>
                  <a:lnTo>
                    <a:pt x="16990" y="10494"/>
                  </a:lnTo>
                  <a:lnTo>
                    <a:pt x="24590" y="5348"/>
                  </a:lnTo>
                  <a:lnTo>
                    <a:pt x="32973" y="813"/>
                  </a:lnTo>
                  <a:lnTo>
                    <a:pt x="41878" y="0"/>
                  </a:lnTo>
                  <a:lnTo>
                    <a:pt x="51130" y="1668"/>
                  </a:lnTo>
                  <a:lnTo>
                    <a:pt x="60614" y="4991"/>
                  </a:lnTo>
                  <a:lnTo>
                    <a:pt x="69148" y="9417"/>
                  </a:lnTo>
                  <a:lnTo>
                    <a:pt x="77047" y="14578"/>
                  </a:lnTo>
                  <a:lnTo>
                    <a:pt x="84524" y="20230"/>
                  </a:lnTo>
                  <a:lnTo>
                    <a:pt x="92825" y="27313"/>
                  </a:lnTo>
                  <a:lnTo>
                    <a:pt x="101675" y="35352"/>
                  </a:lnTo>
                  <a:lnTo>
                    <a:pt x="119245" y="52020"/>
                  </a:lnTo>
                  <a:lnTo>
                    <a:pt x="134422" y="66797"/>
                  </a:lnTo>
                  <a:lnTo>
                    <a:pt x="143775" y="74938"/>
                  </a:lnTo>
                  <a:lnTo>
                    <a:pt x="154432" y="83681"/>
                  </a:lnTo>
                  <a:lnTo>
                    <a:pt x="165957" y="92826"/>
                  </a:lnTo>
                  <a:lnTo>
                    <a:pt x="178062" y="100027"/>
                  </a:lnTo>
                  <a:lnTo>
                    <a:pt x="190553" y="105934"/>
                  </a:lnTo>
                  <a:lnTo>
                    <a:pt x="203302" y="110977"/>
                  </a:lnTo>
                  <a:lnTo>
                    <a:pt x="226310" y="119528"/>
                  </a:lnTo>
                  <a:lnTo>
                    <a:pt x="237087" y="123355"/>
                  </a:lnTo>
                  <a:lnTo>
                    <a:pt x="247588" y="124802"/>
                  </a:lnTo>
                  <a:lnTo>
                    <a:pt x="257905" y="124661"/>
                  </a:lnTo>
                  <a:lnTo>
                    <a:pt x="298434" y="11111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1482219" y="1512062"/>
              <a:ext cx="169113" cy="218852"/>
            </a:xfrm>
            <a:custGeom>
              <a:avLst/>
              <a:gdLst/>
              <a:ahLst/>
              <a:cxnLst/>
              <a:rect l="0" t="0" r="0" b="0"/>
              <a:pathLst>
                <a:path w="169113" h="218852">
                  <a:moveTo>
                    <a:pt x="169112" y="0"/>
                  </a:moveTo>
                  <a:lnTo>
                    <a:pt x="158550" y="10562"/>
                  </a:lnTo>
                  <a:lnTo>
                    <a:pt x="153228" y="16989"/>
                  </a:lnTo>
                  <a:lnTo>
                    <a:pt x="147470" y="24590"/>
                  </a:lnTo>
                  <a:lnTo>
                    <a:pt x="141420" y="32973"/>
                  </a:lnTo>
                  <a:lnTo>
                    <a:pt x="135177" y="40772"/>
                  </a:lnTo>
                  <a:lnTo>
                    <a:pt x="128803" y="48182"/>
                  </a:lnTo>
                  <a:lnTo>
                    <a:pt x="122344" y="55333"/>
                  </a:lnTo>
                  <a:lnTo>
                    <a:pt x="109272" y="69173"/>
                  </a:lnTo>
                  <a:lnTo>
                    <a:pt x="102691" y="75959"/>
                  </a:lnTo>
                  <a:lnTo>
                    <a:pt x="94988" y="86009"/>
                  </a:lnTo>
                  <a:lnTo>
                    <a:pt x="86537" y="98236"/>
                  </a:lnTo>
                  <a:lnTo>
                    <a:pt x="77587" y="111914"/>
                  </a:lnTo>
                  <a:lnTo>
                    <a:pt x="68304" y="125453"/>
                  </a:lnTo>
                  <a:lnTo>
                    <a:pt x="32528" y="176004"/>
                  </a:lnTo>
                  <a:lnTo>
                    <a:pt x="0" y="21885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3650835" y="2059190"/>
              <a:ext cx="1342951" cy="9949"/>
            </a:xfrm>
            <a:custGeom>
              <a:avLst/>
              <a:gdLst/>
              <a:ahLst/>
              <a:cxnLst/>
              <a:rect l="0" t="0" r="0" b="0"/>
              <a:pathLst>
                <a:path w="1342951" h="9949">
                  <a:moveTo>
                    <a:pt x="0" y="9948"/>
                  </a:moveTo>
                  <a:lnTo>
                    <a:pt x="15843" y="4667"/>
                  </a:lnTo>
                  <a:lnTo>
                    <a:pt x="24931" y="3111"/>
                  </a:lnTo>
                  <a:lnTo>
                    <a:pt x="35411" y="2074"/>
                  </a:lnTo>
                  <a:lnTo>
                    <a:pt x="46819" y="1383"/>
                  </a:lnTo>
                  <a:lnTo>
                    <a:pt x="77179" y="615"/>
                  </a:lnTo>
                  <a:lnTo>
                    <a:pt x="470850" y="0"/>
                  </a:lnTo>
                  <a:lnTo>
                    <a:pt x="485223" y="1105"/>
                  </a:lnTo>
                  <a:lnTo>
                    <a:pt x="500331" y="2948"/>
                  </a:lnTo>
                  <a:lnTo>
                    <a:pt x="515930" y="5281"/>
                  </a:lnTo>
                  <a:lnTo>
                    <a:pt x="530751" y="6837"/>
                  </a:lnTo>
                  <a:lnTo>
                    <a:pt x="545053" y="7874"/>
                  </a:lnTo>
                  <a:lnTo>
                    <a:pt x="559008" y="8565"/>
                  </a:lnTo>
                  <a:lnTo>
                    <a:pt x="586304" y="9333"/>
                  </a:lnTo>
                  <a:lnTo>
                    <a:pt x="688294" y="9912"/>
                  </a:lnTo>
                  <a:lnTo>
                    <a:pt x="858693" y="9948"/>
                  </a:lnTo>
                  <a:lnTo>
                    <a:pt x="875317" y="8843"/>
                  </a:lnTo>
                  <a:lnTo>
                    <a:pt x="894136" y="7000"/>
                  </a:lnTo>
                  <a:lnTo>
                    <a:pt x="914420" y="4667"/>
                  </a:lnTo>
                  <a:lnTo>
                    <a:pt x="934574" y="3111"/>
                  </a:lnTo>
                  <a:lnTo>
                    <a:pt x="954642" y="2074"/>
                  </a:lnTo>
                  <a:lnTo>
                    <a:pt x="992414" y="922"/>
                  </a:lnTo>
                  <a:lnTo>
                    <a:pt x="1058583" y="182"/>
                  </a:lnTo>
                  <a:lnTo>
                    <a:pt x="134295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875404" y="2079086"/>
              <a:ext cx="139270" cy="163646"/>
            </a:xfrm>
            <a:custGeom>
              <a:avLst/>
              <a:gdLst/>
              <a:ahLst/>
              <a:cxnLst/>
              <a:rect l="0" t="0" r="0" b="0"/>
              <a:pathLst>
                <a:path w="139270" h="163646">
                  <a:moveTo>
                    <a:pt x="0" y="119373"/>
                  </a:moveTo>
                  <a:lnTo>
                    <a:pt x="5281" y="135216"/>
                  </a:lnTo>
                  <a:lnTo>
                    <a:pt x="9047" y="143199"/>
                  </a:lnTo>
                  <a:lnTo>
                    <a:pt x="13769" y="151836"/>
                  </a:lnTo>
                  <a:lnTo>
                    <a:pt x="19127" y="160911"/>
                  </a:lnTo>
                  <a:lnTo>
                    <a:pt x="23804" y="163645"/>
                  </a:lnTo>
                  <a:lnTo>
                    <a:pt x="28028" y="162151"/>
                  </a:lnTo>
                  <a:lnTo>
                    <a:pt x="31949" y="157840"/>
                  </a:lnTo>
                  <a:lnTo>
                    <a:pt x="35669" y="151649"/>
                  </a:lnTo>
                  <a:lnTo>
                    <a:pt x="39253" y="144206"/>
                  </a:lnTo>
                  <a:lnTo>
                    <a:pt x="42749" y="135929"/>
                  </a:lnTo>
                  <a:lnTo>
                    <a:pt x="46184" y="127094"/>
                  </a:lnTo>
                  <a:lnTo>
                    <a:pt x="52949" y="108436"/>
                  </a:lnTo>
                  <a:lnTo>
                    <a:pt x="57405" y="98818"/>
                  </a:lnTo>
                  <a:lnTo>
                    <a:pt x="62587" y="89090"/>
                  </a:lnTo>
                  <a:lnTo>
                    <a:pt x="68252" y="79289"/>
                  </a:lnTo>
                  <a:lnTo>
                    <a:pt x="74240" y="70544"/>
                  </a:lnTo>
                  <a:lnTo>
                    <a:pt x="80442" y="62504"/>
                  </a:lnTo>
                  <a:lnTo>
                    <a:pt x="86787" y="54933"/>
                  </a:lnTo>
                  <a:lnTo>
                    <a:pt x="93228" y="46569"/>
                  </a:lnTo>
                  <a:lnTo>
                    <a:pt x="99733" y="37678"/>
                  </a:lnTo>
                  <a:lnTo>
                    <a:pt x="13926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6" name="Freeform 45"/>
          <p:cNvSpPr/>
          <p:nvPr/>
        </p:nvSpPr>
        <p:spPr>
          <a:xfrm>
            <a:off x="5816578" y="3039211"/>
            <a:ext cx="232504" cy="191211"/>
          </a:xfrm>
          <a:custGeom>
            <a:avLst/>
            <a:gdLst/>
            <a:ahLst/>
            <a:cxnLst/>
            <a:rect l="0" t="0" r="0" b="0"/>
            <a:pathLst>
              <a:path w="232504" h="191211">
                <a:moveTo>
                  <a:pt x="152090" y="14757"/>
                </a:moveTo>
                <a:lnTo>
                  <a:pt x="110553" y="911"/>
                </a:lnTo>
                <a:lnTo>
                  <a:pt x="100082" y="0"/>
                </a:lnTo>
                <a:lnTo>
                  <a:pt x="88680" y="498"/>
                </a:lnTo>
                <a:lnTo>
                  <a:pt x="76657" y="1935"/>
                </a:lnTo>
                <a:lnTo>
                  <a:pt x="65326" y="5104"/>
                </a:lnTo>
                <a:lnTo>
                  <a:pt x="54456" y="9427"/>
                </a:lnTo>
                <a:lnTo>
                  <a:pt x="43894" y="14520"/>
                </a:lnTo>
                <a:lnTo>
                  <a:pt x="34641" y="20125"/>
                </a:lnTo>
                <a:lnTo>
                  <a:pt x="26263" y="26073"/>
                </a:lnTo>
                <a:lnTo>
                  <a:pt x="18466" y="32249"/>
                </a:lnTo>
                <a:lnTo>
                  <a:pt x="12163" y="39682"/>
                </a:lnTo>
                <a:lnTo>
                  <a:pt x="6856" y="47953"/>
                </a:lnTo>
                <a:lnTo>
                  <a:pt x="2212" y="56784"/>
                </a:lnTo>
                <a:lnTo>
                  <a:pt x="222" y="67092"/>
                </a:lnTo>
                <a:lnTo>
                  <a:pt x="0" y="78385"/>
                </a:lnTo>
                <a:lnTo>
                  <a:pt x="958" y="90335"/>
                </a:lnTo>
                <a:lnTo>
                  <a:pt x="3807" y="101618"/>
                </a:lnTo>
                <a:lnTo>
                  <a:pt x="7917" y="112455"/>
                </a:lnTo>
                <a:lnTo>
                  <a:pt x="12868" y="122996"/>
                </a:lnTo>
                <a:lnTo>
                  <a:pt x="18379" y="132234"/>
                </a:lnTo>
                <a:lnTo>
                  <a:pt x="24263" y="140603"/>
                </a:lnTo>
                <a:lnTo>
                  <a:pt x="30397" y="148394"/>
                </a:lnTo>
                <a:lnTo>
                  <a:pt x="37802" y="155798"/>
                </a:lnTo>
                <a:lnTo>
                  <a:pt x="46055" y="162944"/>
                </a:lnTo>
                <a:lnTo>
                  <a:pt x="54872" y="169920"/>
                </a:lnTo>
                <a:lnTo>
                  <a:pt x="64067" y="175675"/>
                </a:lnTo>
                <a:lnTo>
                  <a:pt x="73512" y="180617"/>
                </a:lnTo>
                <a:lnTo>
                  <a:pt x="83125" y="185017"/>
                </a:lnTo>
                <a:lnTo>
                  <a:pt x="93955" y="187951"/>
                </a:lnTo>
                <a:lnTo>
                  <a:pt x="105596" y="189906"/>
                </a:lnTo>
                <a:lnTo>
                  <a:pt x="117778" y="191210"/>
                </a:lnTo>
                <a:lnTo>
                  <a:pt x="129216" y="190974"/>
                </a:lnTo>
                <a:lnTo>
                  <a:pt x="140156" y="189711"/>
                </a:lnTo>
                <a:lnTo>
                  <a:pt x="150766" y="187764"/>
                </a:lnTo>
                <a:lnTo>
                  <a:pt x="161155" y="184255"/>
                </a:lnTo>
                <a:lnTo>
                  <a:pt x="171397" y="179706"/>
                </a:lnTo>
                <a:lnTo>
                  <a:pt x="181541" y="174462"/>
                </a:lnTo>
                <a:lnTo>
                  <a:pt x="190514" y="168755"/>
                </a:lnTo>
                <a:lnTo>
                  <a:pt x="198707" y="162740"/>
                </a:lnTo>
                <a:lnTo>
                  <a:pt x="206379" y="156520"/>
                </a:lnTo>
                <a:lnTo>
                  <a:pt x="213705" y="149057"/>
                </a:lnTo>
                <a:lnTo>
                  <a:pt x="220799" y="140765"/>
                </a:lnTo>
                <a:lnTo>
                  <a:pt x="227739" y="131922"/>
                </a:lnTo>
                <a:lnTo>
                  <a:pt x="231261" y="122710"/>
                </a:lnTo>
                <a:lnTo>
                  <a:pt x="232503" y="113253"/>
                </a:lnTo>
                <a:lnTo>
                  <a:pt x="232226" y="103633"/>
                </a:lnTo>
                <a:lnTo>
                  <a:pt x="229831" y="95009"/>
                </a:lnTo>
                <a:lnTo>
                  <a:pt x="226023" y="87048"/>
                </a:lnTo>
                <a:lnTo>
                  <a:pt x="221275" y="79531"/>
                </a:lnTo>
                <a:lnTo>
                  <a:pt x="214793" y="72309"/>
                </a:lnTo>
                <a:lnTo>
                  <a:pt x="207156" y="65283"/>
                </a:lnTo>
                <a:lnTo>
                  <a:pt x="198749" y="58389"/>
                </a:lnTo>
                <a:lnTo>
                  <a:pt x="188722" y="53793"/>
                </a:lnTo>
                <a:lnTo>
                  <a:pt x="177617" y="50729"/>
                </a:lnTo>
                <a:lnTo>
                  <a:pt x="165792" y="48686"/>
                </a:lnTo>
                <a:lnTo>
                  <a:pt x="153487" y="47324"/>
                </a:lnTo>
                <a:lnTo>
                  <a:pt x="140863" y="46416"/>
                </a:lnTo>
                <a:lnTo>
                  <a:pt x="102351" y="4460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7931945" y="3021273"/>
            <a:ext cx="168638" cy="149271"/>
          </a:xfrm>
          <a:custGeom>
            <a:avLst/>
            <a:gdLst/>
            <a:ahLst/>
            <a:cxnLst/>
            <a:rect l="0" t="0" r="0" b="0"/>
            <a:pathLst>
              <a:path w="168638" h="149271">
                <a:moveTo>
                  <a:pt x="125757" y="12800"/>
                </a:moveTo>
                <a:lnTo>
                  <a:pt x="115195" y="2238"/>
                </a:lnTo>
                <a:lnTo>
                  <a:pt x="108768" y="232"/>
                </a:lnTo>
                <a:lnTo>
                  <a:pt x="101167" y="0"/>
                </a:lnTo>
                <a:lnTo>
                  <a:pt x="92785" y="950"/>
                </a:lnTo>
                <a:lnTo>
                  <a:pt x="83880" y="2689"/>
                </a:lnTo>
                <a:lnTo>
                  <a:pt x="74627" y="4954"/>
                </a:lnTo>
                <a:lnTo>
                  <a:pt x="65143" y="7569"/>
                </a:lnTo>
                <a:lnTo>
                  <a:pt x="56610" y="11523"/>
                </a:lnTo>
                <a:lnTo>
                  <a:pt x="48710" y="16370"/>
                </a:lnTo>
                <a:lnTo>
                  <a:pt x="41233" y="21812"/>
                </a:lnTo>
                <a:lnTo>
                  <a:pt x="35143" y="28756"/>
                </a:lnTo>
                <a:lnTo>
                  <a:pt x="29978" y="36701"/>
                </a:lnTo>
                <a:lnTo>
                  <a:pt x="25428" y="45313"/>
                </a:lnTo>
                <a:lnTo>
                  <a:pt x="20185" y="53266"/>
                </a:lnTo>
                <a:lnTo>
                  <a:pt x="14480" y="60778"/>
                </a:lnTo>
                <a:lnTo>
                  <a:pt x="8465" y="67997"/>
                </a:lnTo>
                <a:lnTo>
                  <a:pt x="4455" y="77230"/>
                </a:lnTo>
                <a:lnTo>
                  <a:pt x="1782" y="87807"/>
                </a:lnTo>
                <a:lnTo>
                  <a:pt x="0" y="99280"/>
                </a:lnTo>
                <a:lnTo>
                  <a:pt x="2128" y="109139"/>
                </a:lnTo>
                <a:lnTo>
                  <a:pt x="6862" y="117922"/>
                </a:lnTo>
                <a:lnTo>
                  <a:pt x="13335" y="125988"/>
                </a:lnTo>
                <a:lnTo>
                  <a:pt x="20965" y="132471"/>
                </a:lnTo>
                <a:lnTo>
                  <a:pt x="29369" y="137898"/>
                </a:lnTo>
                <a:lnTo>
                  <a:pt x="38287" y="142622"/>
                </a:lnTo>
                <a:lnTo>
                  <a:pt x="48653" y="145771"/>
                </a:lnTo>
                <a:lnTo>
                  <a:pt x="59985" y="147870"/>
                </a:lnTo>
                <a:lnTo>
                  <a:pt x="71961" y="149270"/>
                </a:lnTo>
                <a:lnTo>
                  <a:pt x="83261" y="149097"/>
                </a:lnTo>
                <a:lnTo>
                  <a:pt x="94110" y="147877"/>
                </a:lnTo>
                <a:lnTo>
                  <a:pt x="104659" y="145958"/>
                </a:lnTo>
                <a:lnTo>
                  <a:pt x="113903" y="142468"/>
                </a:lnTo>
                <a:lnTo>
                  <a:pt x="122276" y="137931"/>
                </a:lnTo>
                <a:lnTo>
                  <a:pt x="130068" y="132696"/>
                </a:lnTo>
                <a:lnTo>
                  <a:pt x="137474" y="126995"/>
                </a:lnTo>
                <a:lnTo>
                  <a:pt x="144621" y="120984"/>
                </a:lnTo>
                <a:lnTo>
                  <a:pt x="151597" y="114766"/>
                </a:lnTo>
                <a:lnTo>
                  <a:pt x="157352" y="107305"/>
                </a:lnTo>
                <a:lnTo>
                  <a:pt x="162295" y="99015"/>
                </a:lnTo>
                <a:lnTo>
                  <a:pt x="166695" y="90172"/>
                </a:lnTo>
                <a:lnTo>
                  <a:pt x="168524" y="80961"/>
                </a:lnTo>
                <a:lnTo>
                  <a:pt x="168637" y="71504"/>
                </a:lnTo>
                <a:lnTo>
                  <a:pt x="167607" y="61884"/>
                </a:lnTo>
                <a:lnTo>
                  <a:pt x="164710" y="52154"/>
                </a:lnTo>
                <a:lnTo>
                  <a:pt x="160568" y="42352"/>
                </a:lnTo>
                <a:lnTo>
                  <a:pt x="155597" y="32501"/>
                </a:lnTo>
                <a:lnTo>
                  <a:pt x="148966" y="24829"/>
                </a:lnTo>
                <a:lnTo>
                  <a:pt x="141229" y="18608"/>
                </a:lnTo>
                <a:lnTo>
                  <a:pt x="132756" y="13356"/>
                </a:lnTo>
                <a:lnTo>
                  <a:pt x="122686" y="9855"/>
                </a:lnTo>
                <a:lnTo>
                  <a:pt x="111551" y="7521"/>
                </a:lnTo>
                <a:lnTo>
                  <a:pt x="99707" y="5964"/>
                </a:lnTo>
                <a:lnTo>
                  <a:pt x="86284" y="6032"/>
                </a:lnTo>
                <a:lnTo>
                  <a:pt x="71809" y="7183"/>
                </a:lnTo>
                <a:lnTo>
                  <a:pt x="26279" y="1280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5480162" y="1770912"/>
            <a:ext cx="458872" cy="248410"/>
          </a:xfrm>
          <a:custGeom>
            <a:avLst/>
            <a:gdLst/>
            <a:ahLst/>
            <a:cxnLst/>
            <a:rect l="0" t="0" r="0" b="0"/>
            <a:pathLst>
              <a:path w="458872" h="248410">
                <a:moveTo>
                  <a:pt x="319394" y="29636"/>
                </a:moveTo>
                <a:lnTo>
                  <a:pt x="246880" y="29636"/>
                </a:lnTo>
                <a:lnTo>
                  <a:pt x="233471" y="30741"/>
                </a:lnTo>
                <a:lnTo>
                  <a:pt x="220110" y="32583"/>
                </a:lnTo>
                <a:lnTo>
                  <a:pt x="206782" y="34917"/>
                </a:lnTo>
                <a:lnTo>
                  <a:pt x="193475" y="37578"/>
                </a:lnTo>
                <a:lnTo>
                  <a:pt x="166899" y="43482"/>
                </a:lnTo>
                <a:lnTo>
                  <a:pt x="154728" y="46604"/>
                </a:lnTo>
                <a:lnTo>
                  <a:pt x="143298" y="49790"/>
                </a:lnTo>
                <a:lnTo>
                  <a:pt x="132362" y="53020"/>
                </a:lnTo>
                <a:lnTo>
                  <a:pt x="108421" y="59556"/>
                </a:lnTo>
                <a:lnTo>
                  <a:pt x="95847" y="62846"/>
                </a:lnTo>
                <a:lnTo>
                  <a:pt x="85254" y="67250"/>
                </a:lnTo>
                <a:lnTo>
                  <a:pt x="75981" y="72397"/>
                </a:lnTo>
                <a:lnTo>
                  <a:pt x="67589" y="78039"/>
                </a:lnTo>
                <a:lnTo>
                  <a:pt x="59783" y="84011"/>
                </a:lnTo>
                <a:lnTo>
                  <a:pt x="52369" y="90203"/>
                </a:lnTo>
                <a:lnTo>
                  <a:pt x="45215" y="96541"/>
                </a:lnTo>
                <a:lnTo>
                  <a:pt x="31372" y="109479"/>
                </a:lnTo>
                <a:lnTo>
                  <a:pt x="24585" y="116024"/>
                </a:lnTo>
                <a:lnTo>
                  <a:pt x="17850" y="124808"/>
                </a:lnTo>
                <a:lnTo>
                  <a:pt x="11150" y="135086"/>
                </a:lnTo>
                <a:lnTo>
                  <a:pt x="4472" y="146359"/>
                </a:lnTo>
                <a:lnTo>
                  <a:pt x="1126" y="159401"/>
                </a:lnTo>
                <a:lnTo>
                  <a:pt x="0" y="173622"/>
                </a:lnTo>
                <a:lnTo>
                  <a:pt x="355" y="188629"/>
                </a:lnTo>
                <a:lnTo>
                  <a:pt x="5013" y="200844"/>
                </a:lnTo>
                <a:lnTo>
                  <a:pt x="12539" y="211199"/>
                </a:lnTo>
                <a:lnTo>
                  <a:pt x="21978" y="220312"/>
                </a:lnTo>
                <a:lnTo>
                  <a:pt x="36008" y="227493"/>
                </a:lnTo>
                <a:lnTo>
                  <a:pt x="53098" y="233386"/>
                </a:lnTo>
                <a:lnTo>
                  <a:pt x="72229" y="238420"/>
                </a:lnTo>
                <a:lnTo>
                  <a:pt x="89404" y="241776"/>
                </a:lnTo>
                <a:lnTo>
                  <a:pt x="105275" y="244013"/>
                </a:lnTo>
                <a:lnTo>
                  <a:pt x="120277" y="245504"/>
                </a:lnTo>
                <a:lnTo>
                  <a:pt x="134700" y="246498"/>
                </a:lnTo>
                <a:lnTo>
                  <a:pt x="148736" y="247161"/>
                </a:lnTo>
                <a:lnTo>
                  <a:pt x="177227" y="247898"/>
                </a:lnTo>
                <a:lnTo>
                  <a:pt x="251602" y="248409"/>
                </a:lnTo>
                <a:lnTo>
                  <a:pt x="265357" y="247330"/>
                </a:lnTo>
                <a:lnTo>
                  <a:pt x="278948" y="245505"/>
                </a:lnTo>
                <a:lnTo>
                  <a:pt x="292430" y="243183"/>
                </a:lnTo>
                <a:lnTo>
                  <a:pt x="305839" y="240530"/>
                </a:lnTo>
                <a:lnTo>
                  <a:pt x="332528" y="234634"/>
                </a:lnTo>
                <a:lnTo>
                  <a:pt x="344730" y="231515"/>
                </a:lnTo>
                <a:lnTo>
                  <a:pt x="356180" y="228330"/>
                </a:lnTo>
                <a:lnTo>
                  <a:pt x="367129" y="225101"/>
                </a:lnTo>
                <a:lnTo>
                  <a:pt x="377745" y="220738"/>
                </a:lnTo>
                <a:lnTo>
                  <a:pt x="388138" y="215619"/>
                </a:lnTo>
                <a:lnTo>
                  <a:pt x="398383" y="209995"/>
                </a:lnTo>
                <a:lnTo>
                  <a:pt x="408528" y="202930"/>
                </a:lnTo>
                <a:lnTo>
                  <a:pt x="418608" y="194904"/>
                </a:lnTo>
                <a:lnTo>
                  <a:pt x="428643" y="186238"/>
                </a:lnTo>
                <a:lnTo>
                  <a:pt x="437545" y="176039"/>
                </a:lnTo>
                <a:lnTo>
                  <a:pt x="445689" y="164818"/>
                </a:lnTo>
                <a:lnTo>
                  <a:pt x="453330" y="152917"/>
                </a:lnTo>
                <a:lnTo>
                  <a:pt x="457318" y="140561"/>
                </a:lnTo>
                <a:lnTo>
                  <a:pt x="458871" y="127903"/>
                </a:lnTo>
                <a:lnTo>
                  <a:pt x="458802" y="115043"/>
                </a:lnTo>
                <a:lnTo>
                  <a:pt x="455440" y="102048"/>
                </a:lnTo>
                <a:lnTo>
                  <a:pt x="449883" y="88964"/>
                </a:lnTo>
                <a:lnTo>
                  <a:pt x="442862" y="75820"/>
                </a:lnTo>
                <a:lnTo>
                  <a:pt x="433760" y="63741"/>
                </a:lnTo>
                <a:lnTo>
                  <a:pt x="423271" y="52373"/>
                </a:lnTo>
                <a:lnTo>
                  <a:pt x="411857" y="41478"/>
                </a:lnTo>
                <a:lnTo>
                  <a:pt x="399826" y="33109"/>
                </a:lnTo>
                <a:lnTo>
                  <a:pt x="387384" y="26425"/>
                </a:lnTo>
                <a:lnTo>
                  <a:pt x="374668" y="20863"/>
                </a:lnTo>
                <a:lnTo>
                  <a:pt x="362876" y="16050"/>
                </a:lnTo>
                <a:lnTo>
                  <a:pt x="351698" y="11736"/>
                </a:lnTo>
                <a:lnTo>
                  <a:pt x="340930" y="7755"/>
                </a:lnTo>
                <a:lnTo>
                  <a:pt x="329330" y="5101"/>
                </a:lnTo>
                <a:lnTo>
                  <a:pt x="317175" y="3331"/>
                </a:lnTo>
                <a:lnTo>
                  <a:pt x="304651" y="2152"/>
                </a:lnTo>
                <a:lnTo>
                  <a:pt x="291881" y="1365"/>
                </a:lnTo>
                <a:lnTo>
                  <a:pt x="265901" y="491"/>
                </a:lnTo>
                <a:lnTo>
                  <a:pt x="226418" y="0"/>
                </a:lnTo>
                <a:lnTo>
                  <a:pt x="213198" y="1036"/>
                </a:lnTo>
                <a:lnTo>
                  <a:pt x="199963" y="2832"/>
                </a:lnTo>
                <a:lnTo>
                  <a:pt x="186718" y="5135"/>
                </a:lnTo>
                <a:lnTo>
                  <a:pt x="173467" y="8881"/>
                </a:lnTo>
                <a:lnTo>
                  <a:pt x="160212" y="13588"/>
                </a:lnTo>
                <a:lnTo>
                  <a:pt x="146954" y="18938"/>
                </a:lnTo>
                <a:lnTo>
                  <a:pt x="134800" y="24714"/>
                </a:lnTo>
                <a:lnTo>
                  <a:pt x="123381" y="30776"/>
                </a:lnTo>
                <a:lnTo>
                  <a:pt x="112452" y="37028"/>
                </a:lnTo>
                <a:lnTo>
                  <a:pt x="101850" y="43406"/>
                </a:lnTo>
                <a:lnTo>
                  <a:pt x="81228" y="56388"/>
                </a:lnTo>
                <a:lnTo>
                  <a:pt x="72192" y="64050"/>
                </a:lnTo>
                <a:lnTo>
                  <a:pt x="63957" y="72475"/>
                </a:lnTo>
                <a:lnTo>
                  <a:pt x="30908" y="10921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6078094" y="3071810"/>
            <a:ext cx="1840340" cy="103823"/>
          </a:xfrm>
          <a:custGeom>
            <a:avLst/>
            <a:gdLst/>
            <a:ahLst/>
            <a:cxnLst/>
            <a:rect l="0" t="0" r="0" b="0"/>
            <a:pathLst>
              <a:path w="1840340" h="103823">
                <a:moveTo>
                  <a:pt x="0" y="61740"/>
                </a:moveTo>
                <a:lnTo>
                  <a:pt x="10561" y="72302"/>
                </a:lnTo>
                <a:lnTo>
                  <a:pt x="13673" y="79835"/>
                </a:lnTo>
                <a:lnTo>
                  <a:pt x="15747" y="89278"/>
                </a:lnTo>
                <a:lnTo>
                  <a:pt x="17130" y="99994"/>
                </a:lnTo>
                <a:lnTo>
                  <a:pt x="20262" y="103822"/>
                </a:lnTo>
                <a:lnTo>
                  <a:pt x="24561" y="103059"/>
                </a:lnTo>
                <a:lnTo>
                  <a:pt x="29638" y="99234"/>
                </a:lnTo>
                <a:lnTo>
                  <a:pt x="35233" y="93368"/>
                </a:lnTo>
                <a:lnTo>
                  <a:pt x="41174" y="86142"/>
                </a:lnTo>
                <a:lnTo>
                  <a:pt x="47344" y="78008"/>
                </a:lnTo>
                <a:lnTo>
                  <a:pt x="54775" y="70375"/>
                </a:lnTo>
                <a:lnTo>
                  <a:pt x="63044" y="63075"/>
                </a:lnTo>
                <a:lnTo>
                  <a:pt x="71872" y="55999"/>
                </a:lnTo>
                <a:lnTo>
                  <a:pt x="81074" y="52386"/>
                </a:lnTo>
                <a:lnTo>
                  <a:pt x="90525" y="51083"/>
                </a:lnTo>
                <a:lnTo>
                  <a:pt x="100141" y="51320"/>
                </a:lnTo>
                <a:lnTo>
                  <a:pt x="107657" y="54793"/>
                </a:lnTo>
                <a:lnTo>
                  <a:pt x="113773" y="60425"/>
                </a:lnTo>
                <a:lnTo>
                  <a:pt x="118956" y="67495"/>
                </a:lnTo>
                <a:lnTo>
                  <a:pt x="122410" y="76630"/>
                </a:lnTo>
                <a:lnTo>
                  <a:pt x="124714" y="87141"/>
                </a:lnTo>
                <a:lnTo>
                  <a:pt x="126249" y="98570"/>
                </a:lnTo>
                <a:lnTo>
                  <a:pt x="130589" y="102873"/>
                </a:lnTo>
                <a:lnTo>
                  <a:pt x="136798" y="102426"/>
                </a:lnTo>
                <a:lnTo>
                  <a:pt x="144253" y="98812"/>
                </a:lnTo>
                <a:lnTo>
                  <a:pt x="152540" y="93086"/>
                </a:lnTo>
                <a:lnTo>
                  <a:pt x="161379" y="85954"/>
                </a:lnTo>
                <a:lnTo>
                  <a:pt x="170589" y="77883"/>
                </a:lnTo>
                <a:lnTo>
                  <a:pt x="180044" y="71397"/>
                </a:lnTo>
                <a:lnTo>
                  <a:pt x="189664" y="65967"/>
                </a:lnTo>
                <a:lnTo>
                  <a:pt x="199393" y="61242"/>
                </a:lnTo>
                <a:lnTo>
                  <a:pt x="208090" y="60303"/>
                </a:lnTo>
                <a:lnTo>
                  <a:pt x="216098" y="61888"/>
                </a:lnTo>
                <a:lnTo>
                  <a:pt x="223647" y="65154"/>
                </a:lnTo>
                <a:lnTo>
                  <a:pt x="229786" y="70648"/>
                </a:lnTo>
                <a:lnTo>
                  <a:pt x="234983" y="77627"/>
                </a:lnTo>
                <a:lnTo>
                  <a:pt x="239553" y="85595"/>
                </a:lnTo>
                <a:lnTo>
                  <a:pt x="245916" y="92013"/>
                </a:lnTo>
                <a:lnTo>
                  <a:pt x="253474" y="97396"/>
                </a:lnTo>
                <a:lnTo>
                  <a:pt x="261829" y="102091"/>
                </a:lnTo>
                <a:lnTo>
                  <a:pt x="269609" y="103010"/>
                </a:lnTo>
                <a:lnTo>
                  <a:pt x="277006" y="101412"/>
                </a:lnTo>
                <a:lnTo>
                  <a:pt x="284149" y="98136"/>
                </a:lnTo>
                <a:lnTo>
                  <a:pt x="292226" y="91530"/>
                </a:lnTo>
                <a:lnTo>
                  <a:pt x="300927" y="82706"/>
                </a:lnTo>
                <a:lnTo>
                  <a:pt x="310043" y="72401"/>
                </a:lnTo>
                <a:lnTo>
                  <a:pt x="319437" y="63321"/>
                </a:lnTo>
                <a:lnTo>
                  <a:pt x="329016" y="55057"/>
                </a:lnTo>
                <a:lnTo>
                  <a:pt x="338717" y="47337"/>
                </a:lnTo>
                <a:lnTo>
                  <a:pt x="348500" y="41085"/>
                </a:lnTo>
                <a:lnTo>
                  <a:pt x="358339" y="35812"/>
                </a:lnTo>
                <a:lnTo>
                  <a:pt x="368214" y="31191"/>
                </a:lnTo>
                <a:lnTo>
                  <a:pt x="378113" y="30321"/>
                </a:lnTo>
                <a:lnTo>
                  <a:pt x="388028" y="31952"/>
                </a:lnTo>
                <a:lnTo>
                  <a:pt x="397954" y="35250"/>
                </a:lnTo>
                <a:lnTo>
                  <a:pt x="405677" y="40764"/>
                </a:lnTo>
                <a:lnTo>
                  <a:pt x="411931" y="47756"/>
                </a:lnTo>
                <a:lnTo>
                  <a:pt x="417205" y="55733"/>
                </a:lnTo>
                <a:lnTo>
                  <a:pt x="421827" y="64368"/>
                </a:lnTo>
                <a:lnTo>
                  <a:pt x="426013" y="73440"/>
                </a:lnTo>
                <a:lnTo>
                  <a:pt x="429909" y="82804"/>
                </a:lnTo>
                <a:lnTo>
                  <a:pt x="436928" y="86836"/>
                </a:lnTo>
                <a:lnTo>
                  <a:pt x="446028" y="87313"/>
                </a:lnTo>
                <a:lnTo>
                  <a:pt x="456517" y="85421"/>
                </a:lnTo>
                <a:lnTo>
                  <a:pt x="466825" y="80843"/>
                </a:lnTo>
                <a:lnTo>
                  <a:pt x="477012" y="74476"/>
                </a:lnTo>
                <a:lnTo>
                  <a:pt x="487120" y="66915"/>
                </a:lnTo>
                <a:lnTo>
                  <a:pt x="507193" y="52619"/>
                </a:lnTo>
                <a:lnTo>
                  <a:pt x="517189" y="45711"/>
                </a:lnTo>
                <a:lnTo>
                  <a:pt x="527169" y="40001"/>
                </a:lnTo>
                <a:lnTo>
                  <a:pt x="537138" y="35089"/>
                </a:lnTo>
                <a:lnTo>
                  <a:pt x="547100" y="30709"/>
                </a:lnTo>
                <a:lnTo>
                  <a:pt x="555952" y="30000"/>
                </a:lnTo>
                <a:lnTo>
                  <a:pt x="564064" y="31737"/>
                </a:lnTo>
                <a:lnTo>
                  <a:pt x="571682" y="35107"/>
                </a:lnTo>
                <a:lnTo>
                  <a:pt x="577866" y="40669"/>
                </a:lnTo>
                <a:lnTo>
                  <a:pt x="583094" y="47693"/>
                </a:lnTo>
                <a:lnTo>
                  <a:pt x="587685" y="55691"/>
                </a:lnTo>
                <a:lnTo>
                  <a:pt x="596272" y="58813"/>
                </a:lnTo>
                <a:lnTo>
                  <a:pt x="607523" y="58684"/>
                </a:lnTo>
                <a:lnTo>
                  <a:pt x="620551" y="56387"/>
                </a:lnTo>
                <a:lnTo>
                  <a:pt x="632552" y="52645"/>
                </a:lnTo>
                <a:lnTo>
                  <a:pt x="643868" y="47939"/>
                </a:lnTo>
                <a:lnTo>
                  <a:pt x="654729" y="42592"/>
                </a:lnTo>
                <a:lnTo>
                  <a:pt x="665285" y="36816"/>
                </a:lnTo>
                <a:lnTo>
                  <a:pt x="675638" y="30755"/>
                </a:lnTo>
                <a:lnTo>
                  <a:pt x="685856" y="24504"/>
                </a:lnTo>
                <a:lnTo>
                  <a:pt x="695984" y="22547"/>
                </a:lnTo>
                <a:lnTo>
                  <a:pt x="706053" y="23453"/>
                </a:lnTo>
                <a:lnTo>
                  <a:pt x="716080" y="26268"/>
                </a:lnTo>
                <a:lnTo>
                  <a:pt x="723871" y="32566"/>
                </a:lnTo>
                <a:lnTo>
                  <a:pt x="730169" y="41185"/>
                </a:lnTo>
                <a:lnTo>
                  <a:pt x="735474" y="51353"/>
                </a:lnTo>
                <a:lnTo>
                  <a:pt x="741221" y="60342"/>
                </a:lnTo>
                <a:lnTo>
                  <a:pt x="747263" y="68545"/>
                </a:lnTo>
                <a:lnTo>
                  <a:pt x="753502" y="76225"/>
                </a:lnTo>
                <a:lnTo>
                  <a:pt x="760976" y="79134"/>
                </a:lnTo>
                <a:lnTo>
                  <a:pt x="769276" y="78863"/>
                </a:lnTo>
                <a:lnTo>
                  <a:pt x="778125" y="76471"/>
                </a:lnTo>
                <a:lnTo>
                  <a:pt x="786235" y="72666"/>
                </a:lnTo>
                <a:lnTo>
                  <a:pt x="793852" y="67919"/>
                </a:lnTo>
                <a:lnTo>
                  <a:pt x="801141" y="62544"/>
                </a:lnTo>
                <a:lnTo>
                  <a:pt x="809315" y="60065"/>
                </a:lnTo>
                <a:lnTo>
                  <a:pt x="827241" y="60259"/>
                </a:lnTo>
                <a:lnTo>
                  <a:pt x="835559" y="62963"/>
                </a:lnTo>
                <a:lnTo>
                  <a:pt x="843314" y="66977"/>
                </a:lnTo>
                <a:lnTo>
                  <a:pt x="850695" y="71863"/>
                </a:lnTo>
                <a:lnTo>
                  <a:pt x="857826" y="77332"/>
                </a:lnTo>
                <a:lnTo>
                  <a:pt x="864790" y="83188"/>
                </a:lnTo>
                <a:lnTo>
                  <a:pt x="871644" y="89302"/>
                </a:lnTo>
                <a:lnTo>
                  <a:pt x="880635" y="91168"/>
                </a:lnTo>
                <a:lnTo>
                  <a:pt x="891050" y="90202"/>
                </a:lnTo>
                <a:lnTo>
                  <a:pt x="902414" y="87346"/>
                </a:lnTo>
                <a:lnTo>
                  <a:pt x="912201" y="83232"/>
                </a:lnTo>
                <a:lnTo>
                  <a:pt x="920936" y="78279"/>
                </a:lnTo>
                <a:lnTo>
                  <a:pt x="928971" y="72766"/>
                </a:lnTo>
                <a:lnTo>
                  <a:pt x="937642" y="65775"/>
                </a:lnTo>
                <a:lnTo>
                  <a:pt x="946740" y="57798"/>
                </a:lnTo>
                <a:lnTo>
                  <a:pt x="956120" y="49165"/>
                </a:lnTo>
                <a:lnTo>
                  <a:pt x="965690" y="44514"/>
                </a:lnTo>
                <a:lnTo>
                  <a:pt x="975386" y="42519"/>
                </a:lnTo>
                <a:lnTo>
                  <a:pt x="985165" y="42294"/>
                </a:lnTo>
                <a:lnTo>
                  <a:pt x="993896" y="44355"/>
                </a:lnTo>
                <a:lnTo>
                  <a:pt x="1001927" y="47940"/>
                </a:lnTo>
                <a:lnTo>
                  <a:pt x="1009491" y="52540"/>
                </a:lnTo>
                <a:lnTo>
                  <a:pt x="1016745" y="57817"/>
                </a:lnTo>
                <a:lnTo>
                  <a:pt x="1023791" y="63546"/>
                </a:lnTo>
                <a:lnTo>
                  <a:pt x="1030699" y="69576"/>
                </a:lnTo>
                <a:lnTo>
                  <a:pt x="1037516" y="75807"/>
                </a:lnTo>
                <a:lnTo>
                  <a:pt x="1050985" y="88624"/>
                </a:lnTo>
                <a:lnTo>
                  <a:pt x="1058777" y="91822"/>
                </a:lnTo>
                <a:lnTo>
                  <a:pt x="1067287" y="92848"/>
                </a:lnTo>
                <a:lnTo>
                  <a:pt x="1076277" y="92426"/>
                </a:lnTo>
                <a:lnTo>
                  <a:pt x="1085585" y="89935"/>
                </a:lnTo>
                <a:lnTo>
                  <a:pt x="1095108" y="86063"/>
                </a:lnTo>
                <a:lnTo>
                  <a:pt x="1104772" y="81272"/>
                </a:lnTo>
                <a:lnTo>
                  <a:pt x="1114530" y="76972"/>
                </a:lnTo>
                <a:lnTo>
                  <a:pt x="1124352" y="73000"/>
                </a:lnTo>
                <a:lnTo>
                  <a:pt x="1134215" y="69247"/>
                </a:lnTo>
                <a:lnTo>
                  <a:pt x="1156965" y="68024"/>
                </a:lnTo>
                <a:lnTo>
                  <a:pt x="1181813" y="68954"/>
                </a:lnTo>
                <a:lnTo>
                  <a:pt x="1194629" y="67655"/>
                </a:lnTo>
                <a:lnTo>
                  <a:pt x="1207594" y="65683"/>
                </a:lnTo>
                <a:lnTo>
                  <a:pt x="1218448" y="62159"/>
                </a:lnTo>
                <a:lnTo>
                  <a:pt x="1227894" y="57598"/>
                </a:lnTo>
                <a:lnTo>
                  <a:pt x="1236403" y="52347"/>
                </a:lnTo>
                <a:lnTo>
                  <a:pt x="1246496" y="46636"/>
                </a:lnTo>
                <a:lnTo>
                  <a:pt x="1269502" y="34395"/>
                </a:lnTo>
                <a:lnTo>
                  <a:pt x="1279616" y="28036"/>
                </a:lnTo>
                <a:lnTo>
                  <a:pt x="1288569" y="21586"/>
                </a:lnTo>
                <a:lnTo>
                  <a:pt x="1296748" y="15075"/>
                </a:lnTo>
                <a:lnTo>
                  <a:pt x="1305517" y="9630"/>
                </a:lnTo>
                <a:lnTo>
                  <a:pt x="1314679" y="4894"/>
                </a:lnTo>
                <a:lnTo>
                  <a:pt x="1324103" y="631"/>
                </a:lnTo>
                <a:lnTo>
                  <a:pt x="1332596" y="0"/>
                </a:lnTo>
                <a:lnTo>
                  <a:pt x="1340469" y="1790"/>
                </a:lnTo>
                <a:lnTo>
                  <a:pt x="1347927" y="5194"/>
                </a:lnTo>
                <a:lnTo>
                  <a:pt x="1354006" y="11884"/>
                </a:lnTo>
                <a:lnTo>
                  <a:pt x="1359163" y="20766"/>
                </a:lnTo>
                <a:lnTo>
                  <a:pt x="1363706" y="31108"/>
                </a:lnTo>
                <a:lnTo>
                  <a:pt x="1367841" y="42424"/>
                </a:lnTo>
                <a:lnTo>
                  <a:pt x="1371702" y="54389"/>
                </a:lnTo>
                <a:lnTo>
                  <a:pt x="1375382" y="66787"/>
                </a:lnTo>
                <a:lnTo>
                  <a:pt x="1380046" y="77264"/>
                </a:lnTo>
                <a:lnTo>
                  <a:pt x="1385365" y="86458"/>
                </a:lnTo>
                <a:lnTo>
                  <a:pt x="1391122" y="94799"/>
                </a:lnTo>
                <a:lnTo>
                  <a:pt x="1397171" y="98148"/>
                </a:lnTo>
                <a:lnTo>
                  <a:pt x="1403414" y="98171"/>
                </a:lnTo>
                <a:lnTo>
                  <a:pt x="1409786" y="95975"/>
                </a:lnTo>
                <a:lnTo>
                  <a:pt x="1416246" y="90090"/>
                </a:lnTo>
                <a:lnTo>
                  <a:pt x="1422762" y="81745"/>
                </a:lnTo>
                <a:lnTo>
                  <a:pt x="1429318" y="71761"/>
                </a:lnTo>
                <a:lnTo>
                  <a:pt x="1435898" y="62894"/>
                </a:lnTo>
                <a:lnTo>
                  <a:pt x="1442496" y="54772"/>
                </a:lnTo>
                <a:lnTo>
                  <a:pt x="1449105" y="47147"/>
                </a:lnTo>
                <a:lnTo>
                  <a:pt x="1455722" y="38748"/>
                </a:lnTo>
                <a:lnTo>
                  <a:pt x="1462344" y="29832"/>
                </a:lnTo>
                <a:lnTo>
                  <a:pt x="1468969" y="20573"/>
                </a:lnTo>
                <a:lnTo>
                  <a:pt x="1477807" y="14400"/>
                </a:lnTo>
                <a:lnTo>
                  <a:pt x="1488120" y="10285"/>
                </a:lnTo>
                <a:lnTo>
                  <a:pt x="1499417" y="7541"/>
                </a:lnTo>
                <a:lnTo>
                  <a:pt x="1509159" y="7923"/>
                </a:lnTo>
                <a:lnTo>
                  <a:pt x="1517864" y="10388"/>
                </a:lnTo>
                <a:lnTo>
                  <a:pt x="1525878" y="14241"/>
                </a:lnTo>
                <a:lnTo>
                  <a:pt x="1532325" y="20127"/>
                </a:lnTo>
                <a:lnTo>
                  <a:pt x="1537729" y="27366"/>
                </a:lnTo>
                <a:lnTo>
                  <a:pt x="1542437" y="35508"/>
                </a:lnTo>
                <a:lnTo>
                  <a:pt x="1548892" y="39831"/>
                </a:lnTo>
                <a:lnTo>
                  <a:pt x="1556512" y="41608"/>
                </a:lnTo>
                <a:lnTo>
                  <a:pt x="1564906" y="41687"/>
                </a:lnTo>
                <a:lnTo>
                  <a:pt x="1572714" y="39529"/>
                </a:lnTo>
                <a:lnTo>
                  <a:pt x="1580130" y="35880"/>
                </a:lnTo>
                <a:lnTo>
                  <a:pt x="1587284" y="31236"/>
                </a:lnTo>
                <a:lnTo>
                  <a:pt x="1595370" y="27035"/>
                </a:lnTo>
                <a:lnTo>
                  <a:pt x="1604075" y="23129"/>
                </a:lnTo>
                <a:lnTo>
                  <a:pt x="1613196" y="19420"/>
                </a:lnTo>
                <a:lnTo>
                  <a:pt x="1620381" y="20263"/>
                </a:lnTo>
                <a:lnTo>
                  <a:pt x="1626276" y="24141"/>
                </a:lnTo>
                <a:lnTo>
                  <a:pt x="1631312" y="30042"/>
                </a:lnTo>
                <a:lnTo>
                  <a:pt x="1636880" y="36187"/>
                </a:lnTo>
                <a:lnTo>
                  <a:pt x="1648961" y="48910"/>
                </a:lnTo>
                <a:lnTo>
                  <a:pt x="1656383" y="50976"/>
                </a:lnTo>
                <a:lnTo>
                  <a:pt x="1664647" y="50143"/>
                </a:lnTo>
                <a:lnTo>
                  <a:pt x="1673472" y="47377"/>
                </a:lnTo>
                <a:lnTo>
                  <a:pt x="1681566" y="43322"/>
                </a:lnTo>
                <a:lnTo>
                  <a:pt x="1689173" y="38409"/>
                </a:lnTo>
                <a:lnTo>
                  <a:pt x="1696454" y="32922"/>
                </a:lnTo>
                <a:lnTo>
                  <a:pt x="1703520" y="27054"/>
                </a:lnTo>
                <a:lnTo>
                  <a:pt x="1710440" y="20931"/>
                </a:lnTo>
                <a:lnTo>
                  <a:pt x="1717265" y="14639"/>
                </a:lnTo>
                <a:lnTo>
                  <a:pt x="1725130" y="11549"/>
                </a:lnTo>
                <a:lnTo>
                  <a:pt x="1733690" y="10595"/>
                </a:lnTo>
                <a:lnTo>
                  <a:pt x="1742712" y="11064"/>
                </a:lnTo>
                <a:lnTo>
                  <a:pt x="1748727" y="15798"/>
                </a:lnTo>
                <a:lnTo>
                  <a:pt x="1752737" y="23375"/>
                </a:lnTo>
                <a:lnTo>
                  <a:pt x="1755410" y="32847"/>
                </a:lnTo>
                <a:lnTo>
                  <a:pt x="1761328" y="52215"/>
                </a:lnTo>
                <a:lnTo>
                  <a:pt x="1764453" y="62022"/>
                </a:lnTo>
                <a:lnTo>
                  <a:pt x="1768747" y="66349"/>
                </a:lnTo>
                <a:lnTo>
                  <a:pt x="1773821" y="67023"/>
                </a:lnTo>
                <a:lnTo>
                  <a:pt x="1779414" y="65263"/>
                </a:lnTo>
                <a:lnTo>
                  <a:pt x="1785353" y="61878"/>
                </a:lnTo>
                <a:lnTo>
                  <a:pt x="1791524" y="57411"/>
                </a:lnTo>
                <a:lnTo>
                  <a:pt x="1797847" y="52222"/>
                </a:lnTo>
                <a:lnTo>
                  <a:pt x="1805379" y="49869"/>
                </a:lnTo>
                <a:lnTo>
                  <a:pt x="1813717" y="49405"/>
                </a:lnTo>
                <a:lnTo>
                  <a:pt x="1840339" y="6174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7" name="Group 56"/>
          <p:cNvGrpSpPr/>
          <p:nvPr/>
        </p:nvGrpSpPr>
        <p:grpSpPr>
          <a:xfrm>
            <a:off x="4287493" y="2353736"/>
            <a:ext cx="2154801" cy="441591"/>
            <a:chOff x="4287493" y="2353736"/>
            <a:chExt cx="2154801" cy="441591"/>
          </a:xfrm>
        </p:grpSpPr>
        <p:sp>
          <p:nvSpPr>
            <p:cNvPr id="50" name="Freeform 49"/>
            <p:cNvSpPr/>
            <p:nvPr/>
          </p:nvSpPr>
          <p:spPr>
            <a:xfrm>
              <a:off x="4287493" y="2526736"/>
              <a:ext cx="198957" cy="19896"/>
            </a:xfrm>
            <a:custGeom>
              <a:avLst/>
              <a:gdLst/>
              <a:ahLst/>
              <a:cxnLst/>
              <a:rect l="0" t="0" r="0" b="0"/>
              <a:pathLst>
                <a:path w="198957" h="19896">
                  <a:moveTo>
                    <a:pt x="0" y="0"/>
                  </a:moveTo>
                  <a:lnTo>
                    <a:pt x="15843" y="5281"/>
                  </a:lnTo>
                  <a:lnTo>
                    <a:pt x="24931" y="6836"/>
                  </a:lnTo>
                  <a:lnTo>
                    <a:pt x="35411" y="7874"/>
                  </a:lnTo>
                  <a:lnTo>
                    <a:pt x="46819" y="8565"/>
                  </a:lnTo>
                  <a:lnTo>
                    <a:pt x="71284" y="9333"/>
                  </a:lnTo>
                  <a:lnTo>
                    <a:pt x="149362" y="9894"/>
                  </a:lnTo>
                  <a:lnTo>
                    <a:pt x="198956" y="1989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4585313" y="2353736"/>
              <a:ext cx="269205" cy="362009"/>
            </a:xfrm>
            <a:custGeom>
              <a:avLst/>
              <a:gdLst/>
              <a:ahLst/>
              <a:cxnLst/>
              <a:rect l="0" t="0" r="0" b="0"/>
              <a:pathLst>
                <a:path w="269205" h="362009">
                  <a:moveTo>
                    <a:pt x="10561" y="23783"/>
                  </a:moveTo>
                  <a:lnTo>
                    <a:pt x="26404" y="13221"/>
                  </a:lnTo>
                  <a:lnTo>
                    <a:pt x="35492" y="9005"/>
                  </a:lnTo>
                  <a:lnTo>
                    <a:pt x="45972" y="5088"/>
                  </a:lnTo>
                  <a:lnTo>
                    <a:pt x="57380" y="1372"/>
                  </a:lnTo>
                  <a:lnTo>
                    <a:pt x="69407" y="0"/>
                  </a:lnTo>
                  <a:lnTo>
                    <a:pt x="81845" y="191"/>
                  </a:lnTo>
                  <a:lnTo>
                    <a:pt x="94559" y="1423"/>
                  </a:lnTo>
                  <a:lnTo>
                    <a:pt x="106351" y="3350"/>
                  </a:lnTo>
                  <a:lnTo>
                    <a:pt x="117528" y="5740"/>
                  </a:lnTo>
                  <a:lnTo>
                    <a:pt x="128295" y="8438"/>
                  </a:lnTo>
                  <a:lnTo>
                    <a:pt x="138790" y="13553"/>
                  </a:lnTo>
                  <a:lnTo>
                    <a:pt x="149102" y="20279"/>
                  </a:lnTo>
                  <a:lnTo>
                    <a:pt x="159292" y="28079"/>
                  </a:lnTo>
                  <a:lnTo>
                    <a:pt x="168297" y="37700"/>
                  </a:lnTo>
                  <a:lnTo>
                    <a:pt x="176510" y="48535"/>
                  </a:lnTo>
                  <a:lnTo>
                    <a:pt x="184197" y="60180"/>
                  </a:lnTo>
                  <a:lnTo>
                    <a:pt x="189321" y="72365"/>
                  </a:lnTo>
                  <a:lnTo>
                    <a:pt x="192737" y="84909"/>
                  </a:lnTo>
                  <a:lnTo>
                    <a:pt x="195014" y="97693"/>
                  </a:lnTo>
                  <a:lnTo>
                    <a:pt x="195427" y="109532"/>
                  </a:lnTo>
                  <a:lnTo>
                    <a:pt x="194597" y="120740"/>
                  </a:lnTo>
                  <a:lnTo>
                    <a:pt x="192939" y="131528"/>
                  </a:lnTo>
                  <a:lnTo>
                    <a:pt x="189622" y="142036"/>
                  </a:lnTo>
                  <a:lnTo>
                    <a:pt x="185201" y="152357"/>
                  </a:lnTo>
                  <a:lnTo>
                    <a:pt x="180043" y="162554"/>
                  </a:lnTo>
                  <a:lnTo>
                    <a:pt x="173288" y="171562"/>
                  </a:lnTo>
                  <a:lnTo>
                    <a:pt x="165469" y="179779"/>
                  </a:lnTo>
                  <a:lnTo>
                    <a:pt x="156940" y="187467"/>
                  </a:lnTo>
                  <a:lnTo>
                    <a:pt x="138621" y="204852"/>
                  </a:lnTo>
                  <a:lnTo>
                    <a:pt x="129094" y="214130"/>
                  </a:lnTo>
                  <a:lnTo>
                    <a:pt x="118321" y="221421"/>
                  </a:lnTo>
                  <a:lnTo>
                    <a:pt x="106718" y="227387"/>
                  </a:lnTo>
                  <a:lnTo>
                    <a:pt x="94561" y="232469"/>
                  </a:lnTo>
                  <a:lnTo>
                    <a:pt x="82036" y="238068"/>
                  </a:lnTo>
                  <a:lnTo>
                    <a:pt x="56328" y="250184"/>
                  </a:lnTo>
                  <a:lnTo>
                    <a:pt x="45494" y="256510"/>
                  </a:lnTo>
                  <a:lnTo>
                    <a:pt x="36060" y="262938"/>
                  </a:lnTo>
                  <a:lnTo>
                    <a:pt x="27561" y="269434"/>
                  </a:lnTo>
                  <a:lnTo>
                    <a:pt x="19684" y="275975"/>
                  </a:lnTo>
                  <a:lnTo>
                    <a:pt x="12221" y="282546"/>
                  </a:lnTo>
                  <a:lnTo>
                    <a:pt x="5036" y="289138"/>
                  </a:lnTo>
                  <a:lnTo>
                    <a:pt x="1351" y="296848"/>
                  </a:lnTo>
                  <a:lnTo>
                    <a:pt x="0" y="305304"/>
                  </a:lnTo>
                  <a:lnTo>
                    <a:pt x="205" y="314258"/>
                  </a:lnTo>
                  <a:lnTo>
                    <a:pt x="3657" y="321332"/>
                  </a:lnTo>
                  <a:lnTo>
                    <a:pt x="9274" y="327153"/>
                  </a:lnTo>
                  <a:lnTo>
                    <a:pt x="16335" y="332139"/>
                  </a:lnTo>
                  <a:lnTo>
                    <a:pt x="24358" y="336569"/>
                  </a:lnTo>
                  <a:lnTo>
                    <a:pt x="33023" y="340627"/>
                  </a:lnTo>
                  <a:lnTo>
                    <a:pt x="42115" y="344438"/>
                  </a:lnTo>
                  <a:lnTo>
                    <a:pt x="52598" y="346979"/>
                  </a:lnTo>
                  <a:lnTo>
                    <a:pt x="64008" y="348673"/>
                  </a:lnTo>
                  <a:lnTo>
                    <a:pt x="76036" y="349802"/>
                  </a:lnTo>
                  <a:lnTo>
                    <a:pt x="88475" y="350554"/>
                  </a:lnTo>
                  <a:lnTo>
                    <a:pt x="114087" y="351391"/>
                  </a:lnTo>
                  <a:lnTo>
                    <a:pt x="179770" y="351972"/>
                  </a:lnTo>
                  <a:lnTo>
                    <a:pt x="219493" y="352034"/>
                  </a:lnTo>
                  <a:lnTo>
                    <a:pt x="269204" y="36200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4982916" y="2486945"/>
              <a:ext cx="299356" cy="218852"/>
            </a:xfrm>
            <a:custGeom>
              <a:avLst/>
              <a:gdLst/>
              <a:ahLst/>
              <a:cxnLst/>
              <a:rect l="0" t="0" r="0" b="0"/>
              <a:pathLst>
                <a:path w="299356" h="218852">
                  <a:moveTo>
                    <a:pt x="130243" y="0"/>
                  </a:moveTo>
                  <a:lnTo>
                    <a:pt x="114400" y="10562"/>
                  </a:lnTo>
                  <a:lnTo>
                    <a:pt x="107523" y="15884"/>
                  </a:lnTo>
                  <a:lnTo>
                    <a:pt x="100727" y="21642"/>
                  </a:lnTo>
                  <a:lnTo>
                    <a:pt x="93986" y="27692"/>
                  </a:lnTo>
                  <a:lnTo>
                    <a:pt x="80601" y="40308"/>
                  </a:lnTo>
                  <a:lnTo>
                    <a:pt x="32847" y="87501"/>
                  </a:lnTo>
                  <a:lnTo>
                    <a:pt x="4649" y="115656"/>
                  </a:lnTo>
                  <a:lnTo>
                    <a:pt x="1196" y="123527"/>
                  </a:lnTo>
                  <a:lnTo>
                    <a:pt x="0" y="132090"/>
                  </a:lnTo>
                  <a:lnTo>
                    <a:pt x="307" y="141115"/>
                  </a:lnTo>
                  <a:lnTo>
                    <a:pt x="4933" y="148237"/>
                  </a:lnTo>
                  <a:lnTo>
                    <a:pt x="12438" y="154090"/>
                  </a:lnTo>
                  <a:lnTo>
                    <a:pt x="21863" y="159097"/>
                  </a:lnTo>
                  <a:lnTo>
                    <a:pt x="32568" y="163541"/>
                  </a:lnTo>
                  <a:lnTo>
                    <a:pt x="44125" y="167608"/>
                  </a:lnTo>
                  <a:lnTo>
                    <a:pt x="56251" y="171426"/>
                  </a:lnTo>
                  <a:lnTo>
                    <a:pt x="68757" y="172865"/>
                  </a:lnTo>
                  <a:lnTo>
                    <a:pt x="81515" y="172719"/>
                  </a:lnTo>
                  <a:lnTo>
                    <a:pt x="94442" y="171517"/>
                  </a:lnTo>
                  <a:lnTo>
                    <a:pt x="106376" y="171821"/>
                  </a:lnTo>
                  <a:lnTo>
                    <a:pt x="117647" y="173128"/>
                  </a:lnTo>
                  <a:lnTo>
                    <a:pt x="128478" y="175105"/>
                  </a:lnTo>
                  <a:lnTo>
                    <a:pt x="140119" y="177529"/>
                  </a:lnTo>
                  <a:lnTo>
                    <a:pt x="164844" y="183169"/>
                  </a:lnTo>
                  <a:lnTo>
                    <a:pt x="178732" y="185115"/>
                  </a:lnTo>
                  <a:lnTo>
                    <a:pt x="193518" y="186413"/>
                  </a:lnTo>
                  <a:lnTo>
                    <a:pt x="208901" y="187278"/>
                  </a:lnTo>
                  <a:lnTo>
                    <a:pt x="222473" y="188960"/>
                  </a:lnTo>
                  <a:lnTo>
                    <a:pt x="234837" y="191186"/>
                  </a:lnTo>
                  <a:lnTo>
                    <a:pt x="246395" y="193776"/>
                  </a:lnTo>
                  <a:lnTo>
                    <a:pt x="257417" y="196608"/>
                  </a:lnTo>
                  <a:lnTo>
                    <a:pt x="268080" y="199601"/>
                  </a:lnTo>
                  <a:lnTo>
                    <a:pt x="299355" y="21885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5501122" y="2526736"/>
              <a:ext cx="119375" cy="189009"/>
            </a:xfrm>
            <a:custGeom>
              <a:avLst/>
              <a:gdLst/>
              <a:ahLst/>
              <a:cxnLst/>
              <a:rect l="0" t="0" r="0" b="0"/>
              <a:pathLst>
                <a:path w="119375" h="189009">
                  <a:moveTo>
                    <a:pt x="119374" y="0"/>
                  </a:moveTo>
                  <a:lnTo>
                    <a:pt x="72606" y="70152"/>
                  </a:lnTo>
                  <a:lnTo>
                    <a:pt x="66089" y="78822"/>
                  </a:lnTo>
                  <a:lnTo>
                    <a:pt x="59534" y="86812"/>
                  </a:lnTo>
                  <a:lnTo>
                    <a:pt x="52953" y="94350"/>
                  </a:lnTo>
                  <a:lnTo>
                    <a:pt x="46355" y="102691"/>
                  </a:lnTo>
                  <a:lnTo>
                    <a:pt x="39746" y="111568"/>
                  </a:lnTo>
                  <a:lnTo>
                    <a:pt x="33129" y="120801"/>
                  </a:lnTo>
                  <a:lnTo>
                    <a:pt x="26508" y="129168"/>
                  </a:lnTo>
                  <a:lnTo>
                    <a:pt x="19882" y="136956"/>
                  </a:lnTo>
                  <a:lnTo>
                    <a:pt x="0" y="18900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5521018" y="2566527"/>
              <a:ext cx="228800" cy="189009"/>
            </a:xfrm>
            <a:custGeom>
              <a:avLst/>
              <a:gdLst/>
              <a:ahLst/>
              <a:cxnLst/>
              <a:rect l="0" t="0" r="0" b="0"/>
              <a:pathLst>
                <a:path w="228800" h="189009">
                  <a:moveTo>
                    <a:pt x="0" y="0"/>
                  </a:moveTo>
                  <a:lnTo>
                    <a:pt x="5281" y="15843"/>
                  </a:lnTo>
                  <a:lnTo>
                    <a:pt x="9047" y="22720"/>
                  </a:lnTo>
                  <a:lnTo>
                    <a:pt x="13768" y="29516"/>
                  </a:lnTo>
                  <a:lnTo>
                    <a:pt x="19127" y="36257"/>
                  </a:lnTo>
                  <a:lnTo>
                    <a:pt x="24910" y="42961"/>
                  </a:lnTo>
                  <a:lnTo>
                    <a:pt x="30976" y="49642"/>
                  </a:lnTo>
                  <a:lnTo>
                    <a:pt x="43610" y="62959"/>
                  </a:lnTo>
                  <a:lnTo>
                    <a:pt x="56595" y="76247"/>
                  </a:lnTo>
                  <a:lnTo>
                    <a:pt x="65362" y="82885"/>
                  </a:lnTo>
                  <a:lnTo>
                    <a:pt x="75629" y="89522"/>
                  </a:lnTo>
                  <a:lnTo>
                    <a:pt x="86894" y="96156"/>
                  </a:lnTo>
                  <a:lnTo>
                    <a:pt x="96615" y="102790"/>
                  </a:lnTo>
                  <a:lnTo>
                    <a:pt x="105306" y="109423"/>
                  </a:lnTo>
                  <a:lnTo>
                    <a:pt x="113311" y="116056"/>
                  </a:lnTo>
                  <a:lnTo>
                    <a:pt x="121964" y="121583"/>
                  </a:lnTo>
                  <a:lnTo>
                    <a:pt x="131048" y="126373"/>
                  </a:lnTo>
                  <a:lnTo>
                    <a:pt x="140420" y="130672"/>
                  </a:lnTo>
                  <a:lnTo>
                    <a:pt x="149984" y="135748"/>
                  </a:lnTo>
                  <a:lnTo>
                    <a:pt x="159676" y="141343"/>
                  </a:lnTo>
                  <a:lnTo>
                    <a:pt x="169454" y="147283"/>
                  </a:lnTo>
                  <a:lnTo>
                    <a:pt x="179287" y="152349"/>
                  </a:lnTo>
                  <a:lnTo>
                    <a:pt x="189159" y="156831"/>
                  </a:lnTo>
                  <a:lnTo>
                    <a:pt x="228799" y="18900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5912646" y="2546631"/>
              <a:ext cx="245031" cy="189009"/>
            </a:xfrm>
            <a:custGeom>
              <a:avLst/>
              <a:gdLst/>
              <a:ahLst/>
              <a:cxnLst/>
              <a:rect l="0" t="0" r="0" b="0"/>
              <a:pathLst>
                <a:path w="245031" h="189009">
                  <a:moveTo>
                    <a:pt x="125657" y="0"/>
                  </a:moveTo>
                  <a:lnTo>
                    <a:pt x="97965" y="27692"/>
                  </a:lnTo>
                  <a:lnTo>
                    <a:pt x="90616" y="33936"/>
                  </a:lnTo>
                  <a:lnTo>
                    <a:pt x="82400" y="40309"/>
                  </a:lnTo>
                  <a:lnTo>
                    <a:pt x="73608" y="46768"/>
                  </a:lnTo>
                  <a:lnTo>
                    <a:pt x="54995" y="59840"/>
                  </a:lnTo>
                  <a:lnTo>
                    <a:pt x="45390" y="66421"/>
                  </a:lnTo>
                  <a:lnTo>
                    <a:pt x="36776" y="73019"/>
                  </a:lnTo>
                  <a:lnTo>
                    <a:pt x="28822" y="79628"/>
                  </a:lnTo>
                  <a:lnTo>
                    <a:pt x="21309" y="86245"/>
                  </a:lnTo>
                  <a:lnTo>
                    <a:pt x="7067" y="99492"/>
                  </a:lnTo>
                  <a:lnTo>
                    <a:pt x="174" y="106119"/>
                  </a:lnTo>
                  <a:lnTo>
                    <a:pt x="0" y="110537"/>
                  </a:lnTo>
                  <a:lnTo>
                    <a:pt x="4305" y="113483"/>
                  </a:lnTo>
                  <a:lnTo>
                    <a:pt x="11596" y="115447"/>
                  </a:lnTo>
                  <a:lnTo>
                    <a:pt x="28540" y="120576"/>
                  </a:lnTo>
                  <a:lnTo>
                    <a:pt x="95951" y="142656"/>
                  </a:lnTo>
                  <a:lnTo>
                    <a:pt x="106959" y="145948"/>
                  </a:lnTo>
                  <a:lnTo>
                    <a:pt x="142468" y="155863"/>
                  </a:lnTo>
                  <a:lnTo>
                    <a:pt x="164077" y="162487"/>
                  </a:lnTo>
                  <a:lnTo>
                    <a:pt x="245030" y="18900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6227310" y="2463162"/>
              <a:ext cx="214984" cy="332165"/>
            </a:xfrm>
            <a:custGeom>
              <a:avLst/>
              <a:gdLst/>
              <a:ahLst/>
              <a:cxnLst/>
              <a:rect l="0" t="0" r="0" b="0"/>
              <a:pathLst>
                <a:path w="214984" h="332165">
                  <a:moveTo>
                    <a:pt x="0" y="23783"/>
                  </a:moveTo>
                  <a:lnTo>
                    <a:pt x="10563" y="13221"/>
                  </a:lnTo>
                  <a:lnTo>
                    <a:pt x="16990" y="9004"/>
                  </a:lnTo>
                  <a:lnTo>
                    <a:pt x="24590" y="5088"/>
                  </a:lnTo>
                  <a:lnTo>
                    <a:pt x="32974" y="1372"/>
                  </a:lnTo>
                  <a:lnTo>
                    <a:pt x="41878" y="0"/>
                  </a:lnTo>
                  <a:lnTo>
                    <a:pt x="51130" y="190"/>
                  </a:lnTo>
                  <a:lnTo>
                    <a:pt x="60614" y="1423"/>
                  </a:lnTo>
                  <a:lnTo>
                    <a:pt x="70253" y="3349"/>
                  </a:lnTo>
                  <a:lnTo>
                    <a:pt x="79994" y="5739"/>
                  </a:lnTo>
                  <a:lnTo>
                    <a:pt x="89805" y="8438"/>
                  </a:lnTo>
                  <a:lnTo>
                    <a:pt x="99661" y="12447"/>
                  </a:lnTo>
                  <a:lnTo>
                    <a:pt x="109548" y="17331"/>
                  </a:lnTo>
                  <a:lnTo>
                    <a:pt x="119455" y="22798"/>
                  </a:lnTo>
                  <a:lnTo>
                    <a:pt x="129376" y="28652"/>
                  </a:lnTo>
                  <a:lnTo>
                    <a:pt x="149241" y="41053"/>
                  </a:lnTo>
                  <a:lnTo>
                    <a:pt x="156970" y="48560"/>
                  </a:lnTo>
                  <a:lnTo>
                    <a:pt x="163228" y="56881"/>
                  </a:lnTo>
                  <a:lnTo>
                    <a:pt x="168506" y="65744"/>
                  </a:lnTo>
                  <a:lnTo>
                    <a:pt x="173129" y="74968"/>
                  </a:lnTo>
                  <a:lnTo>
                    <a:pt x="177317" y="84434"/>
                  </a:lnTo>
                  <a:lnTo>
                    <a:pt x="181214" y="94060"/>
                  </a:lnTo>
                  <a:lnTo>
                    <a:pt x="181601" y="102688"/>
                  </a:lnTo>
                  <a:lnTo>
                    <a:pt x="179649" y="110651"/>
                  </a:lnTo>
                  <a:lnTo>
                    <a:pt x="176137" y="118170"/>
                  </a:lnTo>
                  <a:lnTo>
                    <a:pt x="170480" y="125393"/>
                  </a:lnTo>
                  <a:lnTo>
                    <a:pt x="163392" y="132420"/>
                  </a:lnTo>
                  <a:lnTo>
                    <a:pt x="155351" y="139314"/>
                  </a:lnTo>
                  <a:lnTo>
                    <a:pt x="145569" y="143911"/>
                  </a:lnTo>
                  <a:lnTo>
                    <a:pt x="134627" y="146975"/>
                  </a:lnTo>
                  <a:lnTo>
                    <a:pt x="122910" y="149018"/>
                  </a:lnTo>
                  <a:lnTo>
                    <a:pt x="110678" y="151485"/>
                  </a:lnTo>
                  <a:lnTo>
                    <a:pt x="85297" y="157174"/>
                  </a:lnTo>
                  <a:lnTo>
                    <a:pt x="73444" y="158028"/>
                  </a:lnTo>
                  <a:lnTo>
                    <a:pt x="62227" y="157492"/>
                  </a:lnTo>
                  <a:lnTo>
                    <a:pt x="51432" y="156029"/>
                  </a:lnTo>
                  <a:lnTo>
                    <a:pt x="48657" y="155054"/>
                  </a:lnTo>
                  <a:lnTo>
                    <a:pt x="51229" y="154404"/>
                  </a:lnTo>
                  <a:lnTo>
                    <a:pt x="57364" y="153971"/>
                  </a:lnTo>
                  <a:lnTo>
                    <a:pt x="65876" y="153682"/>
                  </a:lnTo>
                  <a:lnTo>
                    <a:pt x="87123" y="153361"/>
                  </a:lnTo>
                  <a:lnTo>
                    <a:pt x="98979" y="154380"/>
                  </a:lnTo>
                  <a:lnTo>
                    <a:pt x="111303" y="156165"/>
                  </a:lnTo>
                  <a:lnTo>
                    <a:pt x="123941" y="158461"/>
                  </a:lnTo>
                  <a:lnTo>
                    <a:pt x="135683" y="161097"/>
                  </a:lnTo>
                  <a:lnTo>
                    <a:pt x="146826" y="163959"/>
                  </a:lnTo>
                  <a:lnTo>
                    <a:pt x="157571" y="166972"/>
                  </a:lnTo>
                  <a:lnTo>
                    <a:pt x="166945" y="171192"/>
                  </a:lnTo>
                  <a:lnTo>
                    <a:pt x="175404" y="176216"/>
                  </a:lnTo>
                  <a:lnTo>
                    <a:pt x="183255" y="181775"/>
                  </a:lnTo>
                  <a:lnTo>
                    <a:pt x="190699" y="187693"/>
                  </a:lnTo>
                  <a:lnTo>
                    <a:pt x="197873" y="193848"/>
                  </a:lnTo>
                  <a:lnTo>
                    <a:pt x="204865" y="200162"/>
                  </a:lnTo>
                  <a:lnTo>
                    <a:pt x="209528" y="208793"/>
                  </a:lnTo>
                  <a:lnTo>
                    <a:pt x="212636" y="218968"/>
                  </a:lnTo>
                  <a:lnTo>
                    <a:pt x="214708" y="230173"/>
                  </a:lnTo>
                  <a:lnTo>
                    <a:pt x="214983" y="240958"/>
                  </a:lnTo>
                  <a:lnTo>
                    <a:pt x="214062" y="251464"/>
                  </a:lnTo>
                  <a:lnTo>
                    <a:pt x="212343" y="261785"/>
                  </a:lnTo>
                  <a:lnTo>
                    <a:pt x="207880" y="270875"/>
                  </a:lnTo>
                  <a:lnTo>
                    <a:pt x="201590" y="279146"/>
                  </a:lnTo>
                  <a:lnTo>
                    <a:pt x="194080" y="286871"/>
                  </a:lnTo>
                  <a:lnTo>
                    <a:pt x="185757" y="293126"/>
                  </a:lnTo>
                  <a:lnTo>
                    <a:pt x="176893" y="298402"/>
                  </a:lnTo>
                  <a:lnTo>
                    <a:pt x="167668" y="303024"/>
                  </a:lnTo>
                  <a:lnTo>
                    <a:pt x="158202" y="307211"/>
                  </a:lnTo>
                  <a:lnTo>
                    <a:pt x="148575" y="311107"/>
                  </a:lnTo>
                  <a:lnTo>
                    <a:pt x="109426" y="33216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1300" y="368300"/>
            <a:ext cx="9017000" cy="2646878"/>
          </a:xfrm>
          <a:prstGeom prst="rect">
            <a:avLst/>
          </a:prstGeom>
          <a:noFill/>
        </p:spPr>
        <p:txBody>
          <a:bodyPr vert="horz" rtlCol="0">
            <a:spAutoFit/>
          </a:bodyPr>
          <a:lstStyle/>
          <a:p>
            <a:r>
              <a:rPr lang="en-US" sz="1600" smtClean="0">
                <a:solidFill>
                  <a:srgbClr val="000000"/>
                </a:solidFill>
                <a:latin typeface="Arial - 22"/>
              </a:rPr>
              <a:t>You try!</a:t>
            </a:r>
          </a:p>
          <a:p>
            <a:endParaRPr lang="en-US" sz="1600" smtClean="0">
              <a:solidFill>
                <a:srgbClr val="000000"/>
              </a:solidFill>
              <a:latin typeface="Arial - 22"/>
            </a:endParaRPr>
          </a:p>
          <a:p>
            <a:r>
              <a:rPr lang="en-US" sz="1600" smtClean="0">
                <a:solidFill>
                  <a:srgbClr val="000000"/>
                </a:solidFill>
                <a:latin typeface="Arial - 22"/>
              </a:rPr>
              <a:t>1.) All real numbers that are less than -1 or greater than or equal to 4.</a:t>
            </a:r>
          </a:p>
          <a:p>
            <a:endParaRPr lang="en-US" sz="1600" smtClean="0">
              <a:solidFill>
                <a:srgbClr val="000000"/>
              </a:solidFill>
              <a:latin typeface="Arial - 22"/>
            </a:endParaRPr>
          </a:p>
          <a:p>
            <a:endParaRPr lang="en-US" sz="1600" smtClean="0">
              <a:solidFill>
                <a:srgbClr val="000000"/>
              </a:solidFill>
              <a:latin typeface="Arial - 22"/>
            </a:endParaRPr>
          </a:p>
          <a:p>
            <a:endParaRPr lang="en-US" sz="1600" smtClean="0">
              <a:solidFill>
                <a:srgbClr val="000000"/>
              </a:solidFill>
              <a:latin typeface="Arial - 22"/>
            </a:endParaRPr>
          </a:p>
          <a:p>
            <a:endParaRPr lang="en-US" sz="1600" smtClean="0">
              <a:solidFill>
                <a:srgbClr val="000000"/>
              </a:solidFill>
              <a:latin typeface="Arial - 22"/>
            </a:endParaRPr>
          </a:p>
          <a:p>
            <a:endParaRPr lang="en-US" sz="1600" smtClean="0">
              <a:solidFill>
                <a:srgbClr val="000000"/>
              </a:solidFill>
              <a:latin typeface="Arial - 22"/>
            </a:endParaRPr>
          </a:p>
          <a:p>
            <a:endParaRPr lang="en-US" sz="1600" smtClean="0">
              <a:solidFill>
                <a:srgbClr val="000000"/>
              </a:solidFill>
              <a:latin typeface="Arial - 22"/>
            </a:endParaRPr>
          </a:p>
          <a:p>
            <a:r>
              <a:rPr lang="en-US" sz="1600" smtClean="0">
                <a:solidFill>
                  <a:srgbClr val="000000"/>
                </a:solidFill>
                <a:latin typeface="Arial - 22"/>
              </a:rPr>
              <a:t>2.)  All real numbers that are greater than or equal to -3 and less than 5.</a:t>
            </a:r>
            <a:endParaRPr lang="en-US" sz="1600">
              <a:solidFill>
                <a:srgbClr val="000000"/>
              </a:solidFill>
              <a:latin typeface="Arial - 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4800" y="419100"/>
            <a:ext cx="4978400" cy="1323439"/>
          </a:xfrm>
          <a:prstGeom prst="rect">
            <a:avLst/>
          </a:prstGeom>
          <a:noFill/>
        </p:spPr>
        <p:txBody>
          <a:bodyPr vert="horz" rtlCol="0">
            <a:spAutoFit/>
          </a:bodyPr>
          <a:lstStyle/>
          <a:p>
            <a:r>
              <a:rPr lang="en-US" sz="1600" smtClean="0">
                <a:solidFill>
                  <a:srgbClr val="000000"/>
                </a:solidFill>
                <a:latin typeface="Arial - 22"/>
              </a:rPr>
              <a:t>Solving Compound Inequalities:</a:t>
            </a:r>
          </a:p>
          <a:p>
            <a:endParaRPr lang="en-US" sz="1600" smtClean="0">
              <a:solidFill>
                <a:srgbClr val="000000"/>
              </a:solidFill>
              <a:latin typeface="Arial - 22"/>
            </a:endParaRPr>
          </a:p>
          <a:p>
            <a:r>
              <a:rPr lang="en-US" sz="1600" smtClean="0">
                <a:solidFill>
                  <a:srgbClr val="000000"/>
                </a:solidFill>
                <a:latin typeface="Arial - 22"/>
              </a:rPr>
              <a:t>Example 2: </a:t>
            </a:r>
          </a:p>
          <a:p>
            <a:endParaRPr lang="en-US" sz="1600" smtClean="0">
              <a:solidFill>
                <a:srgbClr val="000000"/>
              </a:solidFill>
              <a:latin typeface="Arial - 22"/>
            </a:endParaRPr>
          </a:p>
          <a:p>
            <a:r>
              <a:rPr lang="en-US" sz="1600" smtClean="0">
                <a:solidFill>
                  <a:srgbClr val="000000"/>
                </a:solidFill>
                <a:latin typeface="Arial - 22"/>
              </a:rPr>
              <a:t>2 &lt; x + 5 &lt; 9        Graph your Solution.</a:t>
            </a:r>
            <a:endParaRPr lang="en-US" sz="1600">
              <a:solidFill>
                <a:srgbClr val="000000"/>
              </a:solidFill>
              <a:latin typeface="Arial - 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8300" y="508000"/>
            <a:ext cx="2184400" cy="784830"/>
          </a:xfrm>
          <a:prstGeom prst="rect">
            <a:avLst/>
          </a:prstGeom>
          <a:noFill/>
        </p:spPr>
        <p:txBody>
          <a:bodyPr vert="horz" rtlCol="0">
            <a:spAutoFit/>
          </a:bodyPr>
          <a:lstStyle/>
          <a:p>
            <a:r>
              <a:rPr lang="en-US" sz="1500" smtClean="0">
                <a:solidFill>
                  <a:srgbClr val="000000"/>
                </a:solidFill>
                <a:latin typeface="Arial - 20"/>
              </a:rPr>
              <a:t>Example 3:</a:t>
            </a:r>
          </a:p>
          <a:p>
            <a:endParaRPr lang="en-US" sz="1500" smtClean="0">
              <a:solidFill>
                <a:srgbClr val="000000"/>
              </a:solidFill>
              <a:latin typeface="Arial - 20"/>
            </a:endParaRPr>
          </a:p>
          <a:p>
            <a:r>
              <a:rPr lang="en-US" sz="1500" smtClean="0">
                <a:solidFill>
                  <a:srgbClr val="000000"/>
                </a:solidFill>
                <a:latin typeface="Arial - 20"/>
              </a:rPr>
              <a:t>-6 &lt; 3n + 9 &lt; 21</a:t>
            </a:r>
            <a:endParaRPr lang="en-US" sz="1500">
              <a:solidFill>
                <a:srgbClr val="000000"/>
              </a:solidFill>
              <a:latin typeface="Arial - 2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317500"/>
            <a:ext cx="2387600" cy="923330"/>
          </a:xfrm>
          <a:prstGeom prst="rect">
            <a:avLst/>
          </a:prstGeom>
          <a:noFill/>
        </p:spPr>
        <p:txBody>
          <a:bodyPr vert="horz" rtlCol="0">
            <a:spAutoFit/>
          </a:bodyPr>
          <a:lstStyle/>
          <a:p>
            <a:r>
              <a:rPr lang="en-US" smtClean="0">
                <a:solidFill>
                  <a:srgbClr val="000000"/>
                </a:solidFill>
                <a:latin typeface="Arial - 24"/>
              </a:rPr>
              <a:t>Example 4: </a:t>
            </a:r>
          </a:p>
          <a:p>
            <a:endParaRPr lang="en-US" smtClean="0">
              <a:solidFill>
                <a:srgbClr val="000000"/>
              </a:solidFill>
              <a:latin typeface="Arial - 24"/>
            </a:endParaRPr>
          </a:p>
          <a:p>
            <a:r>
              <a:rPr lang="en-US" smtClean="0">
                <a:solidFill>
                  <a:srgbClr val="000000"/>
                </a:solidFill>
                <a:latin typeface="Arial - 24"/>
              </a:rPr>
              <a:t>-5 </a:t>
            </a:r>
            <a:r>
              <a:rPr lang="en-US" smtClean="0">
                <a:solidFill>
                  <a:srgbClr val="000000"/>
                </a:solidFill>
                <a:latin typeface="Lucida Sans Unicode - 24"/>
              </a:rPr>
              <a:t>≤</a:t>
            </a:r>
            <a:r>
              <a:rPr lang="en-US" smtClean="0">
                <a:solidFill>
                  <a:srgbClr val="000000"/>
                </a:solidFill>
                <a:latin typeface="Arial - 24"/>
              </a:rPr>
              <a:t> -x - 3 </a:t>
            </a:r>
            <a:r>
              <a:rPr lang="en-US" smtClean="0">
                <a:solidFill>
                  <a:srgbClr val="000000"/>
                </a:solidFill>
                <a:latin typeface="Lucida Sans Unicode - 24"/>
              </a:rPr>
              <a:t>≤</a:t>
            </a:r>
            <a:r>
              <a:rPr lang="en-US" smtClean="0">
                <a:solidFill>
                  <a:srgbClr val="000000"/>
                </a:solidFill>
                <a:latin typeface="Arial - 24"/>
              </a:rPr>
              <a:t> 2</a:t>
            </a:r>
            <a:endParaRPr lang="en-US">
              <a:solidFill>
                <a:srgbClr val="000000"/>
              </a:solidFill>
              <a:latin typeface="Arial - 2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1300" y="304800"/>
            <a:ext cx="9647920" cy="4062651"/>
          </a:xfrm>
          <a:prstGeom prst="rect">
            <a:avLst/>
          </a:prstGeom>
          <a:noFill/>
        </p:spPr>
        <p:txBody>
          <a:bodyPr vert="horz" rtlCol="0">
            <a:spAutoFit/>
          </a:bodyPr>
          <a:lstStyle/>
          <a:p>
            <a:r>
              <a:rPr lang="en-US" smtClean="0">
                <a:solidFill>
                  <a:srgbClr val="000000"/>
                </a:solidFill>
                <a:latin typeface="Arial - 24"/>
              </a:rPr>
              <a:t>Warm-up:</a:t>
            </a:r>
          </a:p>
          <a:p>
            <a:endParaRPr lang="en-US" smtClean="0">
              <a:solidFill>
                <a:srgbClr val="000000"/>
              </a:solidFill>
              <a:latin typeface="Arial - 24"/>
            </a:endParaRPr>
          </a:p>
          <a:p>
            <a:r>
              <a:rPr lang="en-US" smtClean="0">
                <a:solidFill>
                  <a:srgbClr val="000000"/>
                </a:solidFill>
                <a:latin typeface="Arial - 24"/>
              </a:rPr>
              <a:t>Write the sentence as an inequality, then solve the inequality and graph its solution.</a:t>
            </a:r>
          </a:p>
          <a:p>
            <a:endParaRPr lang="en-US" smtClean="0">
              <a:solidFill>
                <a:srgbClr val="000000"/>
              </a:solidFill>
              <a:latin typeface="Arial - 24"/>
            </a:endParaRPr>
          </a:p>
          <a:p>
            <a:r>
              <a:rPr lang="en-US" smtClean="0">
                <a:solidFill>
                  <a:srgbClr val="000000"/>
                </a:solidFill>
                <a:latin typeface="Arial - 24"/>
              </a:rPr>
              <a:t>1.) The product of 8 and x is greater than 50.</a:t>
            </a:r>
          </a:p>
          <a:p>
            <a:endParaRPr lang="en-US" smtClean="0">
              <a:solidFill>
                <a:srgbClr val="000000"/>
              </a:solidFill>
              <a:latin typeface="Arial - 24"/>
            </a:endParaRPr>
          </a:p>
          <a:p>
            <a:endParaRPr lang="en-US" smtClean="0">
              <a:solidFill>
                <a:srgbClr val="000000"/>
              </a:solidFill>
              <a:latin typeface="Arial - 24"/>
            </a:endParaRPr>
          </a:p>
          <a:p>
            <a:endParaRPr lang="en-US" smtClean="0">
              <a:solidFill>
                <a:srgbClr val="000000"/>
              </a:solidFill>
              <a:latin typeface="Arial - 24"/>
            </a:endParaRPr>
          </a:p>
          <a:p>
            <a:r>
              <a:rPr lang="en-US" smtClean="0">
                <a:solidFill>
                  <a:srgbClr val="000000"/>
                </a:solidFill>
                <a:latin typeface="Arial - 24"/>
              </a:rPr>
              <a:t>2.) The quotient of v and -9 is less than -18.</a:t>
            </a:r>
          </a:p>
          <a:p>
            <a:endParaRPr lang="en-US" smtClean="0">
              <a:solidFill>
                <a:srgbClr val="000000"/>
              </a:solidFill>
              <a:latin typeface="Arial - 24"/>
            </a:endParaRPr>
          </a:p>
          <a:p>
            <a:endParaRPr lang="en-US" smtClean="0">
              <a:solidFill>
                <a:srgbClr val="000000"/>
              </a:solidFill>
              <a:latin typeface="Arial - 24"/>
            </a:endParaRPr>
          </a:p>
          <a:p>
            <a:endParaRPr lang="en-US" smtClean="0">
              <a:solidFill>
                <a:srgbClr val="000000"/>
              </a:solidFill>
              <a:latin typeface="Arial - 24"/>
            </a:endParaRPr>
          </a:p>
          <a:p>
            <a:r>
              <a:rPr lang="en-US" smtClean="0">
                <a:solidFill>
                  <a:srgbClr val="000000"/>
                </a:solidFill>
                <a:latin typeface="Arial - 24"/>
              </a:rPr>
              <a:t>3.) </a:t>
            </a:r>
            <a:r>
              <a:rPr lang="en-US" u="sng" smtClean="0">
                <a:solidFill>
                  <a:srgbClr val="000000"/>
                </a:solidFill>
                <a:latin typeface="Arial - 24"/>
              </a:rPr>
              <a:t> r </a:t>
            </a:r>
            <a:r>
              <a:rPr lang="en-US" smtClean="0">
                <a:solidFill>
                  <a:srgbClr val="000000"/>
                </a:solidFill>
                <a:latin typeface="Arial - 24"/>
              </a:rPr>
              <a:t> &lt; 1.8</a:t>
            </a:r>
          </a:p>
          <a:p>
            <a:r>
              <a:rPr lang="en-US" smtClean="0">
                <a:solidFill>
                  <a:srgbClr val="000000"/>
                </a:solidFill>
                <a:latin typeface="Arial - 24"/>
              </a:rPr>
              <a:t>     30</a:t>
            </a:r>
            <a:endParaRPr lang="en-US">
              <a:solidFill>
                <a:srgbClr val="000000"/>
              </a:solidFill>
              <a:latin typeface="Arial - 2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584200"/>
            <a:ext cx="3251200" cy="1077218"/>
          </a:xfrm>
          <a:prstGeom prst="rect">
            <a:avLst/>
          </a:prstGeom>
          <a:noFill/>
        </p:spPr>
        <p:txBody>
          <a:bodyPr vert="horz" rtlCol="0">
            <a:spAutoFit/>
          </a:bodyPr>
          <a:lstStyle/>
          <a:p>
            <a:r>
              <a:rPr lang="en-US" sz="1600" smtClean="0">
                <a:solidFill>
                  <a:srgbClr val="000000"/>
                </a:solidFill>
                <a:latin typeface="Arial - 22"/>
              </a:rPr>
              <a:t>Example 5:</a:t>
            </a:r>
          </a:p>
          <a:p>
            <a:endParaRPr lang="en-US" sz="1600" smtClean="0">
              <a:solidFill>
                <a:srgbClr val="000000"/>
              </a:solidFill>
              <a:latin typeface="Arial - 22"/>
            </a:endParaRPr>
          </a:p>
          <a:p>
            <a:r>
              <a:rPr lang="en-US" sz="1600" smtClean="0">
                <a:solidFill>
                  <a:srgbClr val="000000"/>
                </a:solidFill>
                <a:latin typeface="Arial - 22"/>
              </a:rPr>
              <a:t>2x + 3 &lt; 9 </a:t>
            </a:r>
            <a:r>
              <a:rPr lang="en-US" sz="1600" i="1" smtClean="0">
                <a:solidFill>
                  <a:srgbClr val="000000"/>
                </a:solidFill>
                <a:latin typeface="Arial - 22"/>
              </a:rPr>
              <a:t>or </a:t>
            </a:r>
            <a:r>
              <a:rPr lang="en-US" sz="1600" smtClean="0">
                <a:solidFill>
                  <a:srgbClr val="000000"/>
                </a:solidFill>
                <a:latin typeface="Arial - 22"/>
              </a:rPr>
              <a:t>3x - 6 &gt; 12</a:t>
            </a:r>
          </a:p>
          <a:p>
            <a:endParaRPr lang="en-US" sz="1600">
              <a:solidFill>
                <a:srgbClr val="000000"/>
              </a:solidFill>
              <a:latin typeface="Arial - 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44500"/>
            <a:ext cx="4318000" cy="3785652"/>
          </a:xfrm>
          <a:prstGeom prst="rect">
            <a:avLst/>
          </a:prstGeom>
          <a:noFill/>
        </p:spPr>
        <p:txBody>
          <a:bodyPr vert="horz" rtlCol="0">
            <a:spAutoFit/>
          </a:bodyPr>
          <a:lstStyle/>
          <a:p>
            <a:r>
              <a:rPr lang="en-US" smtClean="0">
                <a:solidFill>
                  <a:srgbClr val="000000"/>
                </a:solidFill>
                <a:latin typeface="Arial - 24"/>
              </a:rPr>
              <a:t>You try!</a:t>
            </a:r>
          </a:p>
          <a:p>
            <a:endParaRPr lang="en-US" smtClean="0">
              <a:solidFill>
                <a:srgbClr val="000000"/>
              </a:solidFill>
              <a:latin typeface="Arial - 24"/>
            </a:endParaRPr>
          </a:p>
          <a:p>
            <a:r>
              <a:rPr lang="en-US" smtClean="0">
                <a:solidFill>
                  <a:srgbClr val="000000"/>
                </a:solidFill>
                <a:latin typeface="Arial - 24"/>
              </a:rPr>
              <a:t>3.) -7 &lt; x + 5 &lt; 4</a:t>
            </a:r>
          </a:p>
          <a:p>
            <a:endParaRPr lang="en-US" smtClean="0">
              <a:solidFill>
                <a:srgbClr val="000000"/>
              </a:solidFill>
              <a:latin typeface="Arial - 24"/>
            </a:endParaRPr>
          </a:p>
          <a:p>
            <a:endParaRPr lang="en-US" smtClean="0">
              <a:solidFill>
                <a:srgbClr val="000000"/>
              </a:solidFill>
              <a:latin typeface="Arial - 24"/>
            </a:endParaRPr>
          </a:p>
          <a:p>
            <a:endParaRPr lang="en-US" smtClean="0">
              <a:solidFill>
                <a:srgbClr val="000000"/>
              </a:solidFill>
              <a:latin typeface="Arial - 24"/>
            </a:endParaRPr>
          </a:p>
          <a:p>
            <a:endParaRPr lang="en-US" smtClean="0">
              <a:solidFill>
                <a:srgbClr val="000000"/>
              </a:solidFill>
              <a:latin typeface="Arial - 24"/>
            </a:endParaRPr>
          </a:p>
          <a:p>
            <a:r>
              <a:rPr lang="pl-PL" smtClean="0">
                <a:solidFill>
                  <a:srgbClr val="000000"/>
                </a:solidFill>
                <a:latin typeface="Arial - 24"/>
              </a:rPr>
              <a:t>4.) -7 &lt; -z - 1 &lt; 3</a:t>
            </a:r>
          </a:p>
          <a:p>
            <a:endParaRPr lang="en-US" smtClean="0">
              <a:solidFill>
                <a:srgbClr val="000000"/>
              </a:solidFill>
              <a:latin typeface="Arial - 24"/>
            </a:endParaRPr>
          </a:p>
          <a:p>
            <a:endParaRPr lang="en-US" smtClean="0">
              <a:solidFill>
                <a:srgbClr val="000000"/>
              </a:solidFill>
              <a:latin typeface="Arial - 24"/>
            </a:endParaRPr>
          </a:p>
          <a:p>
            <a:endParaRPr lang="en-US" smtClean="0">
              <a:solidFill>
                <a:srgbClr val="000000"/>
              </a:solidFill>
              <a:latin typeface="Arial - 24"/>
            </a:endParaRPr>
          </a:p>
          <a:p>
            <a:endParaRPr lang="en-US" smtClean="0">
              <a:solidFill>
                <a:srgbClr val="000000"/>
              </a:solidFill>
              <a:latin typeface="Arial - 24"/>
            </a:endParaRPr>
          </a:p>
          <a:p>
            <a:r>
              <a:rPr lang="en-US" smtClean="0">
                <a:solidFill>
                  <a:srgbClr val="000000"/>
                </a:solidFill>
                <a:latin typeface="Arial - 24"/>
              </a:rPr>
              <a:t>5.) 4c + 1 </a:t>
            </a:r>
            <a:r>
              <a:rPr lang="en-US" smtClean="0">
                <a:solidFill>
                  <a:srgbClr val="000000"/>
                </a:solidFill>
                <a:latin typeface="Lucida Sans Unicode - 24"/>
              </a:rPr>
              <a:t>≤</a:t>
            </a:r>
            <a:r>
              <a:rPr lang="en-US" smtClean="0">
                <a:solidFill>
                  <a:srgbClr val="000000"/>
                </a:solidFill>
                <a:latin typeface="Arial - 24"/>
              </a:rPr>
              <a:t> -3 </a:t>
            </a:r>
            <a:r>
              <a:rPr lang="en-US" i="1" smtClean="0">
                <a:solidFill>
                  <a:srgbClr val="000000"/>
                </a:solidFill>
                <a:latin typeface="Arial - 24"/>
              </a:rPr>
              <a:t>or </a:t>
            </a:r>
            <a:r>
              <a:rPr lang="en-US" smtClean="0">
                <a:solidFill>
                  <a:srgbClr val="000000"/>
                </a:solidFill>
                <a:latin typeface="Arial - 24"/>
              </a:rPr>
              <a:t>5c - 3 &gt; 17</a:t>
            </a:r>
            <a:endParaRPr lang="en-US">
              <a:solidFill>
                <a:srgbClr val="000000"/>
              </a:solidFill>
              <a:latin typeface="Arial - 2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2100" y="381000"/>
            <a:ext cx="8534400" cy="1569660"/>
          </a:xfrm>
          <a:prstGeom prst="rect">
            <a:avLst/>
          </a:prstGeom>
          <a:noFill/>
        </p:spPr>
        <p:txBody>
          <a:bodyPr vert="horz" rtlCol="0">
            <a:spAutoFit/>
          </a:bodyPr>
          <a:lstStyle/>
          <a:p>
            <a:r>
              <a:rPr lang="en-US" sz="1600" smtClean="0">
                <a:solidFill>
                  <a:srgbClr val="000000"/>
                </a:solidFill>
                <a:latin typeface="Arial - 22"/>
              </a:rPr>
              <a:t>Example 6: The Mars Exploration Rovers </a:t>
            </a:r>
            <a:r>
              <a:rPr lang="en-US" sz="1600" i="1" smtClean="0">
                <a:solidFill>
                  <a:srgbClr val="000000"/>
                </a:solidFill>
                <a:latin typeface="Arial - 22"/>
              </a:rPr>
              <a:t>Opportunity </a:t>
            </a:r>
            <a:r>
              <a:rPr lang="en-US" sz="1600" smtClean="0">
                <a:solidFill>
                  <a:srgbClr val="000000"/>
                </a:solidFill>
                <a:latin typeface="Arial - 22"/>
              </a:rPr>
              <a:t>and </a:t>
            </a:r>
            <a:r>
              <a:rPr lang="en-US" sz="1600" i="1" smtClean="0">
                <a:solidFill>
                  <a:srgbClr val="000000"/>
                </a:solidFill>
                <a:latin typeface="Arial - 22"/>
              </a:rPr>
              <a:t>Spirit</a:t>
            </a:r>
            <a:r>
              <a:rPr lang="en-US" sz="1600" smtClean="0">
                <a:solidFill>
                  <a:srgbClr val="000000"/>
                </a:solidFill>
                <a:latin typeface="Arial - 22"/>
              </a:rPr>
              <a:t> are robots that were sent to Mars in 2003 in order to gather geological data about the planet.  The temperature at the landing sites of the robots can range from -100</a:t>
            </a:r>
            <a:r>
              <a:rPr lang="en-US" sz="1600" smtClean="0">
                <a:solidFill>
                  <a:srgbClr val="000000"/>
                </a:solidFill>
                <a:latin typeface="Lucida Sans Unicode - 22"/>
              </a:rPr>
              <a:t>℃</a:t>
            </a:r>
            <a:r>
              <a:rPr lang="en-US" sz="1600" smtClean="0">
                <a:solidFill>
                  <a:srgbClr val="000000"/>
                </a:solidFill>
                <a:latin typeface="Arial - 22"/>
              </a:rPr>
              <a:t> to 0</a:t>
            </a:r>
            <a:r>
              <a:rPr lang="en-US" sz="1600" smtClean="0">
                <a:solidFill>
                  <a:srgbClr val="000000"/>
                </a:solidFill>
                <a:latin typeface="Lucida Sans Unicode - 22"/>
              </a:rPr>
              <a:t>℃</a:t>
            </a:r>
            <a:r>
              <a:rPr lang="en-US" sz="1600" smtClean="0">
                <a:solidFill>
                  <a:srgbClr val="000000"/>
                </a:solidFill>
                <a:latin typeface="Arial - 22"/>
              </a:rPr>
              <a:t>.</a:t>
            </a:r>
          </a:p>
          <a:p>
            <a:endParaRPr lang="en-US" sz="1600" smtClean="0">
              <a:solidFill>
                <a:srgbClr val="000000"/>
              </a:solidFill>
              <a:latin typeface="Arial - 22"/>
            </a:endParaRPr>
          </a:p>
          <a:p>
            <a:r>
              <a:rPr lang="en-US" sz="1600" smtClean="0">
                <a:solidFill>
                  <a:srgbClr val="000000"/>
                </a:solidFill>
                <a:latin typeface="Arial - 22"/>
              </a:rPr>
              <a:t>Write a compound inequality that describes the possible temperatures (in degrees Fahrenheit) at a landing site.</a:t>
            </a:r>
            <a:endParaRPr lang="en-US" sz="1600">
              <a:solidFill>
                <a:srgbClr val="000000"/>
              </a:solidFill>
              <a:latin typeface="Arial - 22"/>
            </a:endParaRPr>
          </a:p>
        </p:txBody>
      </p:sp>
      <p:pic>
        <p:nvPicPr>
          <p:cNvPr id="3" name="Picture 2" descr="Mars - spirit beholds bumpy boulder.jpg"/>
          <p:cNvPicPr>
            <a:picLocks/>
          </p:cNvPicPr>
          <p:nvPr/>
        </p:nvPicPr>
        <p:blipFill>
          <a:blip r:embed="rId3" cstate="print"/>
          <a:stretch>
            <a:fillRect/>
          </a:stretch>
        </p:blipFill>
        <p:spPr>
          <a:xfrm>
            <a:off x="6019800" y="3886200"/>
            <a:ext cx="3512311" cy="2611628"/>
          </a:xfrm>
          <a:prstGeom prst="rect">
            <a:avLst/>
          </a:prstGeom>
          <a:solidFill>
            <a:scrgbClr r="0" g="0" b="0">
              <a:alpha val="0"/>
            </a:scrgbClr>
          </a:solid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1300" y="419100"/>
            <a:ext cx="4876800" cy="1323439"/>
          </a:xfrm>
          <a:prstGeom prst="rect">
            <a:avLst/>
          </a:prstGeom>
          <a:noFill/>
        </p:spPr>
        <p:txBody>
          <a:bodyPr vert="horz" rtlCol="0">
            <a:spAutoFit/>
          </a:bodyPr>
          <a:lstStyle/>
          <a:p>
            <a:r>
              <a:rPr lang="en-US" sz="1600" smtClean="0">
                <a:solidFill>
                  <a:srgbClr val="000000"/>
                </a:solidFill>
                <a:latin typeface="Arial - 22"/>
              </a:rPr>
              <a:t>Homework:</a:t>
            </a:r>
          </a:p>
          <a:p>
            <a:endParaRPr lang="en-US" sz="1600" smtClean="0">
              <a:solidFill>
                <a:srgbClr val="000000"/>
              </a:solidFill>
              <a:latin typeface="Arial - 22"/>
            </a:endParaRPr>
          </a:p>
          <a:p>
            <a:r>
              <a:rPr lang="en-US" sz="1600" smtClean="0">
                <a:solidFill>
                  <a:srgbClr val="000000"/>
                </a:solidFill>
                <a:latin typeface="Arial - 22"/>
              </a:rPr>
              <a:t>Pgs. 372-373 (6, 12, 24, and 38)</a:t>
            </a:r>
          </a:p>
          <a:p>
            <a:endParaRPr lang="en-US" sz="1600" smtClean="0">
              <a:solidFill>
                <a:srgbClr val="000000"/>
              </a:solidFill>
              <a:latin typeface="Arial - 22"/>
            </a:endParaRPr>
          </a:p>
          <a:p>
            <a:r>
              <a:rPr lang="en-US" sz="1600" smtClean="0">
                <a:solidFill>
                  <a:srgbClr val="000000"/>
                </a:solidFill>
                <a:latin typeface="Arial - 22"/>
              </a:rPr>
              <a:t>Pgs. 384 - 385 (4, 12, 14, 23, and 37)</a:t>
            </a:r>
            <a:endParaRPr lang="en-US" sz="1600">
              <a:solidFill>
                <a:srgbClr val="000000"/>
              </a:solidFill>
              <a:latin typeface="Arial - 22"/>
            </a:endParaRPr>
          </a:p>
        </p:txBody>
      </p:sp>
      <p:sp>
        <p:nvSpPr>
          <p:cNvPr id="3" name="Freeform 2"/>
          <p:cNvSpPr/>
          <p:nvPr/>
        </p:nvSpPr>
        <p:spPr>
          <a:xfrm>
            <a:off x="381206" y="973790"/>
            <a:ext cx="4584495" cy="1185211"/>
          </a:xfrm>
          <a:custGeom>
            <a:avLst/>
            <a:gdLst/>
            <a:ahLst/>
            <a:cxnLst/>
            <a:rect l="0" t="0" r="0" b="0"/>
            <a:pathLst>
              <a:path w="4584495" h="1185211">
                <a:moveTo>
                  <a:pt x="75994" y="156510"/>
                </a:moveTo>
                <a:lnTo>
                  <a:pt x="62510" y="183477"/>
                </a:lnTo>
                <a:lnTo>
                  <a:pt x="52127" y="215532"/>
                </a:lnTo>
                <a:lnTo>
                  <a:pt x="47382" y="233958"/>
                </a:lnTo>
                <a:lnTo>
                  <a:pt x="42808" y="254709"/>
                </a:lnTo>
                <a:lnTo>
                  <a:pt x="33963" y="300342"/>
                </a:lnTo>
                <a:lnTo>
                  <a:pt x="31040" y="324365"/>
                </a:lnTo>
                <a:lnTo>
                  <a:pt x="29091" y="348846"/>
                </a:lnTo>
                <a:lnTo>
                  <a:pt x="27792" y="373634"/>
                </a:lnTo>
                <a:lnTo>
                  <a:pt x="25515" y="401448"/>
                </a:lnTo>
                <a:lnTo>
                  <a:pt x="19221" y="462456"/>
                </a:lnTo>
                <a:lnTo>
                  <a:pt x="7745" y="560270"/>
                </a:lnTo>
                <a:lnTo>
                  <a:pt x="5094" y="593605"/>
                </a:lnTo>
                <a:lnTo>
                  <a:pt x="3327" y="627118"/>
                </a:lnTo>
                <a:lnTo>
                  <a:pt x="1364" y="694458"/>
                </a:lnTo>
                <a:lnTo>
                  <a:pt x="0" y="863518"/>
                </a:lnTo>
                <a:lnTo>
                  <a:pt x="1342" y="895959"/>
                </a:lnTo>
                <a:lnTo>
                  <a:pt x="3648" y="927465"/>
                </a:lnTo>
                <a:lnTo>
                  <a:pt x="6597" y="958347"/>
                </a:lnTo>
                <a:lnTo>
                  <a:pt x="9973" y="985990"/>
                </a:lnTo>
                <a:lnTo>
                  <a:pt x="13636" y="1011474"/>
                </a:lnTo>
                <a:lnTo>
                  <a:pt x="17488" y="1035519"/>
                </a:lnTo>
                <a:lnTo>
                  <a:pt x="21468" y="1055783"/>
                </a:lnTo>
                <a:lnTo>
                  <a:pt x="29652" y="1089586"/>
                </a:lnTo>
                <a:lnTo>
                  <a:pt x="36633" y="1101705"/>
                </a:lnTo>
                <a:lnTo>
                  <a:pt x="45520" y="1111196"/>
                </a:lnTo>
                <a:lnTo>
                  <a:pt x="55678" y="1118934"/>
                </a:lnTo>
                <a:lnTo>
                  <a:pt x="66683" y="1121270"/>
                </a:lnTo>
                <a:lnTo>
                  <a:pt x="78253" y="1120005"/>
                </a:lnTo>
                <a:lnTo>
                  <a:pt x="90200" y="1116340"/>
                </a:lnTo>
                <a:lnTo>
                  <a:pt x="100987" y="1106841"/>
                </a:lnTo>
                <a:lnTo>
                  <a:pt x="120498" y="1077472"/>
                </a:lnTo>
                <a:lnTo>
                  <a:pt x="131063" y="1058351"/>
                </a:lnTo>
                <a:lnTo>
                  <a:pt x="167570" y="989577"/>
                </a:lnTo>
                <a:lnTo>
                  <a:pt x="213507" y="905857"/>
                </a:lnTo>
                <a:lnTo>
                  <a:pt x="246237" y="842801"/>
                </a:lnTo>
                <a:lnTo>
                  <a:pt x="261456" y="810182"/>
                </a:lnTo>
                <a:lnTo>
                  <a:pt x="275835" y="777146"/>
                </a:lnTo>
                <a:lnTo>
                  <a:pt x="304512" y="708926"/>
                </a:lnTo>
                <a:lnTo>
                  <a:pt x="336072" y="636272"/>
                </a:lnTo>
                <a:lnTo>
                  <a:pt x="368914" y="565411"/>
                </a:lnTo>
                <a:lnTo>
                  <a:pt x="435989" y="427937"/>
                </a:lnTo>
                <a:lnTo>
                  <a:pt x="454279" y="395317"/>
                </a:lnTo>
                <a:lnTo>
                  <a:pt x="473529" y="363692"/>
                </a:lnTo>
                <a:lnTo>
                  <a:pt x="548376" y="248705"/>
                </a:lnTo>
                <a:lnTo>
                  <a:pt x="565893" y="225029"/>
                </a:lnTo>
                <a:lnTo>
                  <a:pt x="583215" y="203600"/>
                </a:lnTo>
                <a:lnTo>
                  <a:pt x="618925" y="167561"/>
                </a:lnTo>
                <a:lnTo>
                  <a:pt x="658315" y="142136"/>
                </a:lnTo>
                <a:lnTo>
                  <a:pt x="680108" y="135638"/>
                </a:lnTo>
                <a:lnTo>
                  <a:pt x="726900" y="132182"/>
                </a:lnTo>
                <a:lnTo>
                  <a:pt x="746998" y="137469"/>
                </a:lnTo>
                <a:lnTo>
                  <a:pt x="764630" y="146638"/>
                </a:lnTo>
                <a:lnTo>
                  <a:pt x="780618" y="158395"/>
                </a:lnTo>
                <a:lnTo>
                  <a:pt x="792687" y="173289"/>
                </a:lnTo>
                <a:lnTo>
                  <a:pt x="809861" y="208652"/>
                </a:lnTo>
                <a:lnTo>
                  <a:pt x="816416" y="229371"/>
                </a:lnTo>
                <a:lnTo>
                  <a:pt x="822198" y="251651"/>
                </a:lnTo>
                <a:lnTo>
                  <a:pt x="827463" y="274970"/>
                </a:lnTo>
                <a:lnTo>
                  <a:pt x="830973" y="301806"/>
                </a:lnTo>
                <a:lnTo>
                  <a:pt x="833313" y="330985"/>
                </a:lnTo>
                <a:lnTo>
                  <a:pt x="834873" y="361726"/>
                </a:lnTo>
                <a:lnTo>
                  <a:pt x="836607" y="425987"/>
                </a:lnTo>
                <a:lnTo>
                  <a:pt x="837969" y="785036"/>
                </a:lnTo>
                <a:lnTo>
                  <a:pt x="839389" y="816827"/>
                </a:lnTo>
                <a:lnTo>
                  <a:pt x="841746" y="846488"/>
                </a:lnTo>
                <a:lnTo>
                  <a:pt x="844728" y="874728"/>
                </a:lnTo>
                <a:lnTo>
                  <a:pt x="849539" y="899200"/>
                </a:lnTo>
                <a:lnTo>
                  <a:pt x="855568" y="921159"/>
                </a:lnTo>
                <a:lnTo>
                  <a:pt x="869793" y="957787"/>
                </a:lnTo>
                <a:lnTo>
                  <a:pt x="885523" y="983474"/>
                </a:lnTo>
                <a:lnTo>
                  <a:pt x="896491" y="991452"/>
                </a:lnTo>
                <a:lnTo>
                  <a:pt x="923729" y="1000317"/>
                </a:lnTo>
                <a:lnTo>
                  <a:pt x="950887" y="1000494"/>
                </a:lnTo>
                <a:lnTo>
                  <a:pt x="964056" y="998566"/>
                </a:lnTo>
                <a:lnTo>
                  <a:pt x="993740" y="981372"/>
                </a:lnTo>
                <a:lnTo>
                  <a:pt x="1025747" y="953504"/>
                </a:lnTo>
                <a:lnTo>
                  <a:pt x="1058788" y="917599"/>
                </a:lnTo>
                <a:lnTo>
                  <a:pt x="1076912" y="893914"/>
                </a:lnTo>
                <a:lnTo>
                  <a:pt x="1096050" y="866835"/>
                </a:lnTo>
                <a:lnTo>
                  <a:pt x="1136130" y="806643"/>
                </a:lnTo>
                <a:lnTo>
                  <a:pt x="1177462" y="742261"/>
                </a:lnTo>
                <a:lnTo>
                  <a:pt x="1199772" y="709289"/>
                </a:lnTo>
                <a:lnTo>
                  <a:pt x="1247140" y="642548"/>
                </a:lnTo>
                <a:lnTo>
                  <a:pt x="1270213" y="607535"/>
                </a:lnTo>
                <a:lnTo>
                  <a:pt x="1292651" y="571493"/>
                </a:lnTo>
                <a:lnTo>
                  <a:pt x="1314665" y="534765"/>
                </a:lnTo>
                <a:lnTo>
                  <a:pt x="1339219" y="497580"/>
                </a:lnTo>
                <a:lnTo>
                  <a:pt x="1365466" y="460090"/>
                </a:lnTo>
                <a:lnTo>
                  <a:pt x="1471823" y="315411"/>
                </a:lnTo>
                <a:lnTo>
                  <a:pt x="1497613" y="283610"/>
                </a:lnTo>
                <a:lnTo>
                  <a:pt x="1523273" y="253943"/>
                </a:lnTo>
                <a:lnTo>
                  <a:pt x="1548847" y="225699"/>
                </a:lnTo>
                <a:lnTo>
                  <a:pt x="1575773" y="199813"/>
                </a:lnTo>
                <a:lnTo>
                  <a:pt x="1603602" y="175501"/>
                </a:lnTo>
                <a:lnTo>
                  <a:pt x="1705756" y="92528"/>
                </a:lnTo>
                <a:lnTo>
                  <a:pt x="1750480" y="64103"/>
                </a:lnTo>
                <a:lnTo>
                  <a:pt x="1811564" y="35996"/>
                </a:lnTo>
                <a:lnTo>
                  <a:pt x="1829940" y="29601"/>
                </a:lnTo>
                <a:lnTo>
                  <a:pt x="1861648" y="26257"/>
                </a:lnTo>
                <a:lnTo>
                  <a:pt x="1876030" y="27341"/>
                </a:lnTo>
                <a:lnTo>
                  <a:pt x="1903298" y="36072"/>
                </a:lnTo>
                <a:lnTo>
                  <a:pt x="1916497" y="42351"/>
                </a:lnTo>
                <a:lnTo>
                  <a:pt x="1926707" y="52182"/>
                </a:lnTo>
                <a:lnTo>
                  <a:pt x="1941814" y="78156"/>
                </a:lnTo>
                <a:lnTo>
                  <a:pt x="1953232" y="112278"/>
                </a:lnTo>
                <a:lnTo>
                  <a:pt x="1958253" y="131256"/>
                </a:lnTo>
                <a:lnTo>
                  <a:pt x="1961600" y="150962"/>
                </a:lnTo>
                <a:lnTo>
                  <a:pt x="1963831" y="171156"/>
                </a:lnTo>
                <a:lnTo>
                  <a:pt x="1965318" y="191674"/>
                </a:lnTo>
                <a:lnTo>
                  <a:pt x="1966310" y="216641"/>
                </a:lnTo>
                <a:lnTo>
                  <a:pt x="1967412" y="274487"/>
                </a:lnTo>
                <a:lnTo>
                  <a:pt x="1966295" y="304305"/>
                </a:lnTo>
                <a:lnTo>
                  <a:pt x="1964139" y="334062"/>
                </a:lnTo>
                <a:lnTo>
                  <a:pt x="1961290" y="363778"/>
                </a:lnTo>
                <a:lnTo>
                  <a:pt x="1959391" y="394877"/>
                </a:lnTo>
                <a:lnTo>
                  <a:pt x="1957282" y="459536"/>
                </a:lnTo>
                <a:lnTo>
                  <a:pt x="1955308" y="492583"/>
                </a:lnTo>
                <a:lnTo>
                  <a:pt x="1952581" y="525903"/>
                </a:lnTo>
                <a:lnTo>
                  <a:pt x="1949352" y="559405"/>
                </a:lnTo>
                <a:lnTo>
                  <a:pt x="1947199" y="593029"/>
                </a:lnTo>
                <a:lnTo>
                  <a:pt x="1945764" y="626734"/>
                </a:lnTo>
                <a:lnTo>
                  <a:pt x="1943744" y="720580"/>
                </a:lnTo>
                <a:lnTo>
                  <a:pt x="1943461" y="748456"/>
                </a:lnTo>
                <a:lnTo>
                  <a:pt x="1944683" y="772685"/>
                </a:lnTo>
                <a:lnTo>
                  <a:pt x="1946908" y="794482"/>
                </a:lnTo>
                <a:lnTo>
                  <a:pt x="1949803" y="814658"/>
                </a:lnTo>
                <a:lnTo>
                  <a:pt x="1956783" y="848364"/>
                </a:lnTo>
                <a:lnTo>
                  <a:pt x="1960620" y="863280"/>
                </a:lnTo>
                <a:lnTo>
                  <a:pt x="1968822" y="873223"/>
                </a:lnTo>
                <a:lnTo>
                  <a:pt x="1979935" y="879852"/>
                </a:lnTo>
                <a:lnTo>
                  <a:pt x="1992988" y="884271"/>
                </a:lnTo>
                <a:lnTo>
                  <a:pt x="2004512" y="882984"/>
                </a:lnTo>
                <a:lnTo>
                  <a:pt x="2015017" y="877892"/>
                </a:lnTo>
                <a:lnTo>
                  <a:pt x="2037037" y="858124"/>
                </a:lnTo>
                <a:lnTo>
                  <a:pt x="2065639" y="825820"/>
                </a:lnTo>
                <a:lnTo>
                  <a:pt x="2081168" y="805916"/>
                </a:lnTo>
                <a:lnTo>
                  <a:pt x="2097165" y="784181"/>
                </a:lnTo>
                <a:lnTo>
                  <a:pt x="2170139" y="681720"/>
                </a:lnTo>
                <a:lnTo>
                  <a:pt x="2210873" y="620888"/>
                </a:lnTo>
                <a:lnTo>
                  <a:pt x="2301255" y="483110"/>
                </a:lnTo>
                <a:lnTo>
                  <a:pt x="2327145" y="449032"/>
                </a:lnTo>
                <a:lnTo>
                  <a:pt x="2354284" y="416436"/>
                </a:lnTo>
                <a:lnTo>
                  <a:pt x="2382254" y="384827"/>
                </a:lnTo>
                <a:lnTo>
                  <a:pt x="2409367" y="352466"/>
                </a:lnTo>
                <a:lnTo>
                  <a:pt x="2462071" y="286405"/>
                </a:lnTo>
                <a:lnTo>
                  <a:pt x="2489389" y="255806"/>
                </a:lnTo>
                <a:lnTo>
                  <a:pt x="2517480" y="226941"/>
                </a:lnTo>
                <a:lnTo>
                  <a:pt x="2546084" y="199230"/>
                </a:lnTo>
                <a:lnTo>
                  <a:pt x="2573621" y="173701"/>
                </a:lnTo>
                <a:lnTo>
                  <a:pt x="2626795" y="126521"/>
                </a:lnTo>
                <a:lnTo>
                  <a:pt x="2652827" y="105472"/>
                </a:lnTo>
                <a:lnTo>
                  <a:pt x="2678649" y="85796"/>
                </a:lnTo>
                <a:lnTo>
                  <a:pt x="2728507" y="50292"/>
                </a:lnTo>
                <a:lnTo>
                  <a:pt x="2774185" y="20402"/>
                </a:lnTo>
                <a:lnTo>
                  <a:pt x="2814241" y="4295"/>
                </a:lnTo>
                <a:lnTo>
                  <a:pt x="2832825" y="0"/>
                </a:lnTo>
                <a:lnTo>
                  <a:pt x="2850859" y="1370"/>
                </a:lnTo>
                <a:lnTo>
                  <a:pt x="2885949" y="14181"/>
                </a:lnTo>
                <a:lnTo>
                  <a:pt x="2912833" y="33986"/>
                </a:lnTo>
                <a:lnTo>
                  <a:pt x="2923953" y="45194"/>
                </a:lnTo>
                <a:lnTo>
                  <a:pt x="2931366" y="59721"/>
                </a:lnTo>
                <a:lnTo>
                  <a:pt x="2939604" y="94678"/>
                </a:lnTo>
                <a:lnTo>
                  <a:pt x="2941800" y="113877"/>
                </a:lnTo>
                <a:lnTo>
                  <a:pt x="2943265" y="133732"/>
                </a:lnTo>
                <a:lnTo>
                  <a:pt x="2944241" y="154025"/>
                </a:lnTo>
                <a:lnTo>
                  <a:pt x="2945326" y="202912"/>
                </a:lnTo>
                <a:lnTo>
                  <a:pt x="2945615" y="229778"/>
                </a:lnTo>
                <a:lnTo>
                  <a:pt x="2944397" y="257566"/>
                </a:lnTo>
                <a:lnTo>
                  <a:pt x="2942174" y="285970"/>
                </a:lnTo>
                <a:lnTo>
                  <a:pt x="2935940" y="345281"/>
                </a:lnTo>
                <a:lnTo>
                  <a:pt x="2924498" y="440728"/>
                </a:lnTo>
                <a:lnTo>
                  <a:pt x="2916325" y="502021"/>
                </a:lnTo>
                <a:lnTo>
                  <a:pt x="2913581" y="532195"/>
                </a:lnTo>
                <a:lnTo>
                  <a:pt x="2911752" y="562189"/>
                </a:lnTo>
                <a:lnTo>
                  <a:pt x="2909719" y="620445"/>
                </a:lnTo>
                <a:lnTo>
                  <a:pt x="2908414" y="723068"/>
                </a:lnTo>
                <a:lnTo>
                  <a:pt x="2908307" y="745882"/>
                </a:lnTo>
                <a:lnTo>
                  <a:pt x="2915714" y="782520"/>
                </a:lnTo>
                <a:lnTo>
                  <a:pt x="2921641" y="798216"/>
                </a:lnTo>
                <a:lnTo>
                  <a:pt x="2939514" y="823183"/>
                </a:lnTo>
                <a:lnTo>
                  <a:pt x="2950208" y="833792"/>
                </a:lnTo>
                <a:lnTo>
                  <a:pt x="2961569" y="839453"/>
                </a:lnTo>
                <a:lnTo>
                  <a:pt x="2973377" y="841816"/>
                </a:lnTo>
                <a:lnTo>
                  <a:pt x="2985483" y="841981"/>
                </a:lnTo>
                <a:lnTo>
                  <a:pt x="2996375" y="839268"/>
                </a:lnTo>
                <a:lnTo>
                  <a:pt x="3016004" y="828728"/>
                </a:lnTo>
                <a:lnTo>
                  <a:pt x="3056405" y="793443"/>
                </a:lnTo>
                <a:lnTo>
                  <a:pt x="3084077" y="759443"/>
                </a:lnTo>
                <a:lnTo>
                  <a:pt x="3111897" y="719402"/>
                </a:lnTo>
                <a:lnTo>
                  <a:pt x="3143076" y="673384"/>
                </a:lnTo>
                <a:lnTo>
                  <a:pt x="3160704" y="649259"/>
                </a:lnTo>
                <a:lnTo>
                  <a:pt x="3179512" y="624709"/>
                </a:lnTo>
                <a:lnTo>
                  <a:pt x="3199106" y="599876"/>
                </a:lnTo>
                <a:lnTo>
                  <a:pt x="3217813" y="574854"/>
                </a:lnTo>
                <a:lnTo>
                  <a:pt x="3312302" y="441768"/>
                </a:lnTo>
                <a:lnTo>
                  <a:pt x="3334199" y="415826"/>
                </a:lnTo>
                <a:lnTo>
                  <a:pt x="3357264" y="391476"/>
                </a:lnTo>
                <a:lnTo>
                  <a:pt x="3381107" y="368187"/>
                </a:lnTo>
                <a:lnTo>
                  <a:pt x="3402647" y="345606"/>
                </a:lnTo>
                <a:lnTo>
                  <a:pt x="3422651" y="323496"/>
                </a:lnTo>
                <a:lnTo>
                  <a:pt x="3441632" y="301700"/>
                </a:lnTo>
                <a:lnTo>
                  <a:pt x="3458519" y="281526"/>
                </a:lnTo>
                <a:lnTo>
                  <a:pt x="3488572" y="244057"/>
                </a:lnTo>
                <a:lnTo>
                  <a:pt x="3519802" y="212353"/>
                </a:lnTo>
                <a:lnTo>
                  <a:pt x="3549675" y="185562"/>
                </a:lnTo>
                <a:lnTo>
                  <a:pt x="3572360" y="164248"/>
                </a:lnTo>
                <a:lnTo>
                  <a:pt x="3585182" y="157435"/>
                </a:lnTo>
                <a:lnTo>
                  <a:pt x="3614481" y="149865"/>
                </a:lnTo>
                <a:lnTo>
                  <a:pt x="3627374" y="153491"/>
                </a:lnTo>
                <a:lnTo>
                  <a:pt x="3638792" y="161553"/>
                </a:lnTo>
                <a:lnTo>
                  <a:pt x="3649226" y="172572"/>
                </a:lnTo>
                <a:lnTo>
                  <a:pt x="3664582" y="199867"/>
                </a:lnTo>
                <a:lnTo>
                  <a:pt x="3674699" y="230813"/>
                </a:lnTo>
                <a:lnTo>
                  <a:pt x="3679196" y="263381"/>
                </a:lnTo>
                <a:lnTo>
                  <a:pt x="3680395" y="282791"/>
                </a:lnTo>
                <a:lnTo>
                  <a:pt x="3681728" y="326934"/>
                </a:lnTo>
                <a:lnTo>
                  <a:pt x="3682731" y="509860"/>
                </a:lnTo>
                <a:lnTo>
                  <a:pt x="3682785" y="656304"/>
                </a:lnTo>
                <a:lnTo>
                  <a:pt x="3684199" y="684439"/>
                </a:lnTo>
                <a:lnTo>
                  <a:pt x="3686553" y="711663"/>
                </a:lnTo>
                <a:lnTo>
                  <a:pt x="3689533" y="738278"/>
                </a:lnTo>
                <a:lnTo>
                  <a:pt x="3696607" y="790429"/>
                </a:lnTo>
                <a:lnTo>
                  <a:pt x="3700470" y="816189"/>
                </a:lnTo>
                <a:lnTo>
                  <a:pt x="3704455" y="839007"/>
                </a:lnTo>
                <a:lnTo>
                  <a:pt x="3708524" y="859863"/>
                </a:lnTo>
                <a:lnTo>
                  <a:pt x="3716807" y="896678"/>
                </a:lnTo>
                <a:lnTo>
                  <a:pt x="3725192" y="927151"/>
                </a:lnTo>
                <a:lnTo>
                  <a:pt x="3737386" y="951043"/>
                </a:lnTo>
                <a:lnTo>
                  <a:pt x="3744588" y="961365"/>
                </a:lnTo>
                <a:lnTo>
                  <a:pt x="3756446" y="968247"/>
                </a:lnTo>
                <a:lnTo>
                  <a:pt x="3788435" y="975893"/>
                </a:lnTo>
                <a:lnTo>
                  <a:pt x="3806843" y="973698"/>
                </a:lnTo>
                <a:lnTo>
                  <a:pt x="3846112" y="959971"/>
                </a:lnTo>
                <a:lnTo>
                  <a:pt x="3883320" y="935996"/>
                </a:lnTo>
                <a:lnTo>
                  <a:pt x="3917261" y="906526"/>
                </a:lnTo>
                <a:lnTo>
                  <a:pt x="3946457" y="874613"/>
                </a:lnTo>
                <a:lnTo>
                  <a:pt x="3973544" y="841615"/>
                </a:lnTo>
                <a:lnTo>
                  <a:pt x="4001105" y="808134"/>
                </a:lnTo>
                <a:lnTo>
                  <a:pt x="4032169" y="774439"/>
                </a:lnTo>
                <a:lnTo>
                  <a:pt x="4046944" y="756140"/>
                </a:lnTo>
                <a:lnTo>
                  <a:pt x="4061027" y="736886"/>
                </a:lnTo>
                <a:lnTo>
                  <a:pt x="4074649" y="716994"/>
                </a:lnTo>
                <a:lnTo>
                  <a:pt x="4086553" y="698088"/>
                </a:lnTo>
                <a:lnTo>
                  <a:pt x="4107305" y="662029"/>
                </a:lnTo>
                <a:lnTo>
                  <a:pt x="4129698" y="627189"/>
                </a:lnTo>
                <a:lnTo>
                  <a:pt x="4152351" y="592889"/>
                </a:lnTo>
                <a:lnTo>
                  <a:pt x="4171827" y="558830"/>
                </a:lnTo>
                <a:lnTo>
                  <a:pt x="4189890" y="532404"/>
                </a:lnTo>
                <a:lnTo>
                  <a:pt x="4219689" y="497897"/>
                </a:lnTo>
                <a:lnTo>
                  <a:pt x="4231224" y="485701"/>
                </a:lnTo>
                <a:lnTo>
                  <a:pt x="4243147" y="480393"/>
                </a:lnTo>
                <a:lnTo>
                  <a:pt x="4255329" y="479676"/>
                </a:lnTo>
                <a:lnTo>
                  <a:pt x="4267684" y="482021"/>
                </a:lnTo>
                <a:lnTo>
                  <a:pt x="4277332" y="487817"/>
                </a:lnTo>
                <a:lnTo>
                  <a:pt x="4285174" y="495914"/>
                </a:lnTo>
                <a:lnTo>
                  <a:pt x="4291814" y="505546"/>
                </a:lnTo>
                <a:lnTo>
                  <a:pt x="4302954" y="531300"/>
                </a:lnTo>
                <a:lnTo>
                  <a:pt x="4312609" y="561561"/>
                </a:lnTo>
                <a:lnTo>
                  <a:pt x="4321604" y="593825"/>
                </a:lnTo>
                <a:lnTo>
                  <a:pt x="4326543" y="630742"/>
                </a:lnTo>
                <a:lnTo>
                  <a:pt x="4327860" y="650465"/>
                </a:lnTo>
                <a:lnTo>
                  <a:pt x="4330149" y="672080"/>
                </a:lnTo>
                <a:lnTo>
                  <a:pt x="4336455" y="718674"/>
                </a:lnTo>
                <a:lnTo>
                  <a:pt x="4343962" y="763842"/>
                </a:lnTo>
                <a:lnTo>
                  <a:pt x="4360279" y="850328"/>
                </a:lnTo>
                <a:lnTo>
                  <a:pt x="4372872" y="914143"/>
                </a:lnTo>
                <a:lnTo>
                  <a:pt x="4378501" y="933943"/>
                </a:lnTo>
                <a:lnTo>
                  <a:pt x="4385077" y="952787"/>
                </a:lnTo>
                <a:lnTo>
                  <a:pt x="4399908" y="988777"/>
                </a:lnTo>
                <a:lnTo>
                  <a:pt x="4415908" y="1023588"/>
                </a:lnTo>
                <a:lnTo>
                  <a:pt x="4436189" y="1054111"/>
                </a:lnTo>
                <a:lnTo>
                  <a:pt x="4460725" y="1081788"/>
                </a:lnTo>
                <a:lnTo>
                  <a:pt x="4490445" y="1108200"/>
                </a:lnTo>
                <a:lnTo>
                  <a:pt x="4584494" y="118521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7" name="Group 46"/>
          <p:cNvGrpSpPr/>
          <p:nvPr/>
        </p:nvGrpSpPr>
        <p:grpSpPr>
          <a:xfrm>
            <a:off x="457200" y="2778149"/>
            <a:ext cx="7859075" cy="2009752"/>
            <a:chOff x="457200" y="2778149"/>
            <a:chExt cx="7859075" cy="2009752"/>
          </a:xfrm>
        </p:grpSpPr>
        <p:sp>
          <p:nvSpPr>
            <p:cNvPr id="4" name="Freeform 3"/>
            <p:cNvSpPr/>
            <p:nvPr/>
          </p:nvSpPr>
          <p:spPr>
            <a:xfrm>
              <a:off x="546100" y="2882900"/>
              <a:ext cx="25355" cy="482601"/>
            </a:xfrm>
            <a:custGeom>
              <a:avLst/>
              <a:gdLst/>
              <a:ahLst/>
              <a:cxnLst/>
              <a:rect l="0" t="0" r="0" b="0"/>
              <a:pathLst>
                <a:path w="25355" h="482601">
                  <a:moveTo>
                    <a:pt x="12700" y="0"/>
                  </a:moveTo>
                  <a:lnTo>
                    <a:pt x="12700" y="33709"/>
                  </a:lnTo>
                  <a:lnTo>
                    <a:pt x="14111" y="50695"/>
                  </a:lnTo>
                  <a:lnTo>
                    <a:pt x="16462" y="69074"/>
                  </a:lnTo>
                  <a:lnTo>
                    <a:pt x="19441" y="88383"/>
                  </a:lnTo>
                  <a:lnTo>
                    <a:pt x="21427" y="106899"/>
                  </a:lnTo>
                  <a:lnTo>
                    <a:pt x="22751" y="124888"/>
                  </a:lnTo>
                  <a:lnTo>
                    <a:pt x="23634" y="142525"/>
                  </a:lnTo>
                  <a:lnTo>
                    <a:pt x="24615" y="177174"/>
                  </a:lnTo>
                  <a:lnTo>
                    <a:pt x="25354" y="307231"/>
                  </a:lnTo>
                  <a:lnTo>
                    <a:pt x="23958" y="324765"/>
                  </a:lnTo>
                  <a:lnTo>
                    <a:pt x="21616" y="342099"/>
                  </a:lnTo>
                  <a:lnTo>
                    <a:pt x="15251" y="377821"/>
                  </a:lnTo>
                  <a:lnTo>
                    <a:pt x="11578" y="397225"/>
                  </a:lnTo>
                  <a:lnTo>
                    <a:pt x="0" y="4826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457200" y="2778149"/>
              <a:ext cx="288628" cy="320652"/>
            </a:xfrm>
            <a:custGeom>
              <a:avLst/>
              <a:gdLst/>
              <a:ahLst/>
              <a:cxnLst/>
              <a:rect l="0" t="0" r="0" b="0"/>
              <a:pathLst>
                <a:path w="288628" h="320652">
                  <a:moveTo>
                    <a:pt x="0" y="53951"/>
                  </a:moveTo>
                  <a:lnTo>
                    <a:pt x="6741" y="26983"/>
                  </a:lnTo>
                  <a:lnTo>
                    <a:pt x="14372" y="17628"/>
                  </a:lnTo>
                  <a:lnTo>
                    <a:pt x="25103" y="9980"/>
                  </a:lnTo>
                  <a:lnTo>
                    <a:pt x="37902" y="3470"/>
                  </a:lnTo>
                  <a:lnTo>
                    <a:pt x="50668" y="541"/>
                  </a:lnTo>
                  <a:lnTo>
                    <a:pt x="63412" y="0"/>
                  </a:lnTo>
                  <a:lnTo>
                    <a:pt x="76141" y="1050"/>
                  </a:lnTo>
                  <a:lnTo>
                    <a:pt x="88861" y="3161"/>
                  </a:lnTo>
                  <a:lnTo>
                    <a:pt x="101573" y="5980"/>
                  </a:lnTo>
                  <a:lnTo>
                    <a:pt x="114282" y="9270"/>
                  </a:lnTo>
                  <a:lnTo>
                    <a:pt x="126988" y="12875"/>
                  </a:lnTo>
                  <a:lnTo>
                    <a:pt x="152394" y="20643"/>
                  </a:lnTo>
                  <a:lnTo>
                    <a:pt x="165096" y="26101"/>
                  </a:lnTo>
                  <a:lnTo>
                    <a:pt x="177797" y="32562"/>
                  </a:lnTo>
                  <a:lnTo>
                    <a:pt x="190498" y="39691"/>
                  </a:lnTo>
                  <a:lnTo>
                    <a:pt x="203198" y="48678"/>
                  </a:lnTo>
                  <a:lnTo>
                    <a:pt x="215899" y="58902"/>
                  </a:lnTo>
                  <a:lnTo>
                    <a:pt x="228599" y="69951"/>
                  </a:lnTo>
                  <a:lnTo>
                    <a:pt x="239888" y="80140"/>
                  </a:lnTo>
                  <a:lnTo>
                    <a:pt x="259957" y="98987"/>
                  </a:lnTo>
                  <a:lnTo>
                    <a:pt x="267849" y="109375"/>
                  </a:lnTo>
                  <a:lnTo>
                    <a:pt x="274522" y="120533"/>
                  </a:lnTo>
                  <a:lnTo>
                    <a:pt x="280381" y="132206"/>
                  </a:lnTo>
                  <a:lnTo>
                    <a:pt x="284287" y="145632"/>
                  </a:lnTo>
                  <a:lnTo>
                    <a:pt x="286891" y="160227"/>
                  </a:lnTo>
                  <a:lnTo>
                    <a:pt x="288627" y="175601"/>
                  </a:lnTo>
                  <a:lnTo>
                    <a:pt x="286962" y="191496"/>
                  </a:lnTo>
                  <a:lnTo>
                    <a:pt x="283030" y="207736"/>
                  </a:lnTo>
                  <a:lnTo>
                    <a:pt x="277587" y="224208"/>
                  </a:lnTo>
                  <a:lnTo>
                    <a:pt x="271135" y="238011"/>
                  </a:lnTo>
                  <a:lnTo>
                    <a:pt x="264012" y="250035"/>
                  </a:lnTo>
                  <a:lnTo>
                    <a:pt x="256441" y="260874"/>
                  </a:lnTo>
                  <a:lnTo>
                    <a:pt x="245750" y="270921"/>
                  </a:lnTo>
                  <a:lnTo>
                    <a:pt x="232977" y="280442"/>
                  </a:lnTo>
                  <a:lnTo>
                    <a:pt x="218818" y="289612"/>
                  </a:lnTo>
                  <a:lnTo>
                    <a:pt x="202323" y="297136"/>
                  </a:lnTo>
                  <a:lnTo>
                    <a:pt x="184271" y="303563"/>
                  </a:lnTo>
                  <a:lnTo>
                    <a:pt x="127000" y="32065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776947" y="3193083"/>
              <a:ext cx="230587" cy="493450"/>
            </a:xfrm>
            <a:custGeom>
              <a:avLst/>
              <a:gdLst/>
              <a:ahLst/>
              <a:cxnLst/>
              <a:rect l="0" t="0" r="0" b="0"/>
              <a:pathLst>
                <a:path w="230587" h="493450">
                  <a:moveTo>
                    <a:pt x="175553" y="7317"/>
                  </a:moveTo>
                  <a:lnTo>
                    <a:pt x="148585" y="574"/>
                  </a:lnTo>
                  <a:lnTo>
                    <a:pt x="136407" y="0"/>
                  </a:lnTo>
                  <a:lnTo>
                    <a:pt x="124056" y="1028"/>
                  </a:lnTo>
                  <a:lnTo>
                    <a:pt x="111588" y="3124"/>
                  </a:lnTo>
                  <a:lnTo>
                    <a:pt x="97632" y="8755"/>
                  </a:lnTo>
                  <a:lnTo>
                    <a:pt x="82683" y="16742"/>
                  </a:lnTo>
                  <a:lnTo>
                    <a:pt x="67073" y="26300"/>
                  </a:lnTo>
                  <a:lnTo>
                    <a:pt x="53844" y="36906"/>
                  </a:lnTo>
                  <a:lnTo>
                    <a:pt x="42202" y="48209"/>
                  </a:lnTo>
                  <a:lnTo>
                    <a:pt x="31619" y="59978"/>
                  </a:lnTo>
                  <a:lnTo>
                    <a:pt x="21741" y="73469"/>
                  </a:lnTo>
                  <a:lnTo>
                    <a:pt x="12334" y="88107"/>
                  </a:lnTo>
                  <a:lnTo>
                    <a:pt x="3240" y="103510"/>
                  </a:lnTo>
                  <a:lnTo>
                    <a:pt x="0" y="118012"/>
                  </a:lnTo>
                  <a:lnTo>
                    <a:pt x="662" y="131914"/>
                  </a:lnTo>
                  <a:lnTo>
                    <a:pt x="3925" y="145415"/>
                  </a:lnTo>
                  <a:lnTo>
                    <a:pt x="11746" y="153004"/>
                  </a:lnTo>
                  <a:lnTo>
                    <a:pt x="22603" y="156653"/>
                  </a:lnTo>
                  <a:lnTo>
                    <a:pt x="35486" y="157674"/>
                  </a:lnTo>
                  <a:lnTo>
                    <a:pt x="48308" y="155533"/>
                  </a:lnTo>
                  <a:lnTo>
                    <a:pt x="61090" y="151283"/>
                  </a:lnTo>
                  <a:lnTo>
                    <a:pt x="73844" y="145627"/>
                  </a:lnTo>
                  <a:lnTo>
                    <a:pt x="85169" y="136213"/>
                  </a:lnTo>
                  <a:lnTo>
                    <a:pt x="95541" y="124292"/>
                  </a:lnTo>
                  <a:lnTo>
                    <a:pt x="105278" y="110700"/>
                  </a:lnTo>
                  <a:lnTo>
                    <a:pt x="113181" y="97406"/>
                  </a:lnTo>
                  <a:lnTo>
                    <a:pt x="119860" y="84309"/>
                  </a:lnTo>
                  <a:lnTo>
                    <a:pt x="125724" y="71345"/>
                  </a:lnTo>
                  <a:lnTo>
                    <a:pt x="131045" y="66935"/>
                  </a:lnTo>
                  <a:lnTo>
                    <a:pt x="136003" y="68229"/>
                  </a:lnTo>
                  <a:lnTo>
                    <a:pt x="140719" y="73325"/>
                  </a:lnTo>
                  <a:lnTo>
                    <a:pt x="145275" y="83778"/>
                  </a:lnTo>
                  <a:lnTo>
                    <a:pt x="149723" y="97802"/>
                  </a:lnTo>
                  <a:lnTo>
                    <a:pt x="154099" y="114206"/>
                  </a:lnTo>
                  <a:lnTo>
                    <a:pt x="158428" y="135021"/>
                  </a:lnTo>
                  <a:lnTo>
                    <a:pt x="162725" y="158775"/>
                  </a:lnTo>
                  <a:lnTo>
                    <a:pt x="175515" y="239400"/>
                  </a:lnTo>
                  <a:lnTo>
                    <a:pt x="179761" y="267873"/>
                  </a:lnTo>
                  <a:lnTo>
                    <a:pt x="184002" y="291087"/>
                  </a:lnTo>
                  <a:lnTo>
                    <a:pt x="188241" y="310797"/>
                  </a:lnTo>
                  <a:lnTo>
                    <a:pt x="205184" y="379589"/>
                  </a:lnTo>
                  <a:lnTo>
                    <a:pt x="209418" y="395198"/>
                  </a:lnTo>
                  <a:lnTo>
                    <a:pt x="222119" y="438804"/>
                  </a:lnTo>
                  <a:lnTo>
                    <a:pt x="230586" y="470492"/>
                  </a:lnTo>
                  <a:lnTo>
                    <a:pt x="227763" y="481200"/>
                  </a:lnTo>
                  <a:lnTo>
                    <a:pt x="220238" y="488339"/>
                  </a:lnTo>
                  <a:lnTo>
                    <a:pt x="209576" y="493098"/>
                  </a:lnTo>
                  <a:lnTo>
                    <a:pt x="199646" y="493449"/>
                  </a:lnTo>
                  <a:lnTo>
                    <a:pt x="190204" y="490860"/>
                  </a:lnTo>
                  <a:lnTo>
                    <a:pt x="181087" y="486312"/>
                  </a:lnTo>
                  <a:lnTo>
                    <a:pt x="169364" y="479047"/>
                  </a:lnTo>
                  <a:lnTo>
                    <a:pt x="155905" y="469970"/>
                  </a:lnTo>
                  <a:lnTo>
                    <a:pt x="141287" y="459685"/>
                  </a:lnTo>
                  <a:lnTo>
                    <a:pt x="128720" y="450007"/>
                  </a:lnTo>
                  <a:lnTo>
                    <a:pt x="117520" y="440732"/>
                  </a:lnTo>
                  <a:lnTo>
                    <a:pt x="86653" y="41371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1079500" y="3163346"/>
              <a:ext cx="165101" cy="219900"/>
            </a:xfrm>
            <a:custGeom>
              <a:avLst/>
              <a:gdLst/>
              <a:ahLst/>
              <a:cxnLst/>
              <a:rect l="0" t="0" r="0" b="0"/>
              <a:pathLst>
                <a:path w="165101" h="219900">
                  <a:moveTo>
                    <a:pt x="165100" y="24354"/>
                  </a:moveTo>
                  <a:lnTo>
                    <a:pt x="144874" y="10870"/>
                  </a:lnTo>
                  <a:lnTo>
                    <a:pt x="133271" y="6898"/>
                  </a:lnTo>
                  <a:lnTo>
                    <a:pt x="119892" y="4250"/>
                  </a:lnTo>
                  <a:lnTo>
                    <a:pt x="105328" y="2484"/>
                  </a:lnTo>
                  <a:lnTo>
                    <a:pt x="88563" y="1307"/>
                  </a:lnTo>
                  <a:lnTo>
                    <a:pt x="70330" y="523"/>
                  </a:lnTo>
                  <a:lnTo>
                    <a:pt x="51120" y="0"/>
                  </a:lnTo>
                  <a:lnTo>
                    <a:pt x="35491" y="2473"/>
                  </a:lnTo>
                  <a:lnTo>
                    <a:pt x="22249" y="6944"/>
                  </a:lnTo>
                  <a:lnTo>
                    <a:pt x="10599" y="12747"/>
                  </a:lnTo>
                  <a:lnTo>
                    <a:pt x="5655" y="20849"/>
                  </a:lnTo>
                  <a:lnTo>
                    <a:pt x="5181" y="30484"/>
                  </a:lnTo>
                  <a:lnTo>
                    <a:pt x="7687" y="41140"/>
                  </a:lnTo>
                  <a:lnTo>
                    <a:pt x="15002" y="51067"/>
                  </a:lnTo>
                  <a:lnTo>
                    <a:pt x="25524" y="60507"/>
                  </a:lnTo>
                  <a:lnTo>
                    <a:pt x="38182" y="69622"/>
                  </a:lnTo>
                  <a:lnTo>
                    <a:pt x="52266" y="78522"/>
                  </a:lnTo>
                  <a:lnTo>
                    <a:pt x="67299" y="87277"/>
                  </a:lnTo>
                  <a:lnTo>
                    <a:pt x="82966" y="95936"/>
                  </a:lnTo>
                  <a:lnTo>
                    <a:pt x="115425" y="113083"/>
                  </a:lnTo>
                  <a:lnTo>
                    <a:pt x="131983" y="121606"/>
                  </a:lnTo>
                  <a:lnTo>
                    <a:pt x="144433" y="131522"/>
                  </a:lnTo>
                  <a:lnTo>
                    <a:pt x="154144" y="142366"/>
                  </a:lnTo>
                  <a:lnTo>
                    <a:pt x="162029" y="153829"/>
                  </a:lnTo>
                  <a:lnTo>
                    <a:pt x="164464" y="164292"/>
                  </a:lnTo>
                  <a:lnTo>
                    <a:pt x="163265" y="174090"/>
                  </a:lnTo>
                  <a:lnTo>
                    <a:pt x="159643" y="183445"/>
                  </a:lnTo>
                  <a:lnTo>
                    <a:pt x="152995" y="191092"/>
                  </a:lnTo>
                  <a:lnTo>
                    <a:pt x="144330" y="197601"/>
                  </a:lnTo>
                  <a:lnTo>
                    <a:pt x="134320" y="203352"/>
                  </a:lnTo>
                  <a:lnTo>
                    <a:pt x="123413" y="208597"/>
                  </a:lnTo>
                  <a:lnTo>
                    <a:pt x="111909" y="213505"/>
                  </a:lnTo>
                  <a:lnTo>
                    <a:pt x="100006" y="218188"/>
                  </a:lnTo>
                  <a:lnTo>
                    <a:pt x="87837" y="219899"/>
                  </a:lnTo>
                  <a:lnTo>
                    <a:pt x="75491" y="219628"/>
                  </a:lnTo>
                  <a:lnTo>
                    <a:pt x="63027" y="218037"/>
                  </a:lnTo>
                  <a:lnTo>
                    <a:pt x="50485" y="215564"/>
                  </a:lnTo>
                  <a:lnTo>
                    <a:pt x="37890" y="212505"/>
                  </a:lnTo>
                  <a:lnTo>
                    <a:pt x="0" y="20215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1651000" y="2980858"/>
              <a:ext cx="283432" cy="462469"/>
            </a:xfrm>
            <a:custGeom>
              <a:avLst/>
              <a:gdLst/>
              <a:ahLst/>
              <a:cxnLst/>
              <a:rect l="0" t="0" r="0" b="0"/>
              <a:pathLst>
                <a:path w="283432" h="462469">
                  <a:moveTo>
                    <a:pt x="0" y="16342"/>
                  </a:moveTo>
                  <a:lnTo>
                    <a:pt x="20225" y="2858"/>
                  </a:lnTo>
                  <a:lnTo>
                    <a:pt x="30417" y="297"/>
                  </a:lnTo>
                  <a:lnTo>
                    <a:pt x="41444" y="0"/>
                  </a:lnTo>
                  <a:lnTo>
                    <a:pt x="53029" y="1214"/>
                  </a:lnTo>
                  <a:lnTo>
                    <a:pt x="64986" y="3434"/>
                  </a:lnTo>
                  <a:lnTo>
                    <a:pt x="77191" y="6326"/>
                  </a:lnTo>
                  <a:lnTo>
                    <a:pt x="89560" y="9664"/>
                  </a:lnTo>
                  <a:lnTo>
                    <a:pt x="104862" y="16123"/>
                  </a:lnTo>
                  <a:lnTo>
                    <a:pt x="122119" y="24663"/>
                  </a:lnTo>
                  <a:lnTo>
                    <a:pt x="140679" y="34589"/>
                  </a:lnTo>
                  <a:lnTo>
                    <a:pt x="157286" y="45440"/>
                  </a:lnTo>
                  <a:lnTo>
                    <a:pt x="172591" y="56907"/>
                  </a:lnTo>
                  <a:lnTo>
                    <a:pt x="187027" y="68785"/>
                  </a:lnTo>
                  <a:lnTo>
                    <a:pt x="198062" y="80937"/>
                  </a:lnTo>
                  <a:lnTo>
                    <a:pt x="206830" y="93272"/>
                  </a:lnTo>
                  <a:lnTo>
                    <a:pt x="214087" y="105729"/>
                  </a:lnTo>
                  <a:lnTo>
                    <a:pt x="216102" y="116855"/>
                  </a:lnTo>
                  <a:lnTo>
                    <a:pt x="214623" y="127095"/>
                  </a:lnTo>
                  <a:lnTo>
                    <a:pt x="210816" y="136744"/>
                  </a:lnTo>
                  <a:lnTo>
                    <a:pt x="201221" y="145999"/>
                  </a:lnTo>
                  <a:lnTo>
                    <a:pt x="187770" y="154991"/>
                  </a:lnTo>
                  <a:lnTo>
                    <a:pt x="171746" y="163808"/>
                  </a:lnTo>
                  <a:lnTo>
                    <a:pt x="155419" y="169686"/>
                  </a:lnTo>
                  <a:lnTo>
                    <a:pt x="138891" y="173604"/>
                  </a:lnTo>
                  <a:lnTo>
                    <a:pt x="122227" y="176217"/>
                  </a:lnTo>
                  <a:lnTo>
                    <a:pt x="105473" y="177958"/>
                  </a:lnTo>
                  <a:lnTo>
                    <a:pt x="88660" y="179120"/>
                  </a:lnTo>
                  <a:lnTo>
                    <a:pt x="71806" y="179894"/>
                  </a:lnTo>
                  <a:lnTo>
                    <a:pt x="66215" y="180410"/>
                  </a:lnTo>
                  <a:lnTo>
                    <a:pt x="83903" y="182547"/>
                  </a:lnTo>
                  <a:lnTo>
                    <a:pt x="94035" y="185001"/>
                  </a:lnTo>
                  <a:lnTo>
                    <a:pt x="105023" y="188047"/>
                  </a:lnTo>
                  <a:lnTo>
                    <a:pt x="116582" y="192901"/>
                  </a:lnTo>
                  <a:lnTo>
                    <a:pt x="128521" y="198959"/>
                  </a:lnTo>
                  <a:lnTo>
                    <a:pt x="140714" y="205820"/>
                  </a:lnTo>
                  <a:lnTo>
                    <a:pt x="153076" y="213216"/>
                  </a:lnTo>
                  <a:lnTo>
                    <a:pt x="178100" y="228960"/>
                  </a:lnTo>
                  <a:lnTo>
                    <a:pt x="189289" y="237109"/>
                  </a:lnTo>
                  <a:lnTo>
                    <a:pt x="199570" y="245365"/>
                  </a:lnTo>
                  <a:lnTo>
                    <a:pt x="209247" y="253690"/>
                  </a:lnTo>
                  <a:lnTo>
                    <a:pt x="218520" y="262063"/>
                  </a:lnTo>
                  <a:lnTo>
                    <a:pt x="236349" y="278892"/>
                  </a:lnTo>
                  <a:lnTo>
                    <a:pt x="245055" y="288742"/>
                  </a:lnTo>
                  <a:lnTo>
                    <a:pt x="253681" y="299542"/>
                  </a:lnTo>
                  <a:lnTo>
                    <a:pt x="262254" y="310975"/>
                  </a:lnTo>
                  <a:lnTo>
                    <a:pt x="269380" y="324242"/>
                  </a:lnTo>
                  <a:lnTo>
                    <a:pt x="275542" y="338730"/>
                  </a:lnTo>
                  <a:lnTo>
                    <a:pt x="281061" y="354034"/>
                  </a:lnTo>
                  <a:lnTo>
                    <a:pt x="283329" y="369881"/>
                  </a:lnTo>
                  <a:lnTo>
                    <a:pt x="283431" y="386090"/>
                  </a:lnTo>
                  <a:lnTo>
                    <a:pt x="282087" y="402541"/>
                  </a:lnTo>
                  <a:lnTo>
                    <a:pt x="275547" y="416330"/>
                  </a:lnTo>
                  <a:lnTo>
                    <a:pt x="265542" y="428345"/>
                  </a:lnTo>
                  <a:lnTo>
                    <a:pt x="253228" y="439177"/>
                  </a:lnTo>
                  <a:lnTo>
                    <a:pt x="237963" y="447810"/>
                  </a:lnTo>
                  <a:lnTo>
                    <a:pt x="220731" y="454976"/>
                  </a:lnTo>
                  <a:lnTo>
                    <a:pt x="202187" y="461164"/>
                  </a:lnTo>
                  <a:lnTo>
                    <a:pt x="182769" y="462468"/>
                  </a:lnTo>
                  <a:lnTo>
                    <a:pt x="162768" y="460514"/>
                  </a:lnTo>
                  <a:lnTo>
                    <a:pt x="142379" y="456390"/>
                  </a:lnTo>
                  <a:lnTo>
                    <a:pt x="125963" y="450818"/>
                  </a:lnTo>
                  <a:lnTo>
                    <a:pt x="112198" y="444282"/>
                  </a:lnTo>
                  <a:lnTo>
                    <a:pt x="76200" y="42274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2006600" y="3023278"/>
              <a:ext cx="248928" cy="405723"/>
            </a:xfrm>
            <a:custGeom>
              <a:avLst/>
              <a:gdLst/>
              <a:ahLst/>
              <a:cxnLst/>
              <a:rect l="0" t="0" r="0" b="0"/>
              <a:pathLst>
                <a:path w="248928" h="405723">
                  <a:moveTo>
                    <a:pt x="0" y="24722"/>
                  </a:moveTo>
                  <a:lnTo>
                    <a:pt x="20225" y="17979"/>
                  </a:lnTo>
                  <a:lnTo>
                    <a:pt x="31828" y="14582"/>
                  </a:lnTo>
                  <a:lnTo>
                    <a:pt x="59771" y="7045"/>
                  </a:lnTo>
                  <a:lnTo>
                    <a:pt x="76536" y="4470"/>
                  </a:lnTo>
                  <a:lnTo>
                    <a:pt x="94768" y="2754"/>
                  </a:lnTo>
                  <a:lnTo>
                    <a:pt x="113979" y="1610"/>
                  </a:lnTo>
                  <a:lnTo>
                    <a:pt x="150376" y="338"/>
                  </a:lnTo>
                  <a:lnTo>
                    <a:pt x="167983" y="0"/>
                  </a:lnTo>
                  <a:lnTo>
                    <a:pt x="182544" y="2596"/>
                  </a:lnTo>
                  <a:lnTo>
                    <a:pt x="195074" y="7149"/>
                  </a:lnTo>
                  <a:lnTo>
                    <a:pt x="206249" y="13006"/>
                  </a:lnTo>
                  <a:lnTo>
                    <a:pt x="216521" y="21145"/>
                  </a:lnTo>
                  <a:lnTo>
                    <a:pt x="226192" y="30804"/>
                  </a:lnTo>
                  <a:lnTo>
                    <a:pt x="235461" y="41476"/>
                  </a:lnTo>
                  <a:lnTo>
                    <a:pt x="241641" y="55647"/>
                  </a:lnTo>
                  <a:lnTo>
                    <a:pt x="245760" y="72149"/>
                  </a:lnTo>
                  <a:lnTo>
                    <a:pt x="248507" y="90207"/>
                  </a:lnTo>
                  <a:lnTo>
                    <a:pt x="248927" y="109301"/>
                  </a:lnTo>
                  <a:lnTo>
                    <a:pt x="247795" y="129085"/>
                  </a:lnTo>
                  <a:lnTo>
                    <a:pt x="245630" y="149331"/>
                  </a:lnTo>
                  <a:lnTo>
                    <a:pt x="242775" y="167061"/>
                  </a:lnTo>
                  <a:lnTo>
                    <a:pt x="239461" y="183115"/>
                  </a:lnTo>
                  <a:lnTo>
                    <a:pt x="235841" y="198050"/>
                  </a:lnTo>
                  <a:lnTo>
                    <a:pt x="232016" y="212241"/>
                  </a:lnTo>
                  <a:lnTo>
                    <a:pt x="224003" y="239297"/>
                  </a:lnTo>
                  <a:lnTo>
                    <a:pt x="211558" y="278329"/>
                  </a:lnTo>
                  <a:lnTo>
                    <a:pt x="207361" y="292571"/>
                  </a:lnTo>
                  <a:lnTo>
                    <a:pt x="198934" y="323447"/>
                  </a:lnTo>
                  <a:lnTo>
                    <a:pt x="196123" y="339583"/>
                  </a:lnTo>
                  <a:lnTo>
                    <a:pt x="194248" y="355985"/>
                  </a:lnTo>
                  <a:lnTo>
                    <a:pt x="190500" y="40572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2108200" y="3225800"/>
              <a:ext cx="203201" cy="38101"/>
            </a:xfrm>
            <a:custGeom>
              <a:avLst/>
              <a:gdLst/>
              <a:ahLst/>
              <a:cxnLst/>
              <a:rect l="0" t="0" r="0" b="0"/>
              <a:pathLst>
                <a:path w="203201" h="38101">
                  <a:moveTo>
                    <a:pt x="0" y="38100"/>
                  </a:moveTo>
                  <a:lnTo>
                    <a:pt x="13484" y="24616"/>
                  </a:lnTo>
                  <a:lnTo>
                    <a:pt x="23100" y="19232"/>
                  </a:lnTo>
                  <a:lnTo>
                    <a:pt x="35155" y="14233"/>
                  </a:lnTo>
                  <a:lnTo>
                    <a:pt x="48837" y="9488"/>
                  </a:lnTo>
                  <a:lnTo>
                    <a:pt x="66424" y="6325"/>
                  </a:lnTo>
                  <a:lnTo>
                    <a:pt x="86616" y="4217"/>
                  </a:lnTo>
                  <a:lnTo>
                    <a:pt x="108544" y="2811"/>
                  </a:lnTo>
                  <a:lnTo>
                    <a:pt x="147960" y="1249"/>
                  </a:lnTo>
                  <a:lnTo>
                    <a:pt x="20320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2451100" y="3065995"/>
              <a:ext cx="266701" cy="366594"/>
            </a:xfrm>
            <a:custGeom>
              <a:avLst/>
              <a:gdLst/>
              <a:ahLst/>
              <a:cxnLst/>
              <a:rect l="0" t="0" r="0" b="0"/>
              <a:pathLst>
                <a:path w="266701" h="366594">
                  <a:moveTo>
                    <a:pt x="0" y="32805"/>
                  </a:moveTo>
                  <a:lnTo>
                    <a:pt x="13484" y="12579"/>
                  </a:lnTo>
                  <a:lnTo>
                    <a:pt x="24511" y="6621"/>
                  </a:lnTo>
                  <a:lnTo>
                    <a:pt x="38918" y="2649"/>
                  </a:lnTo>
                  <a:lnTo>
                    <a:pt x="55579" y="0"/>
                  </a:lnTo>
                  <a:lnTo>
                    <a:pt x="69508" y="1057"/>
                  </a:lnTo>
                  <a:lnTo>
                    <a:pt x="81616" y="4584"/>
                  </a:lnTo>
                  <a:lnTo>
                    <a:pt x="92511" y="9758"/>
                  </a:lnTo>
                  <a:lnTo>
                    <a:pt x="104007" y="16029"/>
                  </a:lnTo>
                  <a:lnTo>
                    <a:pt x="115904" y="23032"/>
                  </a:lnTo>
                  <a:lnTo>
                    <a:pt x="128069" y="30523"/>
                  </a:lnTo>
                  <a:lnTo>
                    <a:pt x="137591" y="39750"/>
                  </a:lnTo>
                  <a:lnTo>
                    <a:pt x="145349" y="50135"/>
                  </a:lnTo>
                  <a:lnTo>
                    <a:pt x="151933" y="61291"/>
                  </a:lnTo>
                  <a:lnTo>
                    <a:pt x="166773" y="84976"/>
                  </a:lnTo>
                  <a:lnTo>
                    <a:pt x="174682" y="97219"/>
                  </a:lnTo>
                  <a:lnTo>
                    <a:pt x="181366" y="109614"/>
                  </a:lnTo>
                  <a:lnTo>
                    <a:pt x="187232" y="122111"/>
                  </a:lnTo>
                  <a:lnTo>
                    <a:pt x="192555" y="134676"/>
                  </a:lnTo>
                  <a:lnTo>
                    <a:pt x="196103" y="148696"/>
                  </a:lnTo>
                  <a:lnTo>
                    <a:pt x="198469" y="163688"/>
                  </a:lnTo>
                  <a:lnTo>
                    <a:pt x="200045" y="179327"/>
                  </a:lnTo>
                  <a:lnTo>
                    <a:pt x="199686" y="193986"/>
                  </a:lnTo>
                  <a:lnTo>
                    <a:pt x="198035" y="207992"/>
                  </a:lnTo>
                  <a:lnTo>
                    <a:pt x="195523" y="221563"/>
                  </a:lnTo>
                  <a:lnTo>
                    <a:pt x="192437" y="234843"/>
                  </a:lnTo>
                  <a:lnTo>
                    <a:pt x="188969" y="247931"/>
                  </a:lnTo>
                  <a:lnTo>
                    <a:pt x="185246" y="260888"/>
                  </a:lnTo>
                  <a:lnTo>
                    <a:pt x="179942" y="273760"/>
                  </a:lnTo>
                  <a:lnTo>
                    <a:pt x="173583" y="286575"/>
                  </a:lnTo>
                  <a:lnTo>
                    <a:pt x="166522" y="299351"/>
                  </a:lnTo>
                  <a:lnTo>
                    <a:pt x="158992" y="310691"/>
                  </a:lnTo>
                  <a:lnTo>
                    <a:pt x="151150" y="321074"/>
                  </a:lnTo>
                  <a:lnTo>
                    <a:pt x="143100" y="330817"/>
                  </a:lnTo>
                  <a:lnTo>
                    <a:pt x="133500" y="338724"/>
                  </a:lnTo>
                  <a:lnTo>
                    <a:pt x="122866" y="345407"/>
                  </a:lnTo>
                  <a:lnTo>
                    <a:pt x="111544" y="351273"/>
                  </a:lnTo>
                  <a:lnTo>
                    <a:pt x="96940" y="356594"/>
                  </a:lnTo>
                  <a:lnTo>
                    <a:pt x="80149" y="361553"/>
                  </a:lnTo>
                  <a:lnTo>
                    <a:pt x="61899" y="366271"/>
                  </a:lnTo>
                  <a:lnTo>
                    <a:pt x="45499" y="366593"/>
                  </a:lnTo>
                  <a:lnTo>
                    <a:pt x="30333" y="363986"/>
                  </a:lnTo>
                  <a:lnTo>
                    <a:pt x="15988" y="359425"/>
                  </a:lnTo>
                  <a:lnTo>
                    <a:pt x="7836" y="350741"/>
                  </a:lnTo>
                  <a:lnTo>
                    <a:pt x="3813" y="339306"/>
                  </a:lnTo>
                  <a:lnTo>
                    <a:pt x="2542" y="326039"/>
                  </a:lnTo>
                  <a:lnTo>
                    <a:pt x="5928" y="314372"/>
                  </a:lnTo>
                  <a:lnTo>
                    <a:pt x="12418" y="303772"/>
                  </a:lnTo>
                  <a:lnTo>
                    <a:pt x="20979" y="293883"/>
                  </a:lnTo>
                  <a:lnTo>
                    <a:pt x="30919" y="285879"/>
                  </a:lnTo>
                  <a:lnTo>
                    <a:pt x="41779" y="279132"/>
                  </a:lnTo>
                  <a:lnTo>
                    <a:pt x="53253" y="273223"/>
                  </a:lnTo>
                  <a:lnTo>
                    <a:pt x="67957" y="270695"/>
                  </a:lnTo>
                  <a:lnTo>
                    <a:pt x="84816" y="270420"/>
                  </a:lnTo>
                  <a:lnTo>
                    <a:pt x="103110" y="271648"/>
                  </a:lnTo>
                  <a:lnTo>
                    <a:pt x="120951" y="275289"/>
                  </a:lnTo>
                  <a:lnTo>
                    <a:pt x="138489" y="280539"/>
                  </a:lnTo>
                  <a:lnTo>
                    <a:pt x="186378" y="297648"/>
                  </a:lnTo>
                  <a:lnTo>
                    <a:pt x="200452" y="302500"/>
                  </a:lnTo>
                  <a:lnTo>
                    <a:pt x="212657" y="308557"/>
                  </a:lnTo>
                  <a:lnTo>
                    <a:pt x="223615" y="315417"/>
                  </a:lnTo>
                  <a:lnTo>
                    <a:pt x="266700" y="36300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2870200" y="3238500"/>
              <a:ext cx="139701" cy="12701"/>
            </a:xfrm>
            <a:custGeom>
              <a:avLst/>
              <a:gdLst/>
              <a:ahLst/>
              <a:cxnLst/>
              <a:rect l="0" t="0" r="0" b="0"/>
              <a:pathLst>
                <a:path w="139701" h="12701">
                  <a:moveTo>
                    <a:pt x="0" y="0"/>
                  </a:moveTo>
                  <a:lnTo>
                    <a:pt x="33709" y="0"/>
                  </a:lnTo>
                  <a:lnTo>
                    <a:pt x="50695" y="1411"/>
                  </a:lnTo>
                  <a:lnTo>
                    <a:pt x="139700" y="127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3175000" y="3011469"/>
              <a:ext cx="352276" cy="483772"/>
            </a:xfrm>
            <a:custGeom>
              <a:avLst/>
              <a:gdLst/>
              <a:ahLst/>
              <a:cxnLst/>
              <a:rect l="0" t="0" r="0" b="0"/>
              <a:pathLst>
                <a:path w="352276" h="483772">
                  <a:moveTo>
                    <a:pt x="0" y="36531"/>
                  </a:moveTo>
                  <a:lnTo>
                    <a:pt x="13483" y="16305"/>
                  </a:lnTo>
                  <a:lnTo>
                    <a:pt x="23100" y="10347"/>
                  </a:lnTo>
                  <a:lnTo>
                    <a:pt x="35155" y="6375"/>
                  </a:lnTo>
                  <a:lnTo>
                    <a:pt x="48837" y="3726"/>
                  </a:lnTo>
                  <a:lnTo>
                    <a:pt x="63602" y="1961"/>
                  </a:lnTo>
                  <a:lnTo>
                    <a:pt x="79090" y="784"/>
                  </a:lnTo>
                  <a:lnTo>
                    <a:pt x="95060" y="0"/>
                  </a:lnTo>
                  <a:lnTo>
                    <a:pt x="109940" y="2299"/>
                  </a:lnTo>
                  <a:lnTo>
                    <a:pt x="124093" y="6654"/>
                  </a:lnTo>
                  <a:lnTo>
                    <a:pt x="190710" y="33922"/>
                  </a:lnTo>
                  <a:lnTo>
                    <a:pt x="206162" y="43258"/>
                  </a:lnTo>
                  <a:lnTo>
                    <a:pt x="219285" y="53715"/>
                  </a:lnTo>
                  <a:lnTo>
                    <a:pt x="230857" y="64920"/>
                  </a:lnTo>
                  <a:lnTo>
                    <a:pt x="238571" y="78035"/>
                  </a:lnTo>
                  <a:lnTo>
                    <a:pt x="243714" y="92422"/>
                  </a:lnTo>
                  <a:lnTo>
                    <a:pt x="247143" y="107658"/>
                  </a:lnTo>
                  <a:lnTo>
                    <a:pt x="245195" y="122049"/>
                  </a:lnTo>
                  <a:lnTo>
                    <a:pt x="239663" y="135876"/>
                  </a:lnTo>
                  <a:lnTo>
                    <a:pt x="231742" y="149328"/>
                  </a:lnTo>
                  <a:lnTo>
                    <a:pt x="222228" y="159707"/>
                  </a:lnTo>
                  <a:lnTo>
                    <a:pt x="211652" y="168037"/>
                  </a:lnTo>
                  <a:lnTo>
                    <a:pt x="200368" y="175001"/>
                  </a:lnTo>
                  <a:lnTo>
                    <a:pt x="187200" y="181055"/>
                  </a:lnTo>
                  <a:lnTo>
                    <a:pt x="172778" y="186503"/>
                  </a:lnTo>
                  <a:lnTo>
                    <a:pt x="115816" y="205384"/>
                  </a:lnTo>
                  <a:lnTo>
                    <a:pt x="113900" y="209777"/>
                  </a:lnTo>
                  <a:lnTo>
                    <a:pt x="119677" y="214117"/>
                  </a:lnTo>
                  <a:lnTo>
                    <a:pt x="179646" y="237964"/>
                  </a:lnTo>
                  <a:lnTo>
                    <a:pt x="195964" y="245608"/>
                  </a:lnTo>
                  <a:lnTo>
                    <a:pt x="211076" y="253527"/>
                  </a:lnTo>
                  <a:lnTo>
                    <a:pt x="225384" y="261628"/>
                  </a:lnTo>
                  <a:lnTo>
                    <a:pt x="239155" y="269851"/>
                  </a:lnTo>
                  <a:lnTo>
                    <a:pt x="265746" y="286514"/>
                  </a:lnTo>
                  <a:lnTo>
                    <a:pt x="277353" y="294908"/>
                  </a:lnTo>
                  <a:lnTo>
                    <a:pt x="287913" y="303327"/>
                  </a:lnTo>
                  <a:lnTo>
                    <a:pt x="297775" y="311761"/>
                  </a:lnTo>
                  <a:lnTo>
                    <a:pt x="307172" y="320207"/>
                  </a:lnTo>
                  <a:lnTo>
                    <a:pt x="325139" y="337116"/>
                  </a:lnTo>
                  <a:lnTo>
                    <a:pt x="332470" y="346988"/>
                  </a:lnTo>
                  <a:lnTo>
                    <a:pt x="338769" y="357802"/>
                  </a:lnTo>
                  <a:lnTo>
                    <a:pt x="344379" y="369245"/>
                  </a:lnTo>
                  <a:lnTo>
                    <a:pt x="348119" y="382518"/>
                  </a:lnTo>
                  <a:lnTo>
                    <a:pt x="350613" y="397011"/>
                  </a:lnTo>
                  <a:lnTo>
                    <a:pt x="352275" y="412317"/>
                  </a:lnTo>
                  <a:lnTo>
                    <a:pt x="349150" y="426755"/>
                  </a:lnTo>
                  <a:lnTo>
                    <a:pt x="342833" y="440614"/>
                  </a:lnTo>
                  <a:lnTo>
                    <a:pt x="334388" y="454086"/>
                  </a:lnTo>
                  <a:lnTo>
                    <a:pt x="323114" y="464478"/>
                  </a:lnTo>
                  <a:lnTo>
                    <a:pt x="309954" y="472818"/>
                  </a:lnTo>
                  <a:lnTo>
                    <a:pt x="295536" y="479789"/>
                  </a:lnTo>
                  <a:lnTo>
                    <a:pt x="281690" y="483025"/>
                  </a:lnTo>
                  <a:lnTo>
                    <a:pt x="268227" y="483771"/>
                  </a:lnTo>
                  <a:lnTo>
                    <a:pt x="255018" y="482858"/>
                  </a:lnTo>
                  <a:lnTo>
                    <a:pt x="240567" y="479426"/>
                  </a:lnTo>
                  <a:lnTo>
                    <a:pt x="225289" y="474317"/>
                  </a:lnTo>
                  <a:lnTo>
                    <a:pt x="165100" y="45563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3606800" y="3029857"/>
              <a:ext cx="230955" cy="399144"/>
            </a:xfrm>
            <a:custGeom>
              <a:avLst/>
              <a:gdLst/>
              <a:ahLst/>
              <a:cxnLst/>
              <a:rect l="0" t="0" r="0" b="0"/>
              <a:pathLst>
                <a:path w="230955" h="399144">
                  <a:moveTo>
                    <a:pt x="0" y="43543"/>
                  </a:moveTo>
                  <a:lnTo>
                    <a:pt x="13484" y="30059"/>
                  </a:lnTo>
                  <a:lnTo>
                    <a:pt x="21689" y="24675"/>
                  </a:lnTo>
                  <a:lnTo>
                    <a:pt x="31392" y="19676"/>
                  </a:lnTo>
                  <a:lnTo>
                    <a:pt x="42095" y="14931"/>
                  </a:lnTo>
                  <a:lnTo>
                    <a:pt x="56285" y="10357"/>
                  </a:lnTo>
                  <a:lnTo>
                    <a:pt x="72801" y="5897"/>
                  </a:lnTo>
                  <a:lnTo>
                    <a:pt x="90867" y="1512"/>
                  </a:lnTo>
                  <a:lnTo>
                    <a:pt x="109967" y="0"/>
                  </a:lnTo>
                  <a:lnTo>
                    <a:pt x="129756" y="403"/>
                  </a:lnTo>
                  <a:lnTo>
                    <a:pt x="150004" y="2083"/>
                  </a:lnTo>
                  <a:lnTo>
                    <a:pt x="167735" y="6025"/>
                  </a:lnTo>
                  <a:lnTo>
                    <a:pt x="183790" y="11475"/>
                  </a:lnTo>
                  <a:lnTo>
                    <a:pt x="198727" y="17931"/>
                  </a:lnTo>
                  <a:lnTo>
                    <a:pt x="210095" y="27879"/>
                  </a:lnTo>
                  <a:lnTo>
                    <a:pt x="219085" y="40156"/>
                  </a:lnTo>
                  <a:lnTo>
                    <a:pt x="226490" y="53985"/>
                  </a:lnTo>
                  <a:lnTo>
                    <a:pt x="230016" y="67437"/>
                  </a:lnTo>
                  <a:lnTo>
                    <a:pt x="230954" y="80639"/>
                  </a:lnTo>
                  <a:lnTo>
                    <a:pt x="230170" y="93674"/>
                  </a:lnTo>
                  <a:lnTo>
                    <a:pt x="228235" y="110830"/>
                  </a:lnTo>
                  <a:lnTo>
                    <a:pt x="222323" y="152470"/>
                  </a:lnTo>
                  <a:lnTo>
                    <a:pt x="218771" y="171194"/>
                  </a:lnTo>
                  <a:lnTo>
                    <a:pt x="214991" y="187910"/>
                  </a:lnTo>
                  <a:lnTo>
                    <a:pt x="211061" y="203288"/>
                  </a:lnTo>
                  <a:lnTo>
                    <a:pt x="202931" y="239188"/>
                  </a:lnTo>
                  <a:lnTo>
                    <a:pt x="198787" y="258640"/>
                  </a:lnTo>
                  <a:lnTo>
                    <a:pt x="196024" y="278663"/>
                  </a:lnTo>
                  <a:lnTo>
                    <a:pt x="194183" y="299067"/>
                  </a:lnTo>
                  <a:lnTo>
                    <a:pt x="192955" y="319726"/>
                  </a:lnTo>
                  <a:lnTo>
                    <a:pt x="193547" y="337731"/>
                  </a:lnTo>
                  <a:lnTo>
                    <a:pt x="195353" y="353969"/>
                  </a:lnTo>
                  <a:lnTo>
                    <a:pt x="203200" y="39914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3657600" y="3238591"/>
              <a:ext cx="342901" cy="25310"/>
            </a:xfrm>
            <a:custGeom>
              <a:avLst/>
              <a:gdLst/>
              <a:ahLst/>
              <a:cxnLst/>
              <a:rect l="0" t="0" r="0" b="0"/>
              <a:pathLst>
                <a:path w="342901" h="25310">
                  <a:moveTo>
                    <a:pt x="0" y="25309"/>
                  </a:moveTo>
                  <a:lnTo>
                    <a:pt x="26968" y="11825"/>
                  </a:lnTo>
                  <a:lnTo>
                    <a:pt x="44789" y="7853"/>
                  </a:lnTo>
                  <a:lnTo>
                    <a:pt x="66548" y="5205"/>
                  </a:lnTo>
                  <a:lnTo>
                    <a:pt x="90932" y="3439"/>
                  </a:lnTo>
                  <a:lnTo>
                    <a:pt x="112832" y="2262"/>
                  </a:lnTo>
                  <a:lnTo>
                    <a:pt x="152218" y="955"/>
                  </a:lnTo>
                  <a:lnTo>
                    <a:pt x="223494" y="115"/>
                  </a:lnTo>
                  <a:lnTo>
                    <a:pt x="257845" y="0"/>
                  </a:lnTo>
                  <a:lnTo>
                    <a:pt x="273497" y="1381"/>
                  </a:lnTo>
                  <a:lnTo>
                    <a:pt x="342900" y="1260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4051300" y="3069758"/>
              <a:ext cx="328296" cy="395178"/>
            </a:xfrm>
            <a:custGeom>
              <a:avLst/>
              <a:gdLst/>
              <a:ahLst/>
              <a:cxnLst/>
              <a:rect l="0" t="0" r="0" b="0"/>
              <a:pathLst>
                <a:path w="328296" h="395178">
                  <a:moveTo>
                    <a:pt x="0" y="16342"/>
                  </a:moveTo>
                  <a:lnTo>
                    <a:pt x="13484" y="2858"/>
                  </a:lnTo>
                  <a:lnTo>
                    <a:pt x="27333" y="297"/>
                  </a:lnTo>
                  <a:lnTo>
                    <a:pt x="46444" y="0"/>
                  </a:lnTo>
                  <a:lnTo>
                    <a:pt x="69063" y="1214"/>
                  </a:lnTo>
                  <a:lnTo>
                    <a:pt x="88375" y="3434"/>
                  </a:lnTo>
                  <a:lnTo>
                    <a:pt x="105483" y="6326"/>
                  </a:lnTo>
                  <a:lnTo>
                    <a:pt x="121122" y="9664"/>
                  </a:lnTo>
                  <a:lnTo>
                    <a:pt x="135781" y="13301"/>
                  </a:lnTo>
                  <a:lnTo>
                    <a:pt x="149787" y="17137"/>
                  </a:lnTo>
                  <a:lnTo>
                    <a:pt x="163358" y="21105"/>
                  </a:lnTo>
                  <a:lnTo>
                    <a:pt x="176638" y="26573"/>
                  </a:lnTo>
                  <a:lnTo>
                    <a:pt x="189726" y="33040"/>
                  </a:lnTo>
                  <a:lnTo>
                    <a:pt x="202683" y="40174"/>
                  </a:lnTo>
                  <a:lnTo>
                    <a:pt x="214144" y="47752"/>
                  </a:lnTo>
                  <a:lnTo>
                    <a:pt x="224607" y="55626"/>
                  </a:lnTo>
                  <a:lnTo>
                    <a:pt x="234405" y="63698"/>
                  </a:lnTo>
                  <a:lnTo>
                    <a:pt x="240936" y="74724"/>
                  </a:lnTo>
                  <a:lnTo>
                    <a:pt x="245291" y="87718"/>
                  </a:lnTo>
                  <a:lnTo>
                    <a:pt x="248194" y="102026"/>
                  </a:lnTo>
                  <a:lnTo>
                    <a:pt x="243073" y="114387"/>
                  </a:lnTo>
                  <a:lnTo>
                    <a:pt x="232604" y="125449"/>
                  </a:lnTo>
                  <a:lnTo>
                    <a:pt x="218569" y="135647"/>
                  </a:lnTo>
                  <a:lnTo>
                    <a:pt x="202157" y="143856"/>
                  </a:lnTo>
                  <a:lnTo>
                    <a:pt x="184160" y="150740"/>
                  </a:lnTo>
                  <a:lnTo>
                    <a:pt x="165106" y="156741"/>
                  </a:lnTo>
                  <a:lnTo>
                    <a:pt x="128884" y="167171"/>
                  </a:lnTo>
                  <a:lnTo>
                    <a:pt x="111323" y="171928"/>
                  </a:lnTo>
                  <a:lnTo>
                    <a:pt x="106671" y="177921"/>
                  </a:lnTo>
                  <a:lnTo>
                    <a:pt x="110625" y="184739"/>
                  </a:lnTo>
                  <a:lnTo>
                    <a:pt x="120316" y="192107"/>
                  </a:lnTo>
                  <a:lnTo>
                    <a:pt x="131010" y="198429"/>
                  </a:lnTo>
                  <a:lnTo>
                    <a:pt x="142374" y="204056"/>
                  </a:lnTo>
                  <a:lnTo>
                    <a:pt x="154182" y="209217"/>
                  </a:lnTo>
                  <a:lnTo>
                    <a:pt x="166288" y="215481"/>
                  </a:lnTo>
                  <a:lnTo>
                    <a:pt x="178592" y="222479"/>
                  </a:lnTo>
                  <a:lnTo>
                    <a:pt x="191028" y="229966"/>
                  </a:lnTo>
                  <a:lnTo>
                    <a:pt x="216134" y="245812"/>
                  </a:lnTo>
                  <a:lnTo>
                    <a:pt x="266746" y="278980"/>
                  </a:lnTo>
                  <a:lnTo>
                    <a:pt x="278019" y="287390"/>
                  </a:lnTo>
                  <a:lnTo>
                    <a:pt x="288357" y="295818"/>
                  </a:lnTo>
                  <a:lnTo>
                    <a:pt x="298071" y="304259"/>
                  </a:lnTo>
                  <a:lnTo>
                    <a:pt x="307369" y="314120"/>
                  </a:lnTo>
                  <a:lnTo>
                    <a:pt x="316391" y="324927"/>
                  </a:lnTo>
                  <a:lnTo>
                    <a:pt x="325227" y="336365"/>
                  </a:lnTo>
                  <a:lnTo>
                    <a:pt x="328295" y="348224"/>
                  </a:lnTo>
                  <a:lnTo>
                    <a:pt x="327519" y="360363"/>
                  </a:lnTo>
                  <a:lnTo>
                    <a:pt x="324179" y="372689"/>
                  </a:lnTo>
                  <a:lnTo>
                    <a:pt x="316308" y="380907"/>
                  </a:lnTo>
                  <a:lnTo>
                    <a:pt x="305417" y="386385"/>
                  </a:lnTo>
                  <a:lnTo>
                    <a:pt x="292511" y="390037"/>
                  </a:lnTo>
                  <a:lnTo>
                    <a:pt x="276852" y="392472"/>
                  </a:lnTo>
                  <a:lnTo>
                    <a:pt x="259356" y="394095"/>
                  </a:lnTo>
                  <a:lnTo>
                    <a:pt x="240638" y="395177"/>
                  </a:lnTo>
                  <a:lnTo>
                    <a:pt x="223925" y="394487"/>
                  </a:lnTo>
                  <a:lnTo>
                    <a:pt x="208550" y="392617"/>
                  </a:lnTo>
                  <a:lnTo>
                    <a:pt x="165100" y="38464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1104900" y="3898900"/>
              <a:ext cx="101601" cy="482601"/>
            </a:xfrm>
            <a:custGeom>
              <a:avLst/>
              <a:gdLst/>
              <a:ahLst/>
              <a:cxnLst/>
              <a:rect l="0" t="0" r="0" b="0"/>
              <a:pathLst>
                <a:path w="101601" h="482601">
                  <a:moveTo>
                    <a:pt x="0" y="0"/>
                  </a:moveTo>
                  <a:lnTo>
                    <a:pt x="13483" y="20225"/>
                  </a:lnTo>
                  <a:lnTo>
                    <a:pt x="17455" y="31828"/>
                  </a:lnTo>
                  <a:lnTo>
                    <a:pt x="20103" y="45208"/>
                  </a:lnTo>
                  <a:lnTo>
                    <a:pt x="21869" y="59771"/>
                  </a:lnTo>
                  <a:lnTo>
                    <a:pt x="24457" y="73714"/>
                  </a:lnTo>
                  <a:lnTo>
                    <a:pt x="27593" y="87243"/>
                  </a:lnTo>
                  <a:lnTo>
                    <a:pt x="31095" y="100495"/>
                  </a:lnTo>
                  <a:lnTo>
                    <a:pt x="33430" y="114974"/>
                  </a:lnTo>
                  <a:lnTo>
                    <a:pt x="34987" y="130272"/>
                  </a:lnTo>
                  <a:lnTo>
                    <a:pt x="36024" y="146114"/>
                  </a:lnTo>
                  <a:lnTo>
                    <a:pt x="38127" y="160909"/>
                  </a:lnTo>
                  <a:lnTo>
                    <a:pt x="40940" y="175006"/>
                  </a:lnTo>
                  <a:lnTo>
                    <a:pt x="44227" y="188637"/>
                  </a:lnTo>
                  <a:lnTo>
                    <a:pt x="46418" y="203369"/>
                  </a:lnTo>
                  <a:lnTo>
                    <a:pt x="47878" y="218835"/>
                  </a:lnTo>
                  <a:lnTo>
                    <a:pt x="48852" y="234790"/>
                  </a:lnTo>
                  <a:lnTo>
                    <a:pt x="50912" y="249659"/>
                  </a:lnTo>
                  <a:lnTo>
                    <a:pt x="53697" y="263806"/>
                  </a:lnTo>
                  <a:lnTo>
                    <a:pt x="68305" y="323670"/>
                  </a:lnTo>
                  <a:lnTo>
                    <a:pt x="72348" y="342780"/>
                  </a:lnTo>
                  <a:lnTo>
                    <a:pt x="84779" y="407305"/>
                  </a:lnTo>
                  <a:lnTo>
                    <a:pt x="101600" y="4826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1308100" y="3975100"/>
              <a:ext cx="101601" cy="431801"/>
            </a:xfrm>
            <a:custGeom>
              <a:avLst/>
              <a:gdLst/>
              <a:ahLst/>
              <a:cxnLst/>
              <a:rect l="0" t="0" r="0" b="0"/>
              <a:pathLst>
                <a:path w="101601" h="431801">
                  <a:moveTo>
                    <a:pt x="0" y="0"/>
                  </a:moveTo>
                  <a:lnTo>
                    <a:pt x="0" y="26968"/>
                  </a:lnTo>
                  <a:lnTo>
                    <a:pt x="1411" y="40556"/>
                  </a:lnTo>
                  <a:lnTo>
                    <a:pt x="3762" y="55259"/>
                  </a:lnTo>
                  <a:lnTo>
                    <a:pt x="6742" y="70706"/>
                  </a:lnTo>
                  <a:lnTo>
                    <a:pt x="13814" y="114210"/>
                  </a:lnTo>
                  <a:lnTo>
                    <a:pt x="17676" y="139640"/>
                  </a:lnTo>
                  <a:lnTo>
                    <a:pt x="21662" y="160827"/>
                  </a:lnTo>
                  <a:lnTo>
                    <a:pt x="25730" y="179184"/>
                  </a:lnTo>
                  <a:lnTo>
                    <a:pt x="29853" y="195656"/>
                  </a:lnTo>
                  <a:lnTo>
                    <a:pt x="32602" y="212282"/>
                  </a:lnTo>
                  <a:lnTo>
                    <a:pt x="34434" y="229010"/>
                  </a:lnTo>
                  <a:lnTo>
                    <a:pt x="35656" y="245806"/>
                  </a:lnTo>
                  <a:lnTo>
                    <a:pt x="37882" y="261237"/>
                  </a:lnTo>
                  <a:lnTo>
                    <a:pt x="40776" y="275758"/>
                  </a:lnTo>
                  <a:lnTo>
                    <a:pt x="44118" y="289672"/>
                  </a:lnTo>
                  <a:lnTo>
                    <a:pt x="47756" y="303181"/>
                  </a:lnTo>
                  <a:lnTo>
                    <a:pt x="55562" y="329480"/>
                  </a:lnTo>
                  <a:lnTo>
                    <a:pt x="61030" y="343831"/>
                  </a:lnTo>
                  <a:lnTo>
                    <a:pt x="67497" y="359043"/>
                  </a:lnTo>
                  <a:lnTo>
                    <a:pt x="101600" y="4318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1079500" y="4132883"/>
              <a:ext cx="368301" cy="45418"/>
            </a:xfrm>
            <a:custGeom>
              <a:avLst/>
              <a:gdLst/>
              <a:ahLst/>
              <a:cxnLst/>
              <a:rect l="0" t="0" r="0" b="0"/>
              <a:pathLst>
                <a:path w="368301" h="45418">
                  <a:moveTo>
                    <a:pt x="0" y="7317"/>
                  </a:moveTo>
                  <a:lnTo>
                    <a:pt x="26967" y="574"/>
                  </a:lnTo>
                  <a:lnTo>
                    <a:pt x="41967" y="0"/>
                  </a:lnTo>
                  <a:lnTo>
                    <a:pt x="59022" y="1027"/>
                  </a:lnTo>
                  <a:lnTo>
                    <a:pt x="77448" y="3124"/>
                  </a:lnTo>
                  <a:lnTo>
                    <a:pt x="95376" y="4521"/>
                  </a:lnTo>
                  <a:lnTo>
                    <a:pt x="112973" y="5453"/>
                  </a:lnTo>
                  <a:lnTo>
                    <a:pt x="130348" y="6074"/>
                  </a:lnTo>
                  <a:lnTo>
                    <a:pt x="146165" y="7899"/>
                  </a:lnTo>
                  <a:lnTo>
                    <a:pt x="160943" y="10527"/>
                  </a:lnTo>
                  <a:lnTo>
                    <a:pt x="175029" y="13691"/>
                  </a:lnTo>
                  <a:lnTo>
                    <a:pt x="213257" y="20968"/>
                  </a:lnTo>
                  <a:lnTo>
                    <a:pt x="235304" y="24884"/>
                  </a:lnTo>
                  <a:lnTo>
                    <a:pt x="257058" y="27495"/>
                  </a:lnTo>
                  <a:lnTo>
                    <a:pt x="278617" y="29235"/>
                  </a:lnTo>
                  <a:lnTo>
                    <a:pt x="368300" y="4541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1079500" y="4216400"/>
              <a:ext cx="368301" cy="25401"/>
            </a:xfrm>
            <a:custGeom>
              <a:avLst/>
              <a:gdLst/>
              <a:ahLst/>
              <a:cxnLst/>
              <a:rect l="0" t="0" r="0" b="0"/>
              <a:pathLst>
                <a:path w="368301" h="25401">
                  <a:moveTo>
                    <a:pt x="0" y="0"/>
                  </a:moveTo>
                  <a:lnTo>
                    <a:pt x="26967" y="0"/>
                  </a:lnTo>
                  <a:lnTo>
                    <a:pt x="41967" y="1411"/>
                  </a:lnTo>
                  <a:lnTo>
                    <a:pt x="59022" y="3762"/>
                  </a:lnTo>
                  <a:lnTo>
                    <a:pt x="77448" y="6742"/>
                  </a:lnTo>
                  <a:lnTo>
                    <a:pt x="99610" y="8728"/>
                  </a:lnTo>
                  <a:lnTo>
                    <a:pt x="124262" y="10052"/>
                  </a:lnTo>
                  <a:lnTo>
                    <a:pt x="176583" y="11523"/>
                  </a:lnTo>
                  <a:lnTo>
                    <a:pt x="228059" y="12177"/>
                  </a:lnTo>
                  <a:lnTo>
                    <a:pt x="253639" y="13762"/>
                  </a:lnTo>
                  <a:lnTo>
                    <a:pt x="368300" y="254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1574800" y="3898900"/>
              <a:ext cx="12701" cy="12701"/>
            </a:xfrm>
            <a:custGeom>
              <a:avLst/>
              <a:gdLst/>
              <a:ahLst/>
              <a:cxnLst/>
              <a:rect l="0" t="0" r="0" b="0"/>
              <a:pathLst>
                <a:path w="12701" h="12701">
                  <a:moveTo>
                    <a:pt x="0" y="0"/>
                  </a:moveTo>
                  <a:lnTo>
                    <a:pt x="12700" y="127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1674904" y="4167365"/>
              <a:ext cx="180454" cy="261006"/>
            </a:xfrm>
            <a:custGeom>
              <a:avLst/>
              <a:gdLst/>
              <a:ahLst/>
              <a:cxnLst/>
              <a:rect l="0" t="0" r="0" b="0"/>
              <a:pathLst>
                <a:path w="180454" h="261006">
                  <a:moveTo>
                    <a:pt x="90396" y="10935"/>
                  </a:moveTo>
                  <a:lnTo>
                    <a:pt x="63428" y="4192"/>
                  </a:lnTo>
                  <a:lnTo>
                    <a:pt x="48428" y="2206"/>
                  </a:lnTo>
                  <a:lnTo>
                    <a:pt x="31373" y="882"/>
                  </a:lnTo>
                  <a:lnTo>
                    <a:pt x="12947" y="0"/>
                  </a:lnTo>
                  <a:lnTo>
                    <a:pt x="3485" y="5056"/>
                  </a:lnTo>
                  <a:lnTo>
                    <a:pt x="0" y="14071"/>
                  </a:lnTo>
                  <a:lnTo>
                    <a:pt x="498" y="25725"/>
                  </a:lnTo>
                  <a:lnTo>
                    <a:pt x="5064" y="36317"/>
                  </a:lnTo>
                  <a:lnTo>
                    <a:pt x="12341" y="46201"/>
                  </a:lnTo>
                  <a:lnTo>
                    <a:pt x="21426" y="55612"/>
                  </a:lnTo>
                  <a:lnTo>
                    <a:pt x="31716" y="64708"/>
                  </a:lnTo>
                  <a:lnTo>
                    <a:pt x="42809" y="73595"/>
                  </a:lnTo>
                  <a:lnTo>
                    <a:pt x="54438" y="82341"/>
                  </a:lnTo>
                  <a:lnTo>
                    <a:pt x="65013" y="90995"/>
                  </a:lnTo>
                  <a:lnTo>
                    <a:pt x="74885" y="99586"/>
                  </a:lnTo>
                  <a:lnTo>
                    <a:pt x="84288" y="108135"/>
                  </a:lnTo>
                  <a:lnTo>
                    <a:pt x="94791" y="116657"/>
                  </a:lnTo>
                  <a:lnTo>
                    <a:pt x="106026" y="125161"/>
                  </a:lnTo>
                  <a:lnTo>
                    <a:pt x="117749" y="133652"/>
                  </a:lnTo>
                  <a:lnTo>
                    <a:pt x="128387" y="142135"/>
                  </a:lnTo>
                  <a:lnTo>
                    <a:pt x="138301" y="150613"/>
                  </a:lnTo>
                  <a:lnTo>
                    <a:pt x="147732" y="159087"/>
                  </a:lnTo>
                  <a:lnTo>
                    <a:pt x="156842" y="168969"/>
                  </a:lnTo>
                  <a:lnTo>
                    <a:pt x="165738" y="179791"/>
                  </a:lnTo>
                  <a:lnTo>
                    <a:pt x="174490" y="191239"/>
                  </a:lnTo>
                  <a:lnTo>
                    <a:pt x="178914" y="203104"/>
                  </a:lnTo>
                  <a:lnTo>
                    <a:pt x="180453" y="215248"/>
                  </a:lnTo>
                  <a:lnTo>
                    <a:pt x="180067" y="227577"/>
                  </a:lnTo>
                  <a:lnTo>
                    <a:pt x="175576" y="237207"/>
                  </a:lnTo>
                  <a:lnTo>
                    <a:pt x="168349" y="245038"/>
                  </a:lnTo>
                  <a:lnTo>
                    <a:pt x="159298" y="251671"/>
                  </a:lnTo>
                  <a:lnTo>
                    <a:pt x="147620" y="256092"/>
                  </a:lnTo>
                  <a:lnTo>
                    <a:pt x="134189" y="259039"/>
                  </a:lnTo>
                  <a:lnTo>
                    <a:pt x="119591" y="261005"/>
                  </a:lnTo>
                  <a:lnTo>
                    <a:pt x="105626" y="260903"/>
                  </a:lnTo>
                  <a:lnTo>
                    <a:pt x="92083" y="259425"/>
                  </a:lnTo>
                  <a:lnTo>
                    <a:pt x="39596" y="25223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2286906" y="3822700"/>
              <a:ext cx="265795" cy="749301"/>
            </a:xfrm>
            <a:custGeom>
              <a:avLst/>
              <a:gdLst/>
              <a:ahLst/>
              <a:cxnLst/>
              <a:rect l="0" t="0" r="0" b="0"/>
              <a:pathLst>
                <a:path w="265795" h="749301">
                  <a:moveTo>
                    <a:pt x="75294" y="0"/>
                  </a:moveTo>
                  <a:lnTo>
                    <a:pt x="61809" y="20225"/>
                  </a:lnTo>
                  <a:lnTo>
                    <a:pt x="56426" y="30417"/>
                  </a:lnTo>
                  <a:lnTo>
                    <a:pt x="51427" y="41444"/>
                  </a:lnTo>
                  <a:lnTo>
                    <a:pt x="46682" y="53029"/>
                  </a:lnTo>
                  <a:lnTo>
                    <a:pt x="40697" y="70630"/>
                  </a:lnTo>
                  <a:lnTo>
                    <a:pt x="9415" y="170934"/>
                  </a:lnTo>
                  <a:lnTo>
                    <a:pt x="5975" y="188745"/>
                  </a:lnTo>
                  <a:lnTo>
                    <a:pt x="3681" y="207674"/>
                  </a:lnTo>
                  <a:lnTo>
                    <a:pt x="2152" y="227349"/>
                  </a:lnTo>
                  <a:lnTo>
                    <a:pt x="1132" y="246110"/>
                  </a:lnTo>
                  <a:lnTo>
                    <a:pt x="0" y="282008"/>
                  </a:lnTo>
                  <a:lnTo>
                    <a:pt x="1109" y="300894"/>
                  </a:lnTo>
                  <a:lnTo>
                    <a:pt x="3259" y="320540"/>
                  </a:lnTo>
                  <a:lnTo>
                    <a:pt x="6104" y="340693"/>
                  </a:lnTo>
                  <a:lnTo>
                    <a:pt x="13028" y="381900"/>
                  </a:lnTo>
                  <a:lnTo>
                    <a:pt x="16850" y="402767"/>
                  </a:lnTo>
                  <a:lnTo>
                    <a:pt x="22220" y="422322"/>
                  </a:lnTo>
                  <a:lnTo>
                    <a:pt x="28622" y="441004"/>
                  </a:lnTo>
                  <a:lnTo>
                    <a:pt x="59176" y="518284"/>
                  </a:lnTo>
                  <a:lnTo>
                    <a:pt x="68782" y="537434"/>
                  </a:lnTo>
                  <a:lnTo>
                    <a:pt x="79419" y="555845"/>
                  </a:lnTo>
                  <a:lnTo>
                    <a:pt x="90744" y="573763"/>
                  </a:lnTo>
                  <a:lnTo>
                    <a:pt x="102527" y="589942"/>
                  </a:lnTo>
                  <a:lnTo>
                    <a:pt x="114616" y="604961"/>
                  </a:lnTo>
                  <a:lnTo>
                    <a:pt x="126908" y="619207"/>
                  </a:lnTo>
                  <a:lnTo>
                    <a:pt x="137926" y="632938"/>
                  </a:lnTo>
                  <a:lnTo>
                    <a:pt x="148093" y="646325"/>
                  </a:lnTo>
                  <a:lnTo>
                    <a:pt x="157693" y="659483"/>
                  </a:lnTo>
                  <a:lnTo>
                    <a:pt x="166915" y="671078"/>
                  </a:lnTo>
                  <a:lnTo>
                    <a:pt x="175886" y="681629"/>
                  </a:lnTo>
                  <a:lnTo>
                    <a:pt x="184688" y="691486"/>
                  </a:lnTo>
                  <a:lnTo>
                    <a:pt x="194790" y="700879"/>
                  </a:lnTo>
                  <a:lnTo>
                    <a:pt x="205758" y="709964"/>
                  </a:lnTo>
                  <a:lnTo>
                    <a:pt x="265794" y="7493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2642323" y="3949700"/>
              <a:ext cx="294096" cy="499259"/>
            </a:xfrm>
            <a:custGeom>
              <a:avLst/>
              <a:gdLst/>
              <a:ahLst/>
              <a:cxnLst/>
              <a:rect l="0" t="0" r="0" b="0"/>
              <a:pathLst>
                <a:path w="294096" h="499259">
                  <a:moveTo>
                    <a:pt x="37377" y="0"/>
                  </a:moveTo>
                  <a:lnTo>
                    <a:pt x="30634" y="20225"/>
                  </a:lnTo>
                  <a:lnTo>
                    <a:pt x="27237" y="31828"/>
                  </a:lnTo>
                  <a:lnTo>
                    <a:pt x="15714" y="73714"/>
                  </a:lnTo>
                  <a:lnTo>
                    <a:pt x="7523" y="100495"/>
                  </a:lnTo>
                  <a:lnTo>
                    <a:pt x="4774" y="114974"/>
                  </a:lnTo>
                  <a:lnTo>
                    <a:pt x="2942" y="130272"/>
                  </a:lnTo>
                  <a:lnTo>
                    <a:pt x="1720" y="146114"/>
                  </a:lnTo>
                  <a:lnTo>
                    <a:pt x="905" y="162321"/>
                  </a:lnTo>
                  <a:lnTo>
                    <a:pt x="0" y="195379"/>
                  </a:lnTo>
                  <a:lnTo>
                    <a:pt x="1170" y="212097"/>
                  </a:lnTo>
                  <a:lnTo>
                    <a:pt x="3361" y="228887"/>
                  </a:lnTo>
                  <a:lnTo>
                    <a:pt x="6233" y="245724"/>
                  </a:lnTo>
                  <a:lnTo>
                    <a:pt x="9559" y="262594"/>
                  </a:lnTo>
                  <a:lnTo>
                    <a:pt x="17017" y="296390"/>
                  </a:lnTo>
                  <a:lnTo>
                    <a:pt x="20981" y="311893"/>
                  </a:lnTo>
                  <a:lnTo>
                    <a:pt x="25035" y="326462"/>
                  </a:lnTo>
                  <a:lnTo>
                    <a:pt x="29149" y="340408"/>
                  </a:lnTo>
                  <a:lnTo>
                    <a:pt x="34714" y="353938"/>
                  </a:lnTo>
                  <a:lnTo>
                    <a:pt x="41246" y="367192"/>
                  </a:lnTo>
                  <a:lnTo>
                    <a:pt x="48423" y="380261"/>
                  </a:lnTo>
                  <a:lnTo>
                    <a:pt x="57441" y="393207"/>
                  </a:lnTo>
                  <a:lnTo>
                    <a:pt x="67686" y="406071"/>
                  </a:lnTo>
                  <a:lnTo>
                    <a:pt x="78749" y="418881"/>
                  </a:lnTo>
                  <a:lnTo>
                    <a:pt x="88947" y="430243"/>
                  </a:lnTo>
                  <a:lnTo>
                    <a:pt x="107804" y="450393"/>
                  </a:lnTo>
                  <a:lnTo>
                    <a:pt x="118195" y="459717"/>
                  </a:lnTo>
                  <a:lnTo>
                    <a:pt x="129356" y="468756"/>
                  </a:lnTo>
                  <a:lnTo>
                    <a:pt x="141029" y="477604"/>
                  </a:lnTo>
                  <a:lnTo>
                    <a:pt x="153045" y="484913"/>
                  </a:lnTo>
                  <a:lnTo>
                    <a:pt x="165289" y="491198"/>
                  </a:lnTo>
                  <a:lnTo>
                    <a:pt x="177685" y="496798"/>
                  </a:lnTo>
                  <a:lnTo>
                    <a:pt x="191593" y="499121"/>
                  </a:lnTo>
                  <a:lnTo>
                    <a:pt x="206510" y="499258"/>
                  </a:lnTo>
                  <a:lnTo>
                    <a:pt x="222099" y="497938"/>
                  </a:lnTo>
                  <a:lnTo>
                    <a:pt x="236725" y="494237"/>
                  </a:lnTo>
                  <a:lnTo>
                    <a:pt x="250708" y="488946"/>
                  </a:lnTo>
                  <a:lnTo>
                    <a:pt x="264265" y="482598"/>
                  </a:lnTo>
                  <a:lnTo>
                    <a:pt x="274713" y="472720"/>
                  </a:lnTo>
                  <a:lnTo>
                    <a:pt x="283090" y="460491"/>
                  </a:lnTo>
                  <a:lnTo>
                    <a:pt x="290085" y="446694"/>
                  </a:lnTo>
                  <a:lnTo>
                    <a:pt x="293338" y="433263"/>
                  </a:lnTo>
                  <a:lnTo>
                    <a:pt x="294095" y="420075"/>
                  </a:lnTo>
                  <a:lnTo>
                    <a:pt x="293189" y="407050"/>
                  </a:lnTo>
                  <a:lnTo>
                    <a:pt x="288351" y="395544"/>
                  </a:lnTo>
                  <a:lnTo>
                    <a:pt x="280893" y="385051"/>
                  </a:lnTo>
                  <a:lnTo>
                    <a:pt x="271688" y="375234"/>
                  </a:lnTo>
                  <a:lnTo>
                    <a:pt x="261317" y="367278"/>
                  </a:lnTo>
                  <a:lnTo>
                    <a:pt x="250170" y="360563"/>
                  </a:lnTo>
                  <a:lnTo>
                    <a:pt x="238506" y="354675"/>
                  </a:lnTo>
                  <a:lnTo>
                    <a:pt x="226496" y="352161"/>
                  </a:lnTo>
                  <a:lnTo>
                    <a:pt x="214256" y="351896"/>
                  </a:lnTo>
                  <a:lnTo>
                    <a:pt x="201863" y="353131"/>
                  </a:lnTo>
                  <a:lnTo>
                    <a:pt x="189367" y="356776"/>
                  </a:lnTo>
                  <a:lnTo>
                    <a:pt x="176804" y="362028"/>
                  </a:lnTo>
                  <a:lnTo>
                    <a:pt x="164195" y="368352"/>
                  </a:lnTo>
                  <a:lnTo>
                    <a:pt x="155789" y="378212"/>
                  </a:lnTo>
                  <a:lnTo>
                    <a:pt x="150185" y="390430"/>
                  </a:lnTo>
                  <a:lnTo>
                    <a:pt x="138977" y="4318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2984500" y="4432300"/>
              <a:ext cx="83517" cy="177801"/>
            </a:xfrm>
            <a:custGeom>
              <a:avLst/>
              <a:gdLst/>
              <a:ahLst/>
              <a:cxnLst/>
              <a:rect l="0" t="0" r="0" b="0"/>
              <a:pathLst>
                <a:path w="83517" h="177801">
                  <a:moveTo>
                    <a:pt x="76200" y="0"/>
                  </a:moveTo>
                  <a:lnTo>
                    <a:pt x="82942" y="26968"/>
                  </a:lnTo>
                  <a:lnTo>
                    <a:pt x="83516" y="40556"/>
                  </a:lnTo>
                  <a:lnTo>
                    <a:pt x="82488" y="55259"/>
                  </a:lnTo>
                  <a:lnTo>
                    <a:pt x="80392" y="70706"/>
                  </a:lnTo>
                  <a:lnTo>
                    <a:pt x="76172" y="83826"/>
                  </a:lnTo>
                  <a:lnTo>
                    <a:pt x="70537" y="95395"/>
                  </a:lnTo>
                  <a:lnTo>
                    <a:pt x="63958" y="105930"/>
                  </a:lnTo>
                  <a:lnTo>
                    <a:pt x="55338" y="117186"/>
                  </a:lnTo>
                  <a:lnTo>
                    <a:pt x="45359" y="128924"/>
                  </a:lnTo>
                  <a:lnTo>
                    <a:pt x="0" y="1778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3238500" y="4013200"/>
              <a:ext cx="101601" cy="368301"/>
            </a:xfrm>
            <a:custGeom>
              <a:avLst/>
              <a:gdLst/>
              <a:ahLst/>
              <a:cxnLst/>
              <a:rect l="0" t="0" r="0" b="0"/>
              <a:pathLst>
                <a:path w="101601" h="368301">
                  <a:moveTo>
                    <a:pt x="0" y="0"/>
                  </a:moveTo>
                  <a:lnTo>
                    <a:pt x="13484" y="26968"/>
                  </a:lnTo>
                  <a:lnTo>
                    <a:pt x="18867" y="40556"/>
                  </a:lnTo>
                  <a:lnTo>
                    <a:pt x="23866" y="55259"/>
                  </a:lnTo>
                  <a:lnTo>
                    <a:pt x="37645" y="99158"/>
                  </a:lnTo>
                  <a:lnTo>
                    <a:pt x="54943" y="151917"/>
                  </a:lnTo>
                  <a:lnTo>
                    <a:pt x="59206" y="166189"/>
                  </a:lnTo>
                  <a:lnTo>
                    <a:pt x="67706" y="197098"/>
                  </a:lnTo>
                  <a:lnTo>
                    <a:pt x="71949" y="216065"/>
                  </a:lnTo>
                  <a:lnTo>
                    <a:pt x="84661" y="280389"/>
                  </a:lnTo>
                  <a:lnTo>
                    <a:pt x="88896" y="299815"/>
                  </a:lnTo>
                  <a:lnTo>
                    <a:pt x="101600" y="3683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3454400" y="3987800"/>
              <a:ext cx="266701" cy="381540"/>
            </a:xfrm>
            <a:custGeom>
              <a:avLst/>
              <a:gdLst/>
              <a:ahLst/>
              <a:cxnLst/>
              <a:rect l="0" t="0" r="0" b="0"/>
              <a:pathLst>
                <a:path w="266701" h="381540">
                  <a:moveTo>
                    <a:pt x="0" y="0"/>
                  </a:moveTo>
                  <a:lnTo>
                    <a:pt x="26968" y="6742"/>
                  </a:lnTo>
                  <a:lnTo>
                    <a:pt x="41967" y="12961"/>
                  </a:lnTo>
                  <a:lnTo>
                    <a:pt x="59022" y="21340"/>
                  </a:lnTo>
                  <a:lnTo>
                    <a:pt x="77448" y="31160"/>
                  </a:lnTo>
                  <a:lnTo>
                    <a:pt x="92554" y="41940"/>
                  </a:lnTo>
                  <a:lnTo>
                    <a:pt x="105447" y="53360"/>
                  </a:lnTo>
                  <a:lnTo>
                    <a:pt x="116864" y="65206"/>
                  </a:lnTo>
                  <a:lnTo>
                    <a:pt x="127298" y="77337"/>
                  </a:lnTo>
                  <a:lnTo>
                    <a:pt x="137076" y="89658"/>
                  </a:lnTo>
                  <a:lnTo>
                    <a:pt x="146417" y="102105"/>
                  </a:lnTo>
                  <a:lnTo>
                    <a:pt x="155467" y="116048"/>
                  </a:lnTo>
                  <a:lnTo>
                    <a:pt x="164322" y="130987"/>
                  </a:lnTo>
                  <a:lnTo>
                    <a:pt x="173048" y="146591"/>
                  </a:lnTo>
                  <a:lnTo>
                    <a:pt x="180276" y="162638"/>
                  </a:lnTo>
                  <a:lnTo>
                    <a:pt x="186506" y="178981"/>
                  </a:lnTo>
                  <a:lnTo>
                    <a:pt x="192071" y="195521"/>
                  </a:lnTo>
                  <a:lnTo>
                    <a:pt x="195780" y="215014"/>
                  </a:lnTo>
                  <a:lnTo>
                    <a:pt x="198253" y="236476"/>
                  </a:lnTo>
                  <a:lnTo>
                    <a:pt x="199902" y="259250"/>
                  </a:lnTo>
                  <a:lnTo>
                    <a:pt x="199590" y="278667"/>
                  </a:lnTo>
                  <a:lnTo>
                    <a:pt x="197971" y="295844"/>
                  </a:lnTo>
                  <a:lnTo>
                    <a:pt x="195481" y="311529"/>
                  </a:lnTo>
                  <a:lnTo>
                    <a:pt x="189587" y="326220"/>
                  </a:lnTo>
                  <a:lnTo>
                    <a:pt x="181424" y="340246"/>
                  </a:lnTo>
                  <a:lnTo>
                    <a:pt x="171749" y="353831"/>
                  </a:lnTo>
                  <a:lnTo>
                    <a:pt x="159655" y="364298"/>
                  </a:lnTo>
                  <a:lnTo>
                    <a:pt x="145948" y="372688"/>
                  </a:lnTo>
                  <a:lnTo>
                    <a:pt x="131165" y="379691"/>
                  </a:lnTo>
                  <a:lnTo>
                    <a:pt x="117076" y="381539"/>
                  </a:lnTo>
                  <a:lnTo>
                    <a:pt x="103451" y="379948"/>
                  </a:lnTo>
                  <a:lnTo>
                    <a:pt x="90134" y="376065"/>
                  </a:lnTo>
                  <a:lnTo>
                    <a:pt x="79845" y="367832"/>
                  </a:lnTo>
                  <a:lnTo>
                    <a:pt x="71574" y="356699"/>
                  </a:lnTo>
                  <a:lnTo>
                    <a:pt x="64649" y="343632"/>
                  </a:lnTo>
                  <a:lnTo>
                    <a:pt x="61444" y="330688"/>
                  </a:lnTo>
                  <a:lnTo>
                    <a:pt x="60718" y="317825"/>
                  </a:lnTo>
                  <a:lnTo>
                    <a:pt x="61645" y="305017"/>
                  </a:lnTo>
                  <a:lnTo>
                    <a:pt x="66497" y="295066"/>
                  </a:lnTo>
                  <a:lnTo>
                    <a:pt x="73964" y="287022"/>
                  </a:lnTo>
                  <a:lnTo>
                    <a:pt x="83176" y="280248"/>
                  </a:lnTo>
                  <a:lnTo>
                    <a:pt x="96373" y="277143"/>
                  </a:lnTo>
                  <a:lnTo>
                    <a:pt x="112226" y="276484"/>
                  </a:lnTo>
                  <a:lnTo>
                    <a:pt x="129850" y="277456"/>
                  </a:lnTo>
                  <a:lnTo>
                    <a:pt x="147245" y="280926"/>
                  </a:lnTo>
                  <a:lnTo>
                    <a:pt x="164485" y="286061"/>
                  </a:lnTo>
                  <a:lnTo>
                    <a:pt x="181623" y="292308"/>
                  </a:lnTo>
                  <a:lnTo>
                    <a:pt x="195871" y="299294"/>
                  </a:lnTo>
                  <a:lnTo>
                    <a:pt x="208191" y="306773"/>
                  </a:lnTo>
                  <a:lnTo>
                    <a:pt x="219228" y="314582"/>
                  </a:lnTo>
                  <a:lnTo>
                    <a:pt x="229407" y="322610"/>
                  </a:lnTo>
                  <a:lnTo>
                    <a:pt x="239016" y="330784"/>
                  </a:lnTo>
                  <a:lnTo>
                    <a:pt x="266700" y="3556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3937000" y="4508500"/>
              <a:ext cx="25401" cy="152401"/>
            </a:xfrm>
            <a:custGeom>
              <a:avLst/>
              <a:gdLst/>
              <a:ahLst/>
              <a:cxnLst/>
              <a:rect l="0" t="0" r="0" b="0"/>
              <a:pathLst>
                <a:path w="25401" h="152401">
                  <a:moveTo>
                    <a:pt x="0" y="0"/>
                  </a:moveTo>
                  <a:lnTo>
                    <a:pt x="13484" y="26968"/>
                  </a:lnTo>
                  <a:lnTo>
                    <a:pt x="17455" y="41967"/>
                  </a:lnTo>
                  <a:lnTo>
                    <a:pt x="20103" y="59022"/>
                  </a:lnTo>
                  <a:lnTo>
                    <a:pt x="25400" y="1524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4038600" y="4018583"/>
              <a:ext cx="241301" cy="364543"/>
            </a:xfrm>
            <a:custGeom>
              <a:avLst/>
              <a:gdLst/>
              <a:ahLst/>
              <a:cxnLst/>
              <a:rect l="0" t="0" r="0" b="0"/>
              <a:pathLst>
                <a:path w="241301" h="364543">
                  <a:moveTo>
                    <a:pt x="0" y="7317"/>
                  </a:moveTo>
                  <a:lnTo>
                    <a:pt x="20225" y="574"/>
                  </a:lnTo>
                  <a:lnTo>
                    <a:pt x="31828" y="0"/>
                  </a:lnTo>
                  <a:lnTo>
                    <a:pt x="45208" y="1027"/>
                  </a:lnTo>
                  <a:lnTo>
                    <a:pt x="59771" y="3124"/>
                  </a:lnTo>
                  <a:lnTo>
                    <a:pt x="75125" y="8755"/>
                  </a:lnTo>
                  <a:lnTo>
                    <a:pt x="91006" y="16742"/>
                  </a:lnTo>
                  <a:lnTo>
                    <a:pt x="107237" y="26300"/>
                  </a:lnTo>
                  <a:lnTo>
                    <a:pt x="122291" y="36905"/>
                  </a:lnTo>
                  <a:lnTo>
                    <a:pt x="136561" y="48209"/>
                  </a:lnTo>
                  <a:lnTo>
                    <a:pt x="150307" y="59978"/>
                  </a:lnTo>
                  <a:lnTo>
                    <a:pt x="162293" y="72058"/>
                  </a:lnTo>
                  <a:lnTo>
                    <a:pt x="173107" y="84344"/>
                  </a:lnTo>
                  <a:lnTo>
                    <a:pt x="183138" y="96768"/>
                  </a:lnTo>
                  <a:lnTo>
                    <a:pt x="191236" y="109284"/>
                  </a:lnTo>
                  <a:lnTo>
                    <a:pt x="198046" y="121862"/>
                  </a:lnTo>
                  <a:lnTo>
                    <a:pt x="203997" y="134480"/>
                  </a:lnTo>
                  <a:lnTo>
                    <a:pt x="209376" y="147125"/>
                  </a:lnTo>
                  <a:lnTo>
                    <a:pt x="214372" y="159789"/>
                  </a:lnTo>
                  <a:lnTo>
                    <a:pt x="219115" y="172465"/>
                  </a:lnTo>
                  <a:lnTo>
                    <a:pt x="223687" y="186560"/>
                  </a:lnTo>
                  <a:lnTo>
                    <a:pt x="228147" y="201601"/>
                  </a:lnTo>
                  <a:lnTo>
                    <a:pt x="232531" y="217273"/>
                  </a:lnTo>
                  <a:lnTo>
                    <a:pt x="232632" y="234776"/>
                  </a:lnTo>
                  <a:lnTo>
                    <a:pt x="229877" y="253501"/>
                  </a:lnTo>
                  <a:lnTo>
                    <a:pt x="225218" y="273039"/>
                  </a:lnTo>
                  <a:lnTo>
                    <a:pt x="217878" y="291710"/>
                  </a:lnTo>
                  <a:lnTo>
                    <a:pt x="208752" y="309801"/>
                  </a:lnTo>
                  <a:lnTo>
                    <a:pt x="198434" y="327506"/>
                  </a:lnTo>
                  <a:lnTo>
                    <a:pt x="187323" y="340721"/>
                  </a:lnTo>
                  <a:lnTo>
                    <a:pt x="175682" y="350941"/>
                  </a:lnTo>
                  <a:lnTo>
                    <a:pt x="163688" y="359166"/>
                  </a:lnTo>
                  <a:lnTo>
                    <a:pt x="150047" y="363239"/>
                  </a:lnTo>
                  <a:lnTo>
                    <a:pt x="135309" y="364542"/>
                  </a:lnTo>
                  <a:lnTo>
                    <a:pt x="119839" y="364000"/>
                  </a:lnTo>
                  <a:lnTo>
                    <a:pt x="103882" y="360817"/>
                  </a:lnTo>
                  <a:lnTo>
                    <a:pt x="87599" y="355872"/>
                  </a:lnTo>
                  <a:lnTo>
                    <a:pt x="71099" y="349754"/>
                  </a:lnTo>
                  <a:lnTo>
                    <a:pt x="58688" y="338619"/>
                  </a:lnTo>
                  <a:lnTo>
                    <a:pt x="49003" y="324141"/>
                  </a:lnTo>
                  <a:lnTo>
                    <a:pt x="41135" y="307433"/>
                  </a:lnTo>
                  <a:lnTo>
                    <a:pt x="37301" y="290650"/>
                  </a:lnTo>
                  <a:lnTo>
                    <a:pt x="36156" y="273817"/>
                  </a:lnTo>
                  <a:lnTo>
                    <a:pt x="36804" y="256950"/>
                  </a:lnTo>
                  <a:lnTo>
                    <a:pt x="40058" y="242883"/>
                  </a:lnTo>
                  <a:lnTo>
                    <a:pt x="45049" y="230683"/>
                  </a:lnTo>
                  <a:lnTo>
                    <a:pt x="51199" y="219728"/>
                  </a:lnTo>
                  <a:lnTo>
                    <a:pt x="62355" y="213835"/>
                  </a:lnTo>
                  <a:lnTo>
                    <a:pt x="76848" y="211318"/>
                  </a:lnTo>
                  <a:lnTo>
                    <a:pt x="93565" y="211051"/>
                  </a:lnTo>
                  <a:lnTo>
                    <a:pt x="108943" y="215106"/>
                  </a:lnTo>
                  <a:lnTo>
                    <a:pt x="123429" y="222043"/>
                  </a:lnTo>
                  <a:lnTo>
                    <a:pt x="137319" y="230901"/>
                  </a:lnTo>
                  <a:lnTo>
                    <a:pt x="149401" y="239628"/>
                  </a:lnTo>
                  <a:lnTo>
                    <a:pt x="160278" y="248269"/>
                  </a:lnTo>
                  <a:lnTo>
                    <a:pt x="170352" y="256851"/>
                  </a:lnTo>
                  <a:lnTo>
                    <a:pt x="179890" y="268218"/>
                  </a:lnTo>
                  <a:lnTo>
                    <a:pt x="189071" y="281439"/>
                  </a:lnTo>
                  <a:lnTo>
                    <a:pt x="198014" y="295898"/>
                  </a:lnTo>
                  <a:lnTo>
                    <a:pt x="206798" y="308360"/>
                  </a:lnTo>
                  <a:lnTo>
                    <a:pt x="215476" y="319490"/>
                  </a:lnTo>
                  <a:lnTo>
                    <a:pt x="241300" y="36291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4368800" y="4038600"/>
              <a:ext cx="254001" cy="215901"/>
            </a:xfrm>
            <a:custGeom>
              <a:avLst/>
              <a:gdLst/>
              <a:ahLst/>
              <a:cxnLst/>
              <a:rect l="0" t="0" r="0" b="0"/>
              <a:pathLst>
                <a:path w="254001" h="215901">
                  <a:moveTo>
                    <a:pt x="0" y="0"/>
                  </a:moveTo>
                  <a:lnTo>
                    <a:pt x="6742" y="26968"/>
                  </a:lnTo>
                  <a:lnTo>
                    <a:pt x="8728" y="41967"/>
                  </a:lnTo>
                  <a:lnTo>
                    <a:pt x="10052" y="59022"/>
                  </a:lnTo>
                  <a:lnTo>
                    <a:pt x="10934" y="77448"/>
                  </a:lnTo>
                  <a:lnTo>
                    <a:pt x="12934" y="95376"/>
                  </a:lnTo>
                  <a:lnTo>
                    <a:pt x="15678" y="112973"/>
                  </a:lnTo>
                  <a:lnTo>
                    <a:pt x="18919" y="130349"/>
                  </a:lnTo>
                  <a:lnTo>
                    <a:pt x="23901" y="144754"/>
                  </a:lnTo>
                  <a:lnTo>
                    <a:pt x="30045" y="157181"/>
                  </a:lnTo>
                  <a:lnTo>
                    <a:pt x="36963" y="168287"/>
                  </a:lnTo>
                  <a:lnTo>
                    <a:pt x="47219" y="175691"/>
                  </a:lnTo>
                  <a:lnTo>
                    <a:pt x="59702" y="180627"/>
                  </a:lnTo>
                  <a:lnTo>
                    <a:pt x="73668" y="183918"/>
                  </a:lnTo>
                  <a:lnTo>
                    <a:pt x="88623" y="186112"/>
                  </a:lnTo>
                  <a:lnTo>
                    <a:pt x="104237" y="187574"/>
                  </a:lnTo>
                  <a:lnTo>
                    <a:pt x="120291" y="188549"/>
                  </a:lnTo>
                  <a:lnTo>
                    <a:pt x="138050" y="190610"/>
                  </a:lnTo>
                  <a:lnTo>
                    <a:pt x="156944" y="193396"/>
                  </a:lnTo>
                  <a:lnTo>
                    <a:pt x="176596" y="196664"/>
                  </a:lnTo>
                  <a:lnTo>
                    <a:pt x="193930" y="200254"/>
                  </a:lnTo>
                  <a:lnTo>
                    <a:pt x="209720" y="204058"/>
                  </a:lnTo>
                  <a:lnTo>
                    <a:pt x="254000" y="2159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4584700" y="3937000"/>
              <a:ext cx="101601" cy="444501"/>
            </a:xfrm>
            <a:custGeom>
              <a:avLst/>
              <a:gdLst/>
              <a:ahLst/>
              <a:cxnLst/>
              <a:rect l="0" t="0" r="0" b="0"/>
              <a:pathLst>
                <a:path w="101601" h="444501">
                  <a:moveTo>
                    <a:pt x="0" y="0"/>
                  </a:moveTo>
                  <a:lnTo>
                    <a:pt x="10139" y="59423"/>
                  </a:lnTo>
                  <a:lnTo>
                    <a:pt x="17676" y="99317"/>
                  </a:lnTo>
                  <a:lnTo>
                    <a:pt x="20251" y="118423"/>
                  </a:lnTo>
                  <a:lnTo>
                    <a:pt x="21967" y="136804"/>
                  </a:lnTo>
                  <a:lnTo>
                    <a:pt x="23111" y="154702"/>
                  </a:lnTo>
                  <a:lnTo>
                    <a:pt x="25285" y="170868"/>
                  </a:lnTo>
                  <a:lnTo>
                    <a:pt x="28145" y="185878"/>
                  </a:lnTo>
                  <a:lnTo>
                    <a:pt x="42875" y="247129"/>
                  </a:lnTo>
                  <a:lnTo>
                    <a:pt x="46928" y="262119"/>
                  </a:lnTo>
                  <a:lnTo>
                    <a:pt x="55193" y="290064"/>
                  </a:lnTo>
                  <a:lnTo>
                    <a:pt x="67780" y="329596"/>
                  </a:lnTo>
                  <a:lnTo>
                    <a:pt x="71998" y="343908"/>
                  </a:lnTo>
                  <a:lnTo>
                    <a:pt x="84675" y="389608"/>
                  </a:lnTo>
                  <a:lnTo>
                    <a:pt x="101600" y="4445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4876800" y="4419600"/>
              <a:ext cx="38101" cy="152401"/>
            </a:xfrm>
            <a:custGeom>
              <a:avLst/>
              <a:gdLst/>
              <a:ahLst/>
              <a:cxnLst/>
              <a:rect l="0" t="0" r="0" b="0"/>
              <a:pathLst>
                <a:path w="38101" h="152401">
                  <a:moveTo>
                    <a:pt x="38100" y="0"/>
                  </a:moveTo>
                  <a:lnTo>
                    <a:pt x="38100" y="26968"/>
                  </a:lnTo>
                  <a:lnTo>
                    <a:pt x="36688" y="40556"/>
                  </a:lnTo>
                  <a:lnTo>
                    <a:pt x="34337" y="55259"/>
                  </a:lnTo>
                  <a:lnTo>
                    <a:pt x="31357" y="70706"/>
                  </a:lnTo>
                  <a:lnTo>
                    <a:pt x="26549" y="85237"/>
                  </a:lnTo>
                  <a:lnTo>
                    <a:pt x="20522" y="99158"/>
                  </a:lnTo>
                  <a:lnTo>
                    <a:pt x="0" y="1524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4991100" y="3933358"/>
              <a:ext cx="308468" cy="461421"/>
            </a:xfrm>
            <a:custGeom>
              <a:avLst/>
              <a:gdLst/>
              <a:ahLst/>
              <a:cxnLst/>
              <a:rect l="0" t="0" r="0" b="0"/>
              <a:pathLst>
                <a:path w="308468" h="461421">
                  <a:moveTo>
                    <a:pt x="0" y="16342"/>
                  </a:moveTo>
                  <a:lnTo>
                    <a:pt x="26968" y="2857"/>
                  </a:lnTo>
                  <a:lnTo>
                    <a:pt x="41967" y="297"/>
                  </a:lnTo>
                  <a:lnTo>
                    <a:pt x="59022" y="0"/>
                  </a:lnTo>
                  <a:lnTo>
                    <a:pt x="77448" y="1214"/>
                  </a:lnTo>
                  <a:lnTo>
                    <a:pt x="95376" y="4845"/>
                  </a:lnTo>
                  <a:lnTo>
                    <a:pt x="112973" y="10089"/>
                  </a:lnTo>
                  <a:lnTo>
                    <a:pt x="130349" y="16406"/>
                  </a:lnTo>
                  <a:lnTo>
                    <a:pt x="144754" y="23440"/>
                  </a:lnTo>
                  <a:lnTo>
                    <a:pt x="157181" y="30952"/>
                  </a:lnTo>
                  <a:lnTo>
                    <a:pt x="168287" y="38782"/>
                  </a:lnTo>
                  <a:lnTo>
                    <a:pt x="178513" y="46824"/>
                  </a:lnTo>
                  <a:lnTo>
                    <a:pt x="188153" y="55007"/>
                  </a:lnTo>
                  <a:lnTo>
                    <a:pt x="197402" y="63286"/>
                  </a:lnTo>
                  <a:lnTo>
                    <a:pt x="204979" y="74449"/>
                  </a:lnTo>
                  <a:lnTo>
                    <a:pt x="211441" y="87535"/>
                  </a:lnTo>
                  <a:lnTo>
                    <a:pt x="217161" y="101904"/>
                  </a:lnTo>
                  <a:lnTo>
                    <a:pt x="218151" y="117128"/>
                  </a:lnTo>
                  <a:lnTo>
                    <a:pt x="215990" y="132921"/>
                  </a:lnTo>
                  <a:lnTo>
                    <a:pt x="211726" y="149095"/>
                  </a:lnTo>
                  <a:lnTo>
                    <a:pt x="204651" y="161288"/>
                  </a:lnTo>
                  <a:lnTo>
                    <a:pt x="195700" y="170828"/>
                  </a:lnTo>
                  <a:lnTo>
                    <a:pt x="185500" y="178599"/>
                  </a:lnTo>
                  <a:lnTo>
                    <a:pt x="174466" y="185191"/>
                  </a:lnTo>
                  <a:lnTo>
                    <a:pt x="162878" y="190997"/>
                  </a:lnTo>
                  <a:lnTo>
                    <a:pt x="150918" y="196278"/>
                  </a:lnTo>
                  <a:lnTo>
                    <a:pt x="150001" y="202622"/>
                  </a:lnTo>
                  <a:lnTo>
                    <a:pt x="156445" y="209673"/>
                  </a:lnTo>
                  <a:lnTo>
                    <a:pt x="167796" y="217196"/>
                  </a:lnTo>
                  <a:lnTo>
                    <a:pt x="181009" y="227855"/>
                  </a:lnTo>
                  <a:lnTo>
                    <a:pt x="195461" y="240606"/>
                  </a:lnTo>
                  <a:lnTo>
                    <a:pt x="223749" y="267004"/>
                  </a:lnTo>
                  <a:lnTo>
                    <a:pt x="255541" y="297732"/>
                  </a:lnTo>
                  <a:lnTo>
                    <a:pt x="273970" y="315911"/>
                  </a:lnTo>
                  <a:lnTo>
                    <a:pt x="281424" y="326121"/>
                  </a:lnTo>
                  <a:lnTo>
                    <a:pt x="287805" y="337161"/>
                  </a:lnTo>
                  <a:lnTo>
                    <a:pt x="293470" y="348755"/>
                  </a:lnTo>
                  <a:lnTo>
                    <a:pt x="298657" y="362128"/>
                  </a:lnTo>
                  <a:lnTo>
                    <a:pt x="303527" y="376688"/>
                  </a:lnTo>
                  <a:lnTo>
                    <a:pt x="308185" y="392039"/>
                  </a:lnTo>
                  <a:lnTo>
                    <a:pt x="308467" y="406507"/>
                  </a:lnTo>
                  <a:lnTo>
                    <a:pt x="305834" y="420385"/>
                  </a:lnTo>
                  <a:lnTo>
                    <a:pt x="301256" y="433871"/>
                  </a:lnTo>
                  <a:lnTo>
                    <a:pt x="293970" y="444272"/>
                  </a:lnTo>
                  <a:lnTo>
                    <a:pt x="284880" y="452617"/>
                  </a:lnTo>
                  <a:lnTo>
                    <a:pt x="274587" y="459592"/>
                  </a:lnTo>
                  <a:lnTo>
                    <a:pt x="262080" y="461420"/>
                  </a:lnTo>
                  <a:lnTo>
                    <a:pt x="248098" y="459816"/>
                  </a:lnTo>
                  <a:lnTo>
                    <a:pt x="233131" y="455924"/>
                  </a:lnTo>
                  <a:lnTo>
                    <a:pt x="218921" y="451919"/>
                  </a:lnTo>
                  <a:lnTo>
                    <a:pt x="165100" y="43544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5448300" y="4000500"/>
              <a:ext cx="38101" cy="330201"/>
            </a:xfrm>
            <a:custGeom>
              <a:avLst/>
              <a:gdLst/>
              <a:ahLst/>
              <a:cxnLst/>
              <a:rect l="0" t="0" r="0" b="0"/>
              <a:pathLst>
                <a:path w="38101" h="330201">
                  <a:moveTo>
                    <a:pt x="0" y="0"/>
                  </a:moveTo>
                  <a:lnTo>
                    <a:pt x="0" y="84190"/>
                  </a:lnTo>
                  <a:lnTo>
                    <a:pt x="1411" y="102693"/>
                  </a:lnTo>
                  <a:lnTo>
                    <a:pt x="3762" y="119262"/>
                  </a:lnTo>
                  <a:lnTo>
                    <a:pt x="6742" y="134541"/>
                  </a:lnTo>
                  <a:lnTo>
                    <a:pt x="10139" y="148961"/>
                  </a:lnTo>
                  <a:lnTo>
                    <a:pt x="13814" y="162807"/>
                  </a:lnTo>
                  <a:lnTo>
                    <a:pt x="17676" y="176271"/>
                  </a:lnTo>
                  <a:lnTo>
                    <a:pt x="20251" y="190892"/>
                  </a:lnTo>
                  <a:lnTo>
                    <a:pt x="21967" y="206283"/>
                  </a:lnTo>
                  <a:lnTo>
                    <a:pt x="23111" y="222189"/>
                  </a:lnTo>
                  <a:lnTo>
                    <a:pt x="25285" y="239848"/>
                  </a:lnTo>
                  <a:lnTo>
                    <a:pt x="38100" y="3302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5638800" y="4356100"/>
              <a:ext cx="31540" cy="203201"/>
            </a:xfrm>
            <a:custGeom>
              <a:avLst/>
              <a:gdLst/>
              <a:ahLst/>
              <a:cxnLst/>
              <a:rect l="0" t="0" r="0" b="0"/>
              <a:pathLst>
                <a:path w="31540" h="203201">
                  <a:moveTo>
                    <a:pt x="12700" y="0"/>
                  </a:moveTo>
                  <a:lnTo>
                    <a:pt x="19442" y="20225"/>
                  </a:lnTo>
                  <a:lnTo>
                    <a:pt x="22839" y="33239"/>
                  </a:lnTo>
                  <a:lnTo>
                    <a:pt x="30376" y="66513"/>
                  </a:lnTo>
                  <a:lnTo>
                    <a:pt x="31539" y="82442"/>
                  </a:lnTo>
                  <a:lnTo>
                    <a:pt x="30904" y="97294"/>
                  </a:lnTo>
                  <a:lnTo>
                    <a:pt x="29069" y="111430"/>
                  </a:lnTo>
                  <a:lnTo>
                    <a:pt x="26435" y="125086"/>
                  </a:lnTo>
                  <a:lnTo>
                    <a:pt x="23267" y="138424"/>
                  </a:lnTo>
                  <a:lnTo>
                    <a:pt x="0" y="2032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5816600" y="3958758"/>
              <a:ext cx="270523" cy="404617"/>
            </a:xfrm>
            <a:custGeom>
              <a:avLst/>
              <a:gdLst/>
              <a:ahLst/>
              <a:cxnLst/>
              <a:rect l="0" t="0" r="0" b="0"/>
              <a:pathLst>
                <a:path w="270523" h="404617">
                  <a:moveTo>
                    <a:pt x="0" y="16342"/>
                  </a:moveTo>
                  <a:lnTo>
                    <a:pt x="13484" y="2857"/>
                  </a:lnTo>
                  <a:lnTo>
                    <a:pt x="21689" y="297"/>
                  </a:lnTo>
                  <a:lnTo>
                    <a:pt x="31393" y="0"/>
                  </a:lnTo>
                  <a:lnTo>
                    <a:pt x="42095" y="1214"/>
                  </a:lnTo>
                  <a:lnTo>
                    <a:pt x="54874" y="3434"/>
                  </a:lnTo>
                  <a:lnTo>
                    <a:pt x="69039" y="6325"/>
                  </a:lnTo>
                  <a:lnTo>
                    <a:pt x="84125" y="9664"/>
                  </a:lnTo>
                  <a:lnTo>
                    <a:pt x="98417" y="16123"/>
                  </a:lnTo>
                  <a:lnTo>
                    <a:pt x="112178" y="24663"/>
                  </a:lnTo>
                  <a:lnTo>
                    <a:pt x="125585" y="34589"/>
                  </a:lnTo>
                  <a:lnTo>
                    <a:pt x="138757" y="45440"/>
                  </a:lnTo>
                  <a:lnTo>
                    <a:pt x="151771" y="56907"/>
                  </a:lnTo>
                  <a:lnTo>
                    <a:pt x="164681" y="68785"/>
                  </a:lnTo>
                  <a:lnTo>
                    <a:pt x="171876" y="80937"/>
                  </a:lnTo>
                  <a:lnTo>
                    <a:pt x="175261" y="93272"/>
                  </a:lnTo>
                  <a:lnTo>
                    <a:pt x="176107" y="105729"/>
                  </a:lnTo>
                  <a:lnTo>
                    <a:pt x="172438" y="116855"/>
                  </a:lnTo>
                  <a:lnTo>
                    <a:pt x="165758" y="127095"/>
                  </a:lnTo>
                  <a:lnTo>
                    <a:pt x="157072" y="136744"/>
                  </a:lnTo>
                  <a:lnTo>
                    <a:pt x="145637" y="143176"/>
                  </a:lnTo>
                  <a:lnTo>
                    <a:pt x="132369" y="147465"/>
                  </a:lnTo>
                  <a:lnTo>
                    <a:pt x="117879" y="150324"/>
                  </a:lnTo>
                  <a:lnTo>
                    <a:pt x="102575" y="152230"/>
                  </a:lnTo>
                  <a:lnTo>
                    <a:pt x="86728" y="153501"/>
                  </a:lnTo>
                  <a:lnTo>
                    <a:pt x="70518" y="154347"/>
                  </a:lnTo>
                  <a:lnTo>
                    <a:pt x="68179" y="156323"/>
                  </a:lnTo>
                  <a:lnTo>
                    <a:pt x="75085" y="159051"/>
                  </a:lnTo>
                  <a:lnTo>
                    <a:pt x="88157" y="162281"/>
                  </a:lnTo>
                  <a:lnTo>
                    <a:pt x="101104" y="165846"/>
                  </a:lnTo>
                  <a:lnTo>
                    <a:pt x="126779" y="173569"/>
                  </a:lnTo>
                  <a:lnTo>
                    <a:pt x="142375" y="180427"/>
                  </a:lnTo>
                  <a:lnTo>
                    <a:pt x="159828" y="189232"/>
                  </a:lnTo>
                  <a:lnTo>
                    <a:pt x="178518" y="199335"/>
                  </a:lnTo>
                  <a:lnTo>
                    <a:pt x="193801" y="210304"/>
                  </a:lnTo>
                  <a:lnTo>
                    <a:pt x="206811" y="221850"/>
                  </a:lnTo>
                  <a:lnTo>
                    <a:pt x="247971" y="264055"/>
                  </a:lnTo>
                  <a:lnTo>
                    <a:pt x="255625" y="277440"/>
                  </a:lnTo>
                  <a:lnTo>
                    <a:pt x="262139" y="293418"/>
                  </a:lnTo>
                  <a:lnTo>
                    <a:pt x="267892" y="311126"/>
                  </a:lnTo>
                  <a:lnTo>
                    <a:pt x="270317" y="327164"/>
                  </a:lnTo>
                  <a:lnTo>
                    <a:pt x="270522" y="342090"/>
                  </a:lnTo>
                  <a:lnTo>
                    <a:pt x="269248" y="356274"/>
                  </a:lnTo>
                  <a:lnTo>
                    <a:pt x="264165" y="368552"/>
                  </a:lnTo>
                  <a:lnTo>
                    <a:pt x="256544" y="379560"/>
                  </a:lnTo>
                  <a:lnTo>
                    <a:pt x="247229" y="389720"/>
                  </a:lnTo>
                  <a:lnTo>
                    <a:pt x="235375" y="396494"/>
                  </a:lnTo>
                  <a:lnTo>
                    <a:pt x="221827" y="401010"/>
                  </a:lnTo>
                  <a:lnTo>
                    <a:pt x="207151" y="404021"/>
                  </a:lnTo>
                  <a:lnTo>
                    <a:pt x="191723" y="404616"/>
                  </a:lnTo>
                  <a:lnTo>
                    <a:pt x="175793" y="403603"/>
                  </a:lnTo>
                  <a:lnTo>
                    <a:pt x="159529" y="401516"/>
                  </a:lnTo>
                  <a:lnTo>
                    <a:pt x="144452" y="397302"/>
                  </a:lnTo>
                  <a:lnTo>
                    <a:pt x="130168" y="391671"/>
                  </a:lnTo>
                  <a:lnTo>
                    <a:pt x="76200" y="37194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6197600" y="3949700"/>
              <a:ext cx="228601" cy="165101"/>
            </a:xfrm>
            <a:custGeom>
              <a:avLst/>
              <a:gdLst/>
              <a:ahLst/>
              <a:cxnLst/>
              <a:rect l="0" t="0" r="0" b="0"/>
              <a:pathLst>
                <a:path w="228601" h="165101">
                  <a:moveTo>
                    <a:pt x="0" y="0"/>
                  </a:moveTo>
                  <a:lnTo>
                    <a:pt x="0" y="77448"/>
                  </a:lnTo>
                  <a:lnTo>
                    <a:pt x="1411" y="93965"/>
                  </a:lnTo>
                  <a:lnTo>
                    <a:pt x="3762" y="109210"/>
                  </a:lnTo>
                  <a:lnTo>
                    <a:pt x="6741" y="123607"/>
                  </a:lnTo>
                  <a:lnTo>
                    <a:pt x="12961" y="134615"/>
                  </a:lnTo>
                  <a:lnTo>
                    <a:pt x="21340" y="143366"/>
                  </a:lnTo>
                  <a:lnTo>
                    <a:pt x="31160" y="150610"/>
                  </a:lnTo>
                  <a:lnTo>
                    <a:pt x="43351" y="155440"/>
                  </a:lnTo>
                  <a:lnTo>
                    <a:pt x="57123" y="158660"/>
                  </a:lnTo>
                  <a:lnTo>
                    <a:pt x="71948" y="160806"/>
                  </a:lnTo>
                  <a:lnTo>
                    <a:pt x="87476" y="162238"/>
                  </a:lnTo>
                  <a:lnTo>
                    <a:pt x="103473" y="163191"/>
                  </a:lnTo>
                  <a:lnTo>
                    <a:pt x="119782" y="163827"/>
                  </a:lnTo>
                  <a:lnTo>
                    <a:pt x="156717" y="164534"/>
                  </a:lnTo>
                  <a:lnTo>
                    <a:pt x="228600" y="1651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6362700" y="3962400"/>
              <a:ext cx="88901" cy="419101"/>
            </a:xfrm>
            <a:custGeom>
              <a:avLst/>
              <a:gdLst/>
              <a:ahLst/>
              <a:cxnLst/>
              <a:rect l="0" t="0" r="0" b="0"/>
              <a:pathLst>
                <a:path w="88901" h="419101">
                  <a:moveTo>
                    <a:pt x="0" y="0"/>
                  </a:moveTo>
                  <a:lnTo>
                    <a:pt x="6741" y="26968"/>
                  </a:lnTo>
                  <a:lnTo>
                    <a:pt x="8727" y="41967"/>
                  </a:lnTo>
                  <a:lnTo>
                    <a:pt x="10052" y="59022"/>
                  </a:lnTo>
                  <a:lnTo>
                    <a:pt x="10934" y="77448"/>
                  </a:lnTo>
                  <a:lnTo>
                    <a:pt x="12934" y="95376"/>
                  </a:lnTo>
                  <a:lnTo>
                    <a:pt x="15678" y="112973"/>
                  </a:lnTo>
                  <a:lnTo>
                    <a:pt x="26282" y="172232"/>
                  </a:lnTo>
                  <a:lnTo>
                    <a:pt x="30221" y="195255"/>
                  </a:lnTo>
                  <a:lnTo>
                    <a:pt x="34258" y="214836"/>
                  </a:lnTo>
                  <a:lnTo>
                    <a:pt x="38361" y="232124"/>
                  </a:lnTo>
                  <a:lnTo>
                    <a:pt x="42507" y="247882"/>
                  </a:lnTo>
                  <a:lnTo>
                    <a:pt x="50877" y="276681"/>
                  </a:lnTo>
                  <a:lnTo>
                    <a:pt x="55085" y="290287"/>
                  </a:lnTo>
                  <a:lnTo>
                    <a:pt x="59301" y="306413"/>
                  </a:lnTo>
                  <a:lnTo>
                    <a:pt x="71976" y="359997"/>
                  </a:lnTo>
                  <a:lnTo>
                    <a:pt x="76206" y="375465"/>
                  </a:lnTo>
                  <a:lnTo>
                    <a:pt x="88900" y="4191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6642100" y="4457700"/>
              <a:ext cx="12701" cy="114301"/>
            </a:xfrm>
            <a:custGeom>
              <a:avLst/>
              <a:gdLst/>
              <a:ahLst/>
              <a:cxnLst/>
              <a:rect l="0" t="0" r="0" b="0"/>
              <a:pathLst>
                <a:path w="12701" h="114301">
                  <a:moveTo>
                    <a:pt x="12700" y="0"/>
                  </a:moveTo>
                  <a:lnTo>
                    <a:pt x="12700" y="26968"/>
                  </a:lnTo>
                  <a:lnTo>
                    <a:pt x="11289" y="40556"/>
                  </a:lnTo>
                  <a:lnTo>
                    <a:pt x="0" y="1143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6769100" y="3996858"/>
              <a:ext cx="240096" cy="369174"/>
            </a:xfrm>
            <a:custGeom>
              <a:avLst/>
              <a:gdLst/>
              <a:ahLst/>
              <a:cxnLst/>
              <a:rect l="0" t="0" r="0" b="0"/>
              <a:pathLst>
                <a:path w="240096" h="369174">
                  <a:moveTo>
                    <a:pt x="0" y="16342"/>
                  </a:moveTo>
                  <a:lnTo>
                    <a:pt x="20225" y="2857"/>
                  </a:lnTo>
                  <a:lnTo>
                    <a:pt x="34650" y="297"/>
                  </a:lnTo>
                  <a:lnTo>
                    <a:pt x="52733" y="0"/>
                  </a:lnTo>
                  <a:lnTo>
                    <a:pt x="73255" y="1214"/>
                  </a:lnTo>
                  <a:lnTo>
                    <a:pt x="91170" y="6256"/>
                  </a:lnTo>
                  <a:lnTo>
                    <a:pt x="107346" y="13851"/>
                  </a:lnTo>
                  <a:lnTo>
                    <a:pt x="122364" y="23148"/>
                  </a:lnTo>
                  <a:lnTo>
                    <a:pt x="135198" y="33579"/>
                  </a:lnTo>
                  <a:lnTo>
                    <a:pt x="146577" y="44767"/>
                  </a:lnTo>
                  <a:lnTo>
                    <a:pt x="156984" y="56458"/>
                  </a:lnTo>
                  <a:lnTo>
                    <a:pt x="161101" y="69897"/>
                  </a:lnTo>
                  <a:lnTo>
                    <a:pt x="161022" y="84501"/>
                  </a:lnTo>
                  <a:lnTo>
                    <a:pt x="158148" y="99881"/>
                  </a:lnTo>
                  <a:lnTo>
                    <a:pt x="151999" y="112957"/>
                  </a:lnTo>
                  <a:lnTo>
                    <a:pt x="143665" y="124496"/>
                  </a:lnTo>
                  <a:lnTo>
                    <a:pt x="133877" y="135011"/>
                  </a:lnTo>
                  <a:lnTo>
                    <a:pt x="120295" y="142021"/>
                  </a:lnTo>
                  <a:lnTo>
                    <a:pt x="104185" y="146695"/>
                  </a:lnTo>
                  <a:lnTo>
                    <a:pt x="86390" y="149810"/>
                  </a:lnTo>
                  <a:lnTo>
                    <a:pt x="78760" y="153298"/>
                  </a:lnTo>
                  <a:lnTo>
                    <a:pt x="77906" y="157035"/>
                  </a:lnTo>
                  <a:lnTo>
                    <a:pt x="81570" y="160937"/>
                  </a:lnTo>
                  <a:lnTo>
                    <a:pt x="89658" y="166361"/>
                  </a:lnTo>
                  <a:lnTo>
                    <a:pt x="100694" y="172799"/>
                  </a:lnTo>
                  <a:lnTo>
                    <a:pt x="113696" y="179913"/>
                  </a:lnTo>
                  <a:lnTo>
                    <a:pt x="128008" y="188889"/>
                  </a:lnTo>
                  <a:lnTo>
                    <a:pt x="143194" y="199107"/>
                  </a:lnTo>
                  <a:lnTo>
                    <a:pt x="158963" y="210151"/>
                  </a:lnTo>
                  <a:lnTo>
                    <a:pt x="172298" y="220337"/>
                  </a:lnTo>
                  <a:lnTo>
                    <a:pt x="184009" y="229950"/>
                  </a:lnTo>
                  <a:lnTo>
                    <a:pt x="194639" y="239180"/>
                  </a:lnTo>
                  <a:lnTo>
                    <a:pt x="205959" y="249568"/>
                  </a:lnTo>
                  <a:lnTo>
                    <a:pt x="229826" y="272398"/>
                  </a:lnTo>
                  <a:lnTo>
                    <a:pt x="236473" y="285823"/>
                  </a:lnTo>
                  <a:lnTo>
                    <a:pt x="239493" y="300418"/>
                  </a:lnTo>
                  <a:lnTo>
                    <a:pt x="240095" y="315793"/>
                  </a:lnTo>
                  <a:lnTo>
                    <a:pt x="236263" y="328865"/>
                  </a:lnTo>
                  <a:lnTo>
                    <a:pt x="229475" y="340401"/>
                  </a:lnTo>
                  <a:lnTo>
                    <a:pt x="220717" y="350915"/>
                  </a:lnTo>
                  <a:lnTo>
                    <a:pt x="209233" y="357924"/>
                  </a:lnTo>
                  <a:lnTo>
                    <a:pt x="195933" y="362596"/>
                  </a:lnTo>
                  <a:lnTo>
                    <a:pt x="181422" y="365711"/>
                  </a:lnTo>
                  <a:lnTo>
                    <a:pt x="166103" y="367788"/>
                  </a:lnTo>
                  <a:lnTo>
                    <a:pt x="150246" y="369173"/>
                  </a:lnTo>
                  <a:lnTo>
                    <a:pt x="76200" y="35924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7048390" y="3962400"/>
              <a:ext cx="236325" cy="374615"/>
            </a:xfrm>
            <a:custGeom>
              <a:avLst/>
              <a:gdLst/>
              <a:ahLst/>
              <a:cxnLst/>
              <a:rect l="0" t="0" r="0" b="0"/>
              <a:pathLst>
                <a:path w="236325" h="374615">
                  <a:moveTo>
                    <a:pt x="165210" y="63500"/>
                  </a:moveTo>
                  <a:lnTo>
                    <a:pt x="151725" y="50015"/>
                  </a:lnTo>
                  <a:lnTo>
                    <a:pt x="143520" y="44632"/>
                  </a:lnTo>
                  <a:lnTo>
                    <a:pt x="133816" y="39633"/>
                  </a:lnTo>
                  <a:lnTo>
                    <a:pt x="123114" y="34888"/>
                  </a:lnTo>
                  <a:lnTo>
                    <a:pt x="110335" y="30314"/>
                  </a:lnTo>
                  <a:lnTo>
                    <a:pt x="96170" y="25854"/>
                  </a:lnTo>
                  <a:lnTo>
                    <a:pt x="81084" y="21469"/>
                  </a:lnTo>
                  <a:lnTo>
                    <a:pt x="66792" y="21368"/>
                  </a:lnTo>
                  <a:lnTo>
                    <a:pt x="53031" y="24123"/>
                  </a:lnTo>
                  <a:lnTo>
                    <a:pt x="39624" y="28782"/>
                  </a:lnTo>
                  <a:lnTo>
                    <a:pt x="27864" y="36121"/>
                  </a:lnTo>
                  <a:lnTo>
                    <a:pt x="17201" y="45248"/>
                  </a:lnTo>
                  <a:lnTo>
                    <a:pt x="7271" y="55565"/>
                  </a:lnTo>
                  <a:lnTo>
                    <a:pt x="2061" y="68088"/>
                  </a:lnTo>
                  <a:lnTo>
                    <a:pt x="0" y="82080"/>
                  </a:lnTo>
                  <a:lnTo>
                    <a:pt x="37" y="97053"/>
                  </a:lnTo>
                  <a:lnTo>
                    <a:pt x="2883" y="109858"/>
                  </a:lnTo>
                  <a:lnTo>
                    <a:pt x="7604" y="121216"/>
                  </a:lnTo>
                  <a:lnTo>
                    <a:pt x="13572" y="131610"/>
                  </a:lnTo>
                  <a:lnTo>
                    <a:pt x="20373" y="142773"/>
                  </a:lnTo>
                  <a:lnTo>
                    <a:pt x="35457" y="166466"/>
                  </a:lnTo>
                  <a:lnTo>
                    <a:pt x="43430" y="177299"/>
                  </a:lnTo>
                  <a:lnTo>
                    <a:pt x="51568" y="187344"/>
                  </a:lnTo>
                  <a:lnTo>
                    <a:pt x="59815" y="196862"/>
                  </a:lnTo>
                  <a:lnTo>
                    <a:pt x="68136" y="206030"/>
                  </a:lnTo>
                  <a:lnTo>
                    <a:pt x="84906" y="223743"/>
                  </a:lnTo>
                  <a:lnTo>
                    <a:pt x="94741" y="232417"/>
                  </a:lnTo>
                  <a:lnTo>
                    <a:pt x="105530" y="241022"/>
                  </a:lnTo>
                  <a:lnTo>
                    <a:pt x="116957" y="249582"/>
                  </a:lnTo>
                  <a:lnTo>
                    <a:pt x="127396" y="259521"/>
                  </a:lnTo>
                  <a:lnTo>
                    <a:pt x="137179" y="270380"/>
                  </a:lnTo>
                  <a:lnTo>
                    <a:pt x="146522" y="281853"/>
                  </a:lnTo>
                  <a:lnTo>
                    <a:pt x="156984" y="293735"/>
                  </a:lnTo>
                  <a:lnTo>
                    <a:pt x="168193" y="305890"/>
                  </a:lnTo>
                  <a:lnTo>
                    <a:pt x="179899" y="318227"/>
                  </a:lnTo>
                  <a:lnTo>
                    <a:pt x="186291" y="330684"/>
                  </a:lnTo>
                  <a:lnTo>
                    <a:pt x="189142" y="343223"/>
                  </a:lnTo>
                  <a:lnTo>
                    <a:pt x="189631" y="355815"/>
                  </a:lnTo>
                  <a:lnTo>
                    <a:pt x="184313" y="364210"/>
                  </a:lnTo>
                  <a:lnTo>
                    <a:pt x="175123" y="369806"/>
                  </a:lnTo>
                  <a:lnTo>
                    <a:pt x="163352" y="373538"/>
                  </a:lnTo>
                  <a:lnTo>
                    <a:pt x="149860" y="374614"/>
                  </a:lnTo>
                  <a:lnTo>
                    <a:pt x="135221" y="373920"/>
                  </a:lnTo>
                  <a:lnTo>
                    <a:pt x="119817" y="372047"/>
                  </a:lnTo>
                  <a:lnTo>
                    <a:pt x="105315" y="369387"/>
                  </a:lnTo>
                  <a:lnTo>
                    <a:pt x="91412" y="366202"/>
                  </a:lnTo>
                  <a:lnTo>
                    <a:pt x="77912" y="362668"/>
                  </a:lnTo>
                  <a:lnTo>
                    <a:pt x="68911" y="354667"/>
                  </a:lnTo>
                  <a:lnTo>
                    <a:pt x="62910" y="343689"/>
                  </a:lnTo>
                  <a:lnTo>
                    <a:pt x="58910" y="330726"/>
                  </a:lnTo>
                  <a:lnTo>
                    <a:pt x="59066" y="317850"/>
                  </a:lnTo>
                  <a:lnTo>
                    <a:pt x="61991" y="305034"/>
                  </a:lnTo>
                  <a:lnTo>
                    <a:pt x="66764" y="292255"/>
                  </a:lnTo>
                  <a:lnTo>
                    <a:pt x="75590" y="279503"/>
                  </a:lnTo>
                  <a:lnTo>
                    <a:pt x="87119" y="266769"/>
                  </a:lnTo>
                  <a:lnTo>
                    <a:pt x="126549" y="228620"/>
                  </a:lnTo>
                  <a:lnTo>
                    <a:pt x="198301" y="157377"/>
                  </a:lnTo>
                  <a:lnTo>
                    <a:pt x="207026" y="147251"/>
                  </a:lnTo>
                  <a:lnTo>
                    <a:pt x="215665" y="136268"/>
                  </a:lnTo>
                  <a:lnTo>
                    <a:pt x="224246" y="124712"/>
                  </a:lnTo>
                  <a:lnTo>
                    <a:pt x="229968" y="111363"/>
                  </a:lnTo>
                  <a:lnTo>
                    <a:pt x="233781" y="96820"/>
                  </a:lnTo>
                  <a:lnTo>
                    <a:pt x="236324" y="81480"/>
                  </a:lnTo>
                  <a:lnTo>
                    <a:pt x="235197" y="67019"/>
                  </a:lnTo>
                  <a:lnTo>
                    <a:pt x="231623" y="53146"/>
                  </a:lnTo>
                  <a:lnTo>
                    <a:pt x="226419" y="39664"/>
                  </a:lnTo>
                  <a:lnTo>
                    <a:pt x="218716" y="29265"/>
                  </a:lnTo>
                  <a:lnTo>
                    <a:pt x="209346" y="20921"/>
                  </a:lnTo>
                  <a:lnTo>
                    <a:pt x="16521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7391400" y="4432300"/>
              <a:ext cx="25401" cy="127001"/>
            </a:xfrm>
            <a:custGeom>
              <a:avLst/>
              <a:gdLst/>
              <a:ahLst/>
              <a:cxnLst/>
              <a:rect l="0" t="0" r="0" b="0"/>
              <a:pathLst>
                <a:path w="25401" h="127001">
                  <a:moveTo>
                    <a:pt x="25400" y="0"/>
                  </a:moveTo>
                  <a:lnTo>
                    <a:pt x="25400" y="33709"/>
                  </a:lnTo>
                  <a:lnTo>
                    <a:pt x="23989" y="47873"/>
                  </a:lnTo>
                  <a:lnTo>
                    <a:pt x="21637" y="61548"/>
                  </a:lnTo>
                  <a:lnTo>
                    <a:pt x="0" y="1270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7556500" y="4051300"/>
              <a:ext cx="241301" cy="231676"/>
            </a:xfrm>
            <a:custGeom>
              <a:avLst/>
              <a:gdLst/>
              <a:ahLst/>
              <a:cxnLst/>
              <a:rect l="0" t="0" r="0" b="0"/>
              <a:pathLst>
                <a:path w="241301" h="231676">
                  <a:moveTo>
                    <a:pt x="0" y="0"/>
                  </a:moveTo>
                  <a:lnTo>
                    <a:pt x="0" y="40451"/>
                  </a:lnTo>
                  <a:lnTo>
                    <a:pt x="1410" y="59423"/>
                  </a:lnTo>
                  <a:lnTo>
                    <a:pt x="3762" y="79126"/>
                  </a:lnTo>
                  <a:lnTo>
                    <a:pt x="6741" y="99317"/>
                  </a:lnTo>
                  <a:lnTo>
                    <a:pt x="7316" y="118423"/>
                  </a:lnTo>
                  <a:lnTo>
                    <a:pt x="6288" y="136804"/>
                  </a:lnTo>
                  <a:lnTo>
                    <a:pt x="4192" y="154702"/>
                  </a:lnTo>
                  <a:lnTo>
                    <a:pt x="2795" y="172279"/>
                  </a:lnTo>
                  <a:lnTo>
                    <a:pt x="1863" y="189641"/>
                  </a:lnTo>
                  <a:lnTo>
                    <a:pt x="1241" y="206861"/>
                  </a:lnTo>
                  <a:lnTo>
                    <a:pt x="6472" y="218340"/>
                  </a:lnTo>
                  <a:lnTo>
                    <a:pt x="15604" y="225993"/>
                  </a:lnTo>
                  <a:lnTo>
                    <a:pt x="27336" y="231095"/>
                  </a:lnTo>
                  <a:lnTo>
                    <a:pt x="39390" y="231675"/>
                  </a:lnTo>
                  <a:lnTo>
                    <a:pt x="51660" y="229239"/>
                  </a:lnTo>
                  <a:lnTo>
                    <a:pt x="64073" y="224792"/>
                  </a:lnTo>
                  <a:lnTo>
                    <a:pt x="79404" y="223239"/>
                  </a:lnTo>
                  <a:lnTo>
                    <a:pt x="96680" y="223615"/>
                  </a:lnTo>
                  <a:lnTo>
                    <a:pt x="115254" y="225276"/>
                  </a:lnTo>
                  <a:lnTo>
                    <a:pt x="134691" y="226384"/>
                  </a:lnTo>
                  <a:lnTo>
                    <a:pt x="154705" y="227122"/>
                  </a:lnTo>
                  <a:lnTo>
                    <a:pt x="241300" y="2286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7710665" y="4064000"/>
              <a:ext cx="36336" cy="444501"/>
            </a:xfrm>
            <a:custGeom>
              <a:avLst/>
              <a:gdLst/>
              <a:ahLst/>
              <a:cxnLst/>
              <a:rect l="0" t="0" r="0" b="0"/>
              <a:pathLst>
                <a:path w="36336" h="444501">
                  <a:moveTo>
                    <a:pt x="10935" y="0"/>
                  </a:moveTo>
                  <a:lnTo>
                    <a:pt x="4193" y="26968"/>
                  </a:lnTo>
                  <a:lnTo>
                    <a:pt x="2206" y="43378"/>
                  </a:lnTo>
                  <a:lnTo>
                    <a:pt x="882" y="62785"/>
                  </a:lnTo>
                  <a:lnTo>
                    <a:pt x="0" y="84190"/>
                  </a:lnTo>
                  <a:lnTo>
                    <a:pt x="823" y="104104"/>
                  </a:lnTo>
                  <a:lnTo>
                    <a:pt x="2782" y="123025"/>
                  </a:lnTo>
                  <a:lnTo>
                    <a:pt x="5499" y="141283"/>
                  </a:lnTo>
                  <a:lnTo>
                    <a:pt x="7311" y="163333"/>
                  </a:lnTo>
                  <a:lnTo>
                    <a:pt x="8519" y="187911"/>
                  </a:lnTo>
                  <a:lnTo>
                    <a:pt x="10218" y="258407"/>
                  </a:lnTo>
                  <a:lnTo>
                    <a:pt x="10793" y="339537"/>
                  </a:lnTo>
                  <a:lnTo>
                    <a:pt x="12251" y="357591"/>
                  </a:lnTo>
                  <a:lnTo>
                    <a:pt x="14634" y="373860"/>
                  </a:lnTo>
                  <a:lnTo>
                    <a:pt x="36335" y="4445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7876598" y="4152900"/>
              <a:ext cx="198854" cy="317613"/>
            </a:xfrm>
            <a:custGeom>
              <a:avLst/>
              <a:gdLst/>
              <a:ahLst/>
              <a:cxnLst/>
              <a:rect l="0" t="0" r="0" b="0"/>
              <a:pathLst>
                <a:path w="198854" h="317613">
                  <a:moveTo>
                    <a:pt x="48202" y="0"/>
                  </a:moveTo>
                  <a:lnTo>
                    <a:pt x="34717" y="26968"/>
                  </a:lnTo>
                  <a:lnTo>
                    <a:pt x="29334" y="40556"/>
                  </a:lnTo>
                  <a:lnTo>
                    <a:pt x="24335" y="55259"/>
                  </a:lnTo>
                  <a:lnTo>
                    <a:pt x="19590" y="70706"/>
                  </a:lnTo>
                  <a:lnTo>
                    <a:pt x="15016" y="88059"/>
                  </a:lnTo>
                  <a:lnTo>
                    <a:pt x="6171" y="126156"/>
                  </a:lnTo>
                  <a:lnTo>
                    <a:pt x="3248" y="146193"/>
                  </a:lnTo>
                  <a:lnTo>
                    <a:pt x="1299" y="166606"/>
                  </a:lnTo>
                  <a:lnTo>
                    <a:pt x="0" y="187271"/>
                  </a:lnTo>
                  <a:lnTo>
                    <a:pt x="545" y="205280"/>
                  </a:lnTo>
                  <a:lnTo>
                    <a:pt x="2319" y="221520"/>
                  </a:lnTo>
                  <a:lnTo>
                    <a:pt x="4913" y="236580"/>
                  </a:lnTo>
                  <a:lnTo>
                    <a:pt x="10876" y="250853"/>
                  </a:lnTo>
                  <a:lnTo>
                    <a:pt x="19084" y="264602"/>
                  </a:lnTo>
                  <a:lnTo>
                    <a:pt x="28790" y="278001"/>
                  </a:lnTo>
                  <a:lnTo>
                    <a:pt x="39494" y="289756"/>
                  </a:lnTo>
                  <a:lnTo>
                    <a:pt x="50863" y="300415"/>
                  </a:lnTo>
                  <a:lnTo>
                    <a:pt x="62676" y="310343"/>
                  </a:lnTo>
                  <a:lnTo>
                    <a:pt x="76196" y="315551"/>
                  </a:lnTo>
                  <a:lnTo>
                    <a:pt x="90853" y="317612"/>
                  </a:lnTo>
                  <a:lnTo>
                    <a:pt x="106269" y="317574"/>
                  </a:lnTo>
                  <a:lnTo>
                    <a:pt x="120780" y="314727"/>
                  </a:lnTo>
                  <a:lnTo>
                    <a:pt x="134687" y="310007"/>
                  </a:lnTo>
                  <a:lnTo>
                    <a:pt x="148192" y="304038"/>
                  </a:lnTo>
                  <a:lnTo>
                    <a:pt x="160017" y="295825"/>
                  </a:lnTo>
                  <a:lnTo>
                    <a:pt x="170723" y="286117"/>
                  </a:lnTo>
                  <a:lnTo>
                    <a:pt x="180683" y="275411"/>
                  </a:lnTo>
                  <a:lnTo>
                    <a:pt x="187322" y="261218"/>
                  </a:lnTo>
                  <a:lnTo>
                    <a:pt x="191749" y="244701"/>
                  </a:lnTo>
                  <a:lnTo>
                    <a:pt x="194700" y="226634"/>
                  </a:lnTo>
                  <a:lnTo>
                    <a:pt x="196667" y="208944"/>
                  </a:lnTo>
                  <a:lnTo>
                    <a:pt x="197978" y="191507"/>
                  </a:lnTo>
                  <a:lnTo>
                    <a:pt x="198853" y="174238"/>
                  </a:lnTo>
                  <a:lnTo>
                    <a:pt x="195203" y="157081"/>
                  </a:lnTo>
                  <a:lnTo>
                    <a:pt x="188536" y="139998"/>
                  </a:lnTo>
                  <a:lnTo>
                    <a:pt x="179858" y="122965"/>
                  </a:lnTo>
                  <a:lnTo>
                    <a:pt x="169839" y="107377"/>
                  </a:lnTo>
                  <a:lnTo>
                    <a:pt x="158927" y="92751"/>
                  </a:lnTo>
                  <a:lnTo>
                    <a:pt x="147418" y="78767"/>
                  </a:lnTo>
                  <a:lnTo>
                    <a:pt x="135512" y="66623"/>
                  </a:lnTo>
                  <a:lnTo>
                    <a:pt x="123343" y="55703"/>
                  </a:lnTo>
                  <a:lnTo>
                    <a:pt x="60902" y="254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8077200" y="3975100"/>
              <a:ext cx="239075" cy="812801"/>
            </a:xfrm>
            <a:custGeom>
              <a:avLst/>
              <a:gdLst/>
              <a:ahLst/>
              <a:cxnLst/>
              <a:rect l="0" t="0" r="0" b="0"/>
              <a:pathLst>
                <a:path w="239075" h="812801">
                  <a:moveTo>
                    <a:pt x="0" y="0"/>
                  </a:moveTo>
                  <a:lnTo>
                    <a:pt x="13484" y="20225"/>
                  </a:lnTo>
                  <a:lnTo>
                    <a:pt x="20278" y="31828"/>
                  </a:lnTo>
                  <a:lnTo>
                    <a:pt x="27629" y="45208"/>
                  </a:lnTo>
                  <a:lnTo>
                    <a:pt x="35352" y="59771"/>
                  </a:lnTo>
                  <a:lnTo>
                    <a:pt x="73190" y="127463"/>
                  </a:lnTo>
                  <a:lnTo>
                    <a:pt x="113408" y="196595"/>
                  </a:lnTo>
                  <a:lnTo>
                    <a:pt x="126405" y="219963"/>
                  </a:lnTo>
                  <a:lnTo>
                    <a:pt x="152135" y="268506"/>
                  </a:lnTo>
                  <a:lnTo>
                    <a:pt x="163512" y="291892"/>
                  </a:lnTo>
                  <a:lnTo>
                    <a:pt x="173919" y="314539"/>
                  </a:lnTo>
                  <a:lnTo>
                    <a:pt x="193008" y="358517"/>
                  </a:lnTo>
                  <a:lnTo>
                    <a:pt x="210900" y="401582"/>
                  </a:lnTo>
                  <a:lnTo>
                    <a:pt x="216799" y="422943"/>
                  </a:lnTo>
                  <a:lnTo>
                    <a:pt x="220733" y="444240"/>
                  </a:lnTo>
                  <a:lnTo>
                    <a:pt x="223355" y="465493"/>
                  </a:lnTo>
                  <a:lnTo>
                    <a:pt x="226514" y="485306"/>
                  </a:lnTo>
                  <a:lnTo>
                    <a:pt x="230032" y="504159"/>
                  </a:lnTo>
                  <a:lnTo>
                    <a:pt x="233788" y="522373"/>
                  </a:lnTo>
                  <a:lnTo>
                    <a:pt x="236292" y="540160"/>
                  </a:lnTo>
                  <a:lnTo>
                    <a:pt x="237961" y="557662"/>
                  </a:lnTo>
                  <a:lnTo>
                    <a:pt x="239074" y="574974"/>
                  </a:lnTo>
                  <a:lnTo>
                    <a:pt x="238404" y="592160"/>
                  </a:lnTo>
                  <a:lnTo>
                    <a:pt x="236547" y="609262"/>
                  </a:lnTo>
                  <a:lnTo>
                    <a:pt x="233898" y="626308"/>
                  </a:lnTo>
                  <a:lnTo>
                    <a:pt x="230721" y="643316"/>
                  </a:lnTo>
                  <a:lnTo>
                    <a:pt x="223427" y="677266"/>
                  </a:lnTo>
                  <a:lnTo>
                    <a:pt x="218095" y="694222"/>
                  </a:lnTo>
                  <a:lnTo>
                    <a:pt x="211719" y="711170"/>
                  </a:lnTo>
                  <a:lnTo>
                    <a:pt x="204646" y="728113"/>
                  </a:lnTo>
                  <a:lnTo>
                    <a:pt x="197108" y="745053"/>
                  </a:lnTo>
                  <a:lnTo>
                    <a:pt x="165100" y="8128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44500" y="723900"/>
            <a:ext cx="6451600" cy="369332"/>
          </a:xfrm>
          <a:prstGeom prst="rect">
            <a:avLst/>
          </a:prstGeom>
          <a:noFill/>
        </p:spPr>
        <p:txBody>
          <a:bodyPr vert="horz" rtlCol="0">
            <a:spAutoFit/>
          </a:bodyPr>
          <a:lstStyle/>
          <a:p>
            <a:r>
              <a:rPr lang="en-US" smtClean="0">
                <a:solidFill>
                  <a:srgbClr val="000000"/>
                </a:solidFill>
                <a:latin typeface="Arial - 24"/>
              </a:rPr>
              <a:t>1.) The product of 8 and x is greater than 50</a:t>
            </a:r>
            <a:endParaRPr lang="en-US">
              <a:solidFill>
                <a:srgbClr val="000000"/>
              </a:solidFill>
              <a:latin typeface="Arial - 24"/>
            </a:endParaRPr>
          </a:p>
        </p:txBody>
      </p:sp>
      <p:grpSp>
        <p:nvGrpSpPr>
          <p:cNvPr id="27" name="Group 26"/>
          <p:cNvGrpSpPr/>
          <p:nvPr/>
        </p:nvGrpSpPr>
        <p:grpSpPr>
          <a:xfrm>
            <a:off x="1643529" y="1691122"/>
            <a:ext cx="5332687" cy="1342952"/>
            <a:chOff x="1643529" y="1691122"/>
            <a:chExt cx="5332687" cy="1342952"/>
          </a:xfrm>
        </p:grpSpPr>
        <p:sp>
          <p:nvSpPr>
            <p:cNvPr id="3" name="Freeform 2"/>
            <p:cNvSpPr/>
            <p:nvPr/>
          </p:nvSpPr>
          <p:spPr>
            <a:xfrm>
              <a:off x="1643529" y="1691122"/>
              <a:ext cx="190015" cy="451995"/>
            </a:xfrm>
            <a:custGeom>
              <a:avLst/>
              <a:gdLst/>
              <a:ahLst/>
              <a:cxnLst/>
              <a:rect l="0" t="0" r="0" b="0"/>
              <a:pathLst>
                <a:path w="190015" h="451995">
                  <a:moveTo>
                    <a:pt x="166967" y="0"/>
                  </a:moveTo>
                  <a:lnTo>
                    <a:pt x="153121" y="41538"/>
                  </a:lnTo>
                  <a:lnTo>
                    <a:pt x="148893" y="50904"/>
                  </a:lnTo>
                  <a:lnTo>
                    <a:pt x="143865" y="60463"/>
                  </a:lnTo>
                  <a:lnTo>
                    <a:pt x="138302" y="70152"/>
                  </a:lnTo>
                  <a:lnTo>
                    <a:pt x="131277" y="81033"/>
                  </a:lnTo>
                  <a:lnTo>
                    <a:pt x="123278" y="92708"/>
                  </a:lnTo>
                  <a:lnTo>
                    <a:pt x="114629" y="104912"/>
                  </a:lnTo>
                  <a:lnTo>
                    <a:pt x="107758" y="116365"/>
                  </a:lnTo>
                  <a:lnTo>
                    <a:pt x="102072" y="127315"/>
                  </a:lnTo>
                  <a:lnTo>
                    <a:pt x="97176" y="137932"/>
                  </a:lnTo>
                  <a:lnTo>
                    <a:pt x="90596" y="150536"/>
                  </a:lnTo>
                  <a:lnTo>
                    <a:pt x="74443" y="179278"/>
                  </a:lnTo>
                  <a:lnTo>
                    <a:pt x="66598" y="194680"/>
                  </a:lnTo>
                  <a:lnTo>
                    <a:pt x="59158" y="210474"/>
                  </a:lnTo>
                  <a:lnTo>
                    <a:pt x="44996" y="242761"/>
                  </a:lnTo>
                  <a:lnTo>
                    <a:pt x="31333" y="275532"/>
                  </a:lnTo>
                  <a:lnTo>
                    <a:pt x="20839" y="302624"/>
                  </a:lnTo>
                  <a:lnTo>
                    <a:pt x="16494" y="314491"/>
                  </a:lnTo>
                  <a:lnTo>
                    <a:pt x="12491" y="327929"/>
                  </a:lnTo>
                  <a:lnTo>
                    <a:pt x="8718" y="342414"/>
                  </a:lnTo>
                  <a:lnTo>
                    <a:pt x="5096" y="357597"/>
                  </a:lnTo>
                  <a:lnTo>
                    <a:pt x="2682" y="373246"/>
                  </a:lnTo>
                  <a:lnTo>
                    <a:pt x="1073" y="389205"/>
                  </a:lnTo>
                  <a:lnTo>
                    <a:pt x="0" y="405371"/>
                  </a:lnTo>
                  <a:lnTo>
                    <a:pt x="1495" y="418359"/>
                  </a:lnTo>
                  <a:lnTo>
                    <a:pt x="4703" y="429228"/>
                  </a:lnTo>
                  <a:lnTo>
                    <a:pt x="9052" y="438685"/>
                  </a:lnTo>
                  <a:lnTo>
                    <a:pt x="16373" y="444989"/>
                  </a:lnTo>
                  <a:lnTo>
                    <a:pt x="25674" y="449192"/>
                  </a:lnTo>
                  <a:lnTo>
                    <a:pt x="36296" y="451994"/>
                  </a:lnTo>
                  <a:lnTo>
                    <a:pt x="47799" y="451651"/>
                  </a:lnTo>
                  <a:lnTo>
                    <a:pt x="59889" y="449213"/>
                  </a:lnTo>
                  <a:lnTo>
                    <a:pt x="72370" y="445376"/>
                  </a:lnTo>
                  <a:lnTo>
                    <a:pt x="84007" y="440607"/>
                  </a:lnTo>
                  <a:lnTo>
                    <a:pt x="95080" y="435218"/>
                  </a:lnTo>
                  <a:lnTo>
                    <a:pt x="105779" y="429414"/>
                  </a:lnTo>
                  <a:lnTo>
                    <a:pt x="115121" y="423335"/>
                  </a:lnTo>
                  <a:lnTo>
                    <a:pt x="123561" y="417071"/>
                  </a:lnTo>
                  <a:lnTo>
                    <a:pt x="131398" y="410684"/>
                  </a:lnTo>
                  <a:lnTo>
                    <a:pt x="138833" y="402006"/>
                  </a:lnTo>
                  <a:lnTo>
                    <a:pt x="146000" y="391798"/>
                  </a:lnTo>
                  <a:lnTo>
                    <a:pt x="152989" y="380572"/>
                  </a:lnTo>
                  <a:lnTo>
                    <a:pt x="159859" y="368667"/>
                  </a:lnTo>
                  <a:lnTo>
                    <a:pt x="173387" y="343649"/>
                  </a:lnTo>
                  <a:lnTo>
                    <a:pt x="178984" y="330788"/>
                  </a:lnTo>
                  <a:lnTo>
                    <a:pt x="183821" y="317793"/>
                  </a:lnTo>
                  <a:lnTo>
                    <a:pt x="188150" y="304708"/>
                  </a:lnTo>
                  <a:lnTo>
                    <a:pt x="189932" y="290458"/>
                  </a:lnTo>
                  <a:lnTo>
                    <a:pt x="190014" y="275432"/>
                  </a:lnTo>
                  <a:lnTo>
                    <a:pt x="188963" y="259887"/>
                  </a:lnTo>
                  <a:lnTo>
                    <a:pt x="186052" y="246209"/>
                  </a:lnTo>
                  <a:lnTo>
                    <a:pt x="181901" y="233774"/>
                  </a:lnTo>
                  <a:lnTo>
                    <a:pt x="176923" y="222168"/>
                  </a:lnTo>
                  <a:lnTo>
                    <a:pt x="170288" y="211115"/>
                  </a:lnTo>
                  <a:lnTo>
                    <a:pt x="162549" y="200430"/>
                  </a:lnTo>
                  <a:lnTo>
                    <a:pt x="154074" y="189991"/>
                  </a:lnTo>
                  <a:lnTo>
                    <a:pt x="145108" y="179715"/>
                  </a:lnTo>
                  <a:lnTo>
                    <a:pt x="135814" y="169549"/>
                  </a:lnTo>
                  <a:lnTo>
                    <a:pt x="126303" y="159456"/>
                  </a:lnTo>
                  <a:lnTo>
                    <a:pt x="116646" y="150516"/>
                  </a:lnTo>
                  <a:lnTo>
                    <a:pt x="106892" y="142346"/>
                  </a:lnTo>
                  <a:lnTo>
                    <a:pt x="97074" y="134689"/>
                  </a:lnTo>
                  <a:lnTo>
                    <a:pt x="87212" y="128478"/>
                  </a:lnTo>
                  <a:lnTo>
                    <a:pt x="77322" y="123233"/>
                  </a:lnTo>
                  <a:lnTo>
                    <a:pt x="67412" y="118630"/>
                  </a:lnTo>
                  <a:lnTo>
                    <a:pt x="57490" y="114457"/>
                  </a:lnTo>
                  <a:lnTo>
                    <a:pt x="47559" y="110569"/>
                  </a:lnTo>
                  <a:lnTo>
                    <a:pt x="37623" y="106872"/>
                  </a:lnTo>
                  <a:lnTo>
                    <a:pt x="29893" y="101092"/>
                  </a:lnTo>
                  <a:lnTo>
                    <a:pt x="23635" y="93922"/>
                  </a:lnTo>
                  <a:lnTo>
                    <a:pt x="18357" y="85826"/>
                  </a:lnTo>
                  <a:lnTo>
                    <a:pt x="17050" y="78219"/>
                  </a:lnTo>
                  <a:lnTo>
                    <a:pt x="18388" y="70936"/>
                  </a:lnTo>
                  <a:lnTo>
                    <a:pt x="21492" y="63870"/>
                  </a:lnTo>
                  <a:lnTo>
                    <a:pt x="26876" y="58055"/>
                  </a:lnTo>
                  <a:lnTo>
                    <a:pt x="33782" y="53072"/>
                  </a:lnTo>
                  <a:lnTo>
                    <a:pt x="41702" y="48645"/>
                  </a:lnTo>
                  <a:lnTo>
                    <a:pt x="50297" y="44589"/>
                  </a:lnTo>
                  <a:lnTo>
                    <a:pt x="59344" y="40779"/>
                  </a:lnTo>
                  <a:lnTo>
                    <a:pt x="68691" y="37134"/>
                  </a:lnTo>
                  <a:lnTo>
                    <a:pt x="80448" y="33598"/>
                  </a:lnTo>
                  <a:lnTo>
                    <a:pt x="93813" y="30136"/>
                  </a:lnTo>
                  <a:lnTo>
                    <a:pt x="108250" y="26723"/>
                  </a:lnTo>
                  <a:lnTo>
                    <a:pt x="122296" y="24447"/>
                  </a:lnTo>
                  <a:lnTo>
                    <a:pt x="136081" y="22930"/>
                  </a:lnTo>
                  <a:lnTo>
                    <a:pt x="176914" y="1989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1929869" y="1860235"/>
              <a:ext cx="149218" cy="228799"/>
            </a:xfrm>
            <a:custGeom>
              <a:avLst/>
              <a:gdLst/>
              <a:ahLst/>
              <a:cxnLst/>
              <a:rect l="0" t="0" r="0" b="0"/>
              <a:pathLst>
                <a:path w="149218" h="228799">
                  <a:moveTo>
                    <a:pt x="0" y="0"/>
                  </a:moveTo>
                  <a:lnTo>
                    <a:pt x="27692" y="41537"/>
                  </a:lnTo>
                  <a:lnTo>
                    <a:pt x="33936" y="52008"/>
                  </a:lnTo>
                  <a:lnTo>
                    <a:pt x="40309" y="63410"/>
                  </a:lnTo>
                  <a:lnTo>
                    <a:pt x="46768" y="75432"/>
                  </a:lnTo>
                  <a:lnTo>
                    <a:pt x="53285" y="86763"/>
                  </a:lnTo>
                  <a:lnTo>
                    <a:pt x="59840" y="97633"/>
                  </a:lnTo>
                  <a:lnTo>
                    <a:pt x="73019" y="118553"/>
                  </a:lnTo>
                  <a:lnTo>
                    <a:pt x="86244" y="138904"/>
                  </a:lnTo>
                  <a:lnTo>
                    <a:pt x="92866" y="147868"/>
                  </a:lnTo>
                  <a:lnTo>
                    <a:pt x="99491" y="156055"/>
                  </a:lnTo>
                  <a:lnTo>
                    <a:pt x="106119" y="163723"/>
                  </a:lnTo>
                  <a:lnTo>
                    <a:pt x="112747" y="172151"/>
                  </a:lnTo>
                  <a:lnTo>
                    <a:pt x="119377" y="181086"/>
                  </a:lnTo>
                  <a:lnTo>
                    <a:pt x="149217" y="22879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939817" y="1870182"/>
              <a:ext cx="129322" cy="228800"/>
            </a:xfrm>
            <a:custGeom>
              <a:avLst/>
              <a:gdLst/>
              <a:ahLst/>
              <a:cxnLst/>
              <a:rect l="0" t="0" r="0" b="0"/>
              <a:pathLst>
                <a:path w="129322" h="228800">
                  <a:moveTo>
                    <a:pt x="129321" y="0"/>
                  </a:moveTo>
                  <a:lnTo>
                    <a:pt x="118759" y="10562"/>
                  </a:lnTo>
                  <a:lnTo>
                    <a:pt x="114543" y="16989"/>
                  </a:lnTo>
                  <a:lnTo>
                    <a:pt x="110626" y="24590"/>
                  </a:lnTo>
                  <a:lnTo>
                    <a:pt x="106910" y="32973"/>
                  </a:lnTo>
                  <a:lnTo>
                    <a:pt x="102222" y="41878"/>
                  </a:lnTo>
                  <a:lnTo>
                    <a:pt x="96886" y="51130"/>
                  </a:lnTo>
                  <a:lnTo>
                    <a:pt x="91118" y="60614"/>
                  </a:lnTo>
                  <a:lnTo>
                    <a:pt x="86167" y="70253"/>
                  </a:lnTo>
                  <a:lnTo>
                    <a:pt x="81762" y="79995"/>
                  </a:lnTo>
                  <a:lnTo>
                    <a:pt x="77719" y="89805"/>
                  </a:lnTo>
                  <a:lnTo>
                    <a:pt x="72814" y="99661"/>
                  </a:lnTo>
                  <a:lnTo>
                    <a:pt x="67332" y="109548"/>
                  </a:lnTo>
                  <a:lnTo>
                    <a:pt x="61468" y="119455"/>
                  </a:lnTo>
                  <a:lnTo>
                    <a:pt x="56453" y="129376"/>
                  </a:lnTo>
                  <a:lnTo>
                    <a:pt x="52004" y="139306"/>
                  </a:lnTo>
                  <a:lnTo>
                    <a:pt x="47933" y="149241"/>
                  </a:lnTo>
                  <a:lnTo>
                    <a:pt x="44114" y="159181"/>
                  </a:lnTo>
                  <a:lnTo>
                    <a:pt x="36923" y="179068"/>
                  </a:lnTo>
                  <a:lnTo>
                    <a:pt x="26660" y="208906"/>
                  </a:lnTo>
                  <a:lnTo>
                    <a:pt x="23300" y="216642"/>
                  </a:lnTo>
                  <a:lnTo>
                    <a:pt x="19954" y="222905"/>
                  </a:lnTo>
                  <a:lnTo>
                    <a:pt x="0" y="22879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2188511" y="1810496"/>
              <a:ext cx="248869" cy="159165"/>
            </a:xfrm>
            <a:custGeom>
              <a:avLst/>
              <a:gdLst/>
              <a:ahLst/>
              <a:cxnLst/>
              <a:rect l="0" t="0" r="0" b="0"/>
              <a:pathLst>
                <a:path w="248869" h="159165">
                  <a:moveTo>
                    <a:pt x="29844" y="0"/>
                  </a:moveTo>
                  <a:lnTo>
                    <a:pt x="85227" y="0"/>
                  </a:lnTo>
                  <a:lnTo>
                    <a:pt x="96609" y="1105"/>
                  </a:lnTo>
                  <a:lnTo>
                    <a:pt x="107513" y="2947"/>
                  </a:lnTo>
                  <a:lnTo>
                    <a:pt x="118099" y="5280"/>
                  </a:lnTo>
                  <a:lnTo>
                    <a:pt x="129577" y="6836"/>
                  </a:lnTo>
                  <a:lnTo>
                    <a:pt x="141650" y="7873"/>
                  </a:lnTo>
                  <a:lnTo>
                    <a:pt x="154120" y="8565"/>
                  </a:lnTo>
                  <a:lnTo>
                    <a:pt x="165749" y="10131"/>
                  </a:lnTo>
                  <a:lnTo>
                    <a:pt x="176818" y="12280"/>
                  </a:lnTo>
                  <a:lnTo>
                    <a:pt x="187513" y="14819"/>
                  </a:lnTo>
                  <a:lnTo>
                    <a:pt x="197959" y="17616"/>
                  </a:lnTo>
                  <a:lnTo>
                    <a:pt x="218409" y="23672"/>
                  </a:lnTo>
                  <a:lnTo>
                    <a:pt x="227399" y="27940"/>
                  </a:lnTo>
                  <a:lnTo>
                    <a:pt x="235603" y="32995"/>
                  </a:lnTo>
                  <a:lnTo>
                    <a:pt x="243283" y="38576"/>
                  </a:lnTo>
                  <a:lnTo>
                    <a:pt x="247297" y="46718"/>
                  </a:lnTo>
                  <a:lnTo>
                    <a:pt x="248868" y="56567"/>
                  </a:lnTo>
                  <a:lnTo>
                    <a:pt x="248810" y="67555"/>
                  </a:lnTo>
                  <a:lnTo>
                    <a:pt x="244351" y="77090"/>
                  </a:lnTo>
                  <a:lnTo>
                    <a:pt x="236956" y="85658"/>
                  </a:lnTo>
                  <a:lnTo>
                    <a:pt x="227605" y="93580"/>
                  </a:lnTo>
                  <a:lnTo>
                    <a:pt x="218056" y="99967"/>
                  </a:lnTo>
                  <a:lnTo>
                    <a:pt x="208373" y="105331"/>
                  </a:lnTo>
                  <a:lnTo>
                    <a:pt x="163727" y="127161"/>
                  </a:lnTo>
                  <a:lnTo>
                    <a:pt x="151153" y="132302"/>
                  </a:lnTo>
                  <a:lnTo>
                    <a:pt x="138349" y="136835"/>
                  </a:lnTo>
                  <a:lnTo>
                    <a:pt x="125392" y="140962"/>
                  </a:lnTo>
                  <a:lnTo>
                    <a:pt x="112333" y="143713"/>
                  </a:lnTo>
                  <a:lnTo>
                    <a:pt x="99205" y="145548"/>
                  </a:lnTo>
                  <a:lnTo>
                    <a:pt x="86033" y="146771"/>
                  </a:lnTo>
                  <a:lnTo>
                    <a:pt x="73935" y="148691"/>
                  </a:lnTo>
                  <a:lnTo>
                    <a:pt x="62553" y="151077"/>
                  </a:lnTo>
                  <a:lnTo>
                    <a:pt x="0" y="15916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496892" y="1701070"/>
              <a:ext cx="153119" cy="338226"/>
            </a:xfrm>
            <a:custGeom>
              <a:avLst/>
              <a:gdLst/>
              <a:ahLst/>
              <a:cxnLst/>
              <a:rect l="0" t="0" r="0" b="0"/>
              <a:pathLst>
                <a:path w="153119" h="338226">
                  <a:moveTo>
                    <a:pt x="129322" y="0"/>
                  </a:moveTo>
                  <a:lnTo>
                    <a:pt x="113479" y="5281"/>
                  </a:lnTo>
                  <a:lnTo>
                    <a:pt x="104391" y="7942"/>
                  </a:lnTo>
                  <a:lnTo>
                    <a:pt x="71582" y="16968"/>
                  </a:lnTo>
                  <a:lnTo>
                    <a:pt x="50605" y="23384"/>
                  </a:lnTo>
                  <a:lnTo>
                    <a:pt x="20152" y="33210"/>
                  </a:lnTo>
                  <a:lnTo>
                    <a:pt x="13435" y="39825"/>
                  </a:lnTo>
                  <a:lnTo>
                    <a:pt x="8957" y="48656"/>
                  </a:lnTo>
                  <a:lnTo>
                    <a:pt x="5971" y="58965"/>
                  </a:lnTo>
                  <a:lnTo>
                    <a:pt x="5086" y="70259"/>
                  </a:lnTo>
                  <a:lnTo>
                    <a:pt x="5602" y="82209"/>
                  </a:lnTo>
                  <a:lnTo>
                    <a:pt x="7051" y="94597"/>
                  </a:lnTo>
                  <a:lnTo>
                    <a:pt x="6911" y="106172"/>
                  </a:lnTo>
                  <a:lnTo>
                    <a:pt x="5713" y="117204"/>
                  </a:lnTo>
                  <a:lnTo>
                    <a:pt x="3809" y="127875"/>
                  </a:lnTo>
                  <a:lnTo>
                    <a:pt x="3645" y="138305"/>
                  </a:lnTo>
                  <a:lnTo>
                    <a:pt x="4640" y="148574"/>
                  </a:lnTo>
                  <a:lnTo>
                    <a:pt x="6410" y="158736"/>
                  </a:lnTo>
                  <a:lnTo>
                    <a:pt x="8694" y="162195"/>
                  </a:lnTo>
                  <a:lnTo>
                    <a:pt x="11323" y="161185"/>
                  </a:lnTo>
                  <a:lnTo>
                    <a:pt x="14181" y="157195"/>
                  </a:lnTo>
                  <a:lnTo>
                    <a:pt x="19402" y="153430"/>
                  </a:lnTo>
                  <a:lnTo>
                    <a:pt x="26198" y="149815"/>
                  </a:lnTo>
                  <a:lnTo>
                    <a:pt x="34045" y="146300"/>
                  </a:lnTo>
                  <a:lnTo>
                    <a:pt x="43698" y="145062"/>
                  </a:lnTo>
                  <a:lnTo>
                    <a:pt x="54554" y="145341"/>
                  </a:lnTo>
                  <a:lnTo>
                    <a:pt x="66213" y="146633"/>
                  </a:lnTo>
                  <a:lnTo>
                    <a:pt x="77302" y="148600"/>
                  </a:lnTo>
                  <a:lnTo>
                    <a:pt x="88010" y="151016"/>
                  </a:lnTo>
                  <a:lnTo>
                    <a:pt x="98464" y="153732"/>
                  </a:lnTo>
                  <a:lnTo>
                    <a:pt x="107645" y="157754"/>
                  </a:lnTo>
                  <a:lnTo>
                    <a:pt x="115976" y="162645"/>
                  </a:lnTo>
                  <a:lnTo>
                    <a:pt x="123740" y="168117"/>
                  </a:lnTo>
                  <a:lnTo>
                    <a:pt x="130022" y="175080"/>
                  </a:lnTo>
                  <a:lnTo>
                    <a:pt x="135315" y="183039"/>
                  </a:lnTo>
                  <a:lnTo>
                    <a:pt x="139949" y="191660"/>
                  </a:lnTo>
                  <a:lnTo>
                    <a:pt x="144144" y="201829"/>
                  </a:lnTo>
                  <a:lnTo>
                    <a:pt x="148046" y="213030"/>
                  </a:lnTo>
                  <a:lnTo>
                    <a:pt x="151752" y="224918"/>
                  </a:lnTo>
                  <a:lnTo>
                    <a:pt x="153118" y="237265"/>
                  </a:lnTo>
                  <a:lnTo>
                    <a:pt x="152923" y="249917"/>
                  </a:lnTo>
                  <a:lnTo>
                    <a:pt x="151688" y="262773"/>
                  </a:lnTo>
                  <a:lnTo>
                    <a:pt x="148654" y="274660"/>
                  </a:lnTo>
                  <a:lnTo>
                    <a:pt x="144420" y="285900"/>
                  </a:lnTo>
                  <a:lnTo>
                    <a:pt x="139387" y="296710"/>
                  </a:lnTo>
                  <a:lnTo>
                    <a:pt x="132716" y="305022"/>
                  </a:lnTo>
                  <a:lnTo>
                    <a:pt x="124953" y="311668"/>
                  </a:lnTo>
                  <a:lnTo>
                    <a:pt x="116461" y="317204"/>
                  </a:lnTo>
                  <a:lnTo>
                    <a:pt x="107484" y="322000"/>
                  </a:lnTo>
                  <a:lnTo>
                    <a:pt x="98184" y="326303"/>
                  </a:lnTo>
                  <a:lnTo>
                    <a:pt x="88668" y="330277"/>
                  </a:lnTo>
                  <a:lnTo>
                    <a:pt x="77902" y="332926"/>
                  </a:lnTo>
                  <a:lnTo>
                    <a:pt x="66304" y="334692"/>
                  </a:lnTo>
                  <a:lnTo>
                    <a:pt x="0" y="33822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2725813" y="1740861"/>
              <a:ext cx="182831" cy="262608"/>
            </a:xfrm>
            <a:custGeom>
              <a:avLst/>
              <a:gdLst/>
              <a:ahLst/>
              <a:cxnLst/>
              <a:rect l="0" t="0" r="0" b="0"/>
              <a:pathLst>
                <a:path w="182831" h="262608">
                  <a:moveTo>
                    <a:pt x="9826" y="0"/>
                  </a:moveTo>
                  <a:lnTo>
                    <a:pt x="4545" y="21124"/>
                  </a:lnTo>
                  <a:lnTo>
                    <a:pt x="2990" y="32873"/>
                  </a:lnTo>
                  <a:lnTo>
                    <a:pt x="1953" y="46232"/>
                  </a:lnTo>
                  <a:lnTo>
                    <a:pt x="1261" y="60665"/>
                  </a:lnTo>
                  <a:lnTo>
                    <a:pt x="493" y="88491"/>
                  </a:lnTo>
                  <a:lnTo>
                    <a:pt x="0" y="147661"/>
                  </a:lnTo>
                  <a:lnTo>
                    <a:pt x="1065" y="161443"/>
                  </a:lnTo>
                  <a:lnTo>
                    <a:pt x="2880" y="173947"/>
                  </a:lnTo>
                  <a:lnTo>
                    <a:pt x="5195" y="185599"/>
                  </a:lnTo>
                  <a:lnTo>
                    <a:pt x="7844" y="196683"/>
                  </a:lnTo>
                  <a:lnTo>
                    <a:pt x="10716" y="207389"/>
                  </a:lnTo>
                  <a:lnTo>
                    <a:pt x="13735" y="217841"/>
                  </a:lnTo>
                  <a:lnTo>
                    <a:pt x="17959" y="228126"/>
                  </a:lnTo>
                  <a:lnTo>
                    <a:pt x="22985" y="238298"/>
                  </a:lnTo>
                  <a:lnTo>
                    <a:pt x="28546" y="248395"/>
                  </a:lnTo>
                  <a:lnTo>
                    <a:pt x="36675" y="255127"/>
                  </a:lnTo>
                  <a:lnTo>
                    <a:pt x="46516" y="259615"/>
                  </a:lnTo>
                  <a:lnTo>
                    <a:pt x="57497" y="262607"/>
                  </a:lnTo>
                  <a:lnTo>
                    <a:pt x="69240" y="262391"/>
                  </a:lnTo>
                  <a:lnTo>
                    <a:pt x="81489" y="260036"/>
                  </a:lnTo>
                  <a:lnTo>
                    <a:pt x="94077" y="256255"/>
                  </a:lnTo>
                  <a:lnTo>
                    <a:pt x="105784" y="251524"/>
                  </a:lnTo>
                  <a:lnTo>
                    <a:pt x="116905" y="246160"/>
                  </a:lnTo>
                  <a:lnTo>
                    <a:pt x="127635" y="240373"/>
                  </a:lnTo>
                  <a:lnTo>
                    <a:pt x="136999" y="233199"/>
                  </a:lnTo>
                  <a:lnTo>
                    <a:pt x="145452" y="225101"/>
                  </a:lnTo>
                  <a:lnTo>
                    <a:pt x="153299" y="216386"/>
                  </a:lnTo>
                  <a:lnTo>
                    <a:pt x="159635" y="207260"/>
                  </a:lnTo>
                  <a:lnTo>
                    <a:pt x="164964" y="197860"/>
                  </a:lnTo>
                  <a:lnTo>
                    <a:pt x="169622" y="188277"/>
                  </a:lnTo>
                  <a:lnTo>
                    <a:pt x="173833" y="177468"/>
                  </a:lnTo>
                  <a:lnTo>
                    <a:pt x="177745" y="165840"/>
                  </a:lnTo>
                  <a:lnTo>
                    <a:pt x="181459" y="153667"/>
                  </a:lnTo>
                  <a:lnTo>
                    <a:pt x="182830" y="141131"/>
                  </a:lnTo>
                  <a:lnTo>
                    <a:pt x="182638" y="128352"/>
                  </a:lnTo>
                  <a:lnTo>
                    <a:pt x="181405" y="115411"/>
                  </a:lnTo>
                  <a:lnTo>
                    <a:pt x="178372" y="103468"/>
                  </a:lnTo>
                  <a:lnTo>
                    <a:pt x="174140" y="92191"/>
                  </a:lnTo>
                  <a:lnTo>
                    <a:pt x="169107" y="81356"/>
                  </a:lnTo>
                  <a:lnTo>
                    <a:pt x="162437" y="71922"/>
                  </a:lnTo>
                  <a:lnTo>
                    <a:pt x="154673" y="63423"/>
                  </a:lnTo>
                  <a:lnTo>
                    <a:pt x="146182" y="55546"/>
                  </a:lnTo>
                  <a:lnTo>
                    <a:pt x="137206" y="48084"/>
                  </a:lnTo>
                  <a:lnTo>
                    <a:pt x="127905" y="40898"/>
                  </a:lnTo>
                  <a:lnTo>
                    <a:pt x="118389" y="33897"/>
                  </a:lnTo>
                  <a:lnTo>
                    <a:pt x="108729" y="28125"/>
                  </a:lnTo>
                  <a:lnTo>
                    <a:pt x="98973" y="23171"/>
                  </a:lnTo>
                  <a:lnTo>
                    <a:pt x="89153" y="18763"/>
                  </a:lnTo>
                  <a:lnTo>
                    <a:pt x="78185" y="15825"/>
                  </a:lnTo>
                  <a:lnTo>
                    <a:pt x="66452" y="13866"/>
                  </a:lnTo>
                  <a:lnTo>
                    <a:pt x="19774" y="994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1661279" y="2208857"/>
              <a:ext cx="397912" cy="39342"/>
            </a:xfrm>
            <a:custGeom>
              <a:avLst/>
              <a:gdLst/>
              <a:ahLst/>
              <a:cxnLst/>
              <a:rect l="0" t="0" r="0" b="0"/>
              <a:pathLst>
                <a:path w="397912" h="39342">
                  <a:moveTo>
                    <a:pt x="0" y="39341"/>
                  </a:moveTo>
                  <a:lnTo>
                    <a:pt x="15843" y="34060"/>
                  </a:lnTo>
                  <a:lnTo>
                    <a:pt x="24931" y="31399"/>
                  </a:lnTo>
                  <a:lnTo>
                    <a:pt x="46819" y="25495"/>
                  </a:lnTo>
                  <a:lnTo>
                    <a:pt x="59951" y="23479"/>
                  </a:lnTo>
                  <a:lnTo>
                    <a:pt x="74231" y="22134"/>
                  </a:lnTo>
                  <a:lnTo>
                    <a:pt x="89279" y="21238"/>
                  </a:lnTo>
                  <a:lnTo>
                    <a:pt x="102626" y="19535"/>
                  </a:lnTo>
                  <a:lnTo>
                    <a:pt x="114840" y="17294"/>
                  </a:lnTo>
                  <a:lnTo>
                    <a:pt x="126299" y="14696"/>
                  </a:lnTo>
                  <a:lnTo>
                    <a:pt x="139465" y="12963"/>
                  </a:lnTo>
                  <a:lnTo>
                    <a:pt x="153769" y="11808"/>
                  </a:lnTo>
                  <a:lnTo>
                    <a:pt x="168831" y="11038"/>
                  </a:lnTo>
                  <a:lnTo>
                    <a:pt x="182188" y="9419"/>
                  </a:lnTo>
                  <a:lnTo>
                    <a:pt x="194409" y="7235"/>
                  </a:lnTo>
                  <a:lnTo>
                    <a:pt x="205872" y="4673"/>
                  </a:lnTo>
                  <a:lnTo>
                    <a:pt x="219041" y="2965"/>
                  </a:lnTo>
                  <a:lnTo>
                    <a:pt x="233347" y="1827"/>
                  </a:lnTo>
                  <a:lnTo>
                    <a:pt x="248410" y="1068"/>
                  </a:lnTo>
                  <a:lnTo>
                    <a:pt x="279885" y="225"/>
                  </a:lnTo>
                  <a:lnTo>
                    <a:pt x="296016" y="0"/>
                  </a:lnTo>
                  <a:lnTo>
                    <a:pt x="312296" y="955"/>
                  </a:lnTo>
                  <a:lnTo>
                    <a:pt x="397911" y="949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1776540" y="2297937"/>
              <a:ext cx="232943" cy="319871"/>
            </a:xfrm>
            <a:custGeom>
              <a:avLst/>
              <a:gdLst/>
              <a:ahLst/>
              <a:cxnLst/>
              <a:rect l="0" t="0" r="0" b="0"/>
              <a:pathLst>
                <a:path w="232943" h="319871">
                  <a:moveTo>
                    <a:pt x="173225" y="0"/>
                  </a:moveTo>
                  <a:lnTo>
                    <a:pt x="167944" y="21124"/>
                  </a:lnTo>
                  <a:lnTo>
                    <a:pt x="164177" y="30662"/>
                  </a:lnTo>
                  <a:lnTo>
                    <a:pt x="159456" y="40337"/>
                  </a:lnTo>
                  <a:lnTo>
                    <a:pt x="154098" y="50103"/>
                  </a:lnTo>
                  <a:lnTo>
                    <a:pt x="148315" y="59929"/>
                  </a:lnTo>
                  <a:lnTo>
                    <a:pt x="135995" y="79690"/>
                  </a:lnTo>
                  <a:lnTo>
                    <a:pt x="129614" y="90707"/>
                  </a:lnTo>
                  <a:lnTo>
                    <a:pt x="116630" y="114738"/>
                  </a:lnTo>
                  <a:lnTo>
                    <a:pt x="108967" y="127336"/>
                  </a:lnTo>
                  <a:lnTo>
                    <a:pt x="100543" y="140156"/>
                  </a:lnTo>
                  <a:lnTo>
                    <a:pt x="91611" y="153124"/>
                  </a:lnTo>
                  <a:lnTo>
                    <a:pt x="83446" y="166191"/>
                  </a:lnTo>
                  <a:lnTo>
                    <a:pt x="75792" y="179323"/>
                  </a:lnTo>
                  <a:lnTo>
                    <a:pt x="68478" y="192499"/>
                  </a:lnTo>
                  <a:lnTo>
                    <a:pt x="61392" y="203494"/>
                  </a:lnTo>
                  <a:lnTo>
                    <a:pt x="54457" y="213034"/>
                  </a:lnTo>
                  <a:lnTo>
                    <a:pt x="47623" y="221605"/>
                  </a:lnTo>
                  <a:lnTo>
                    <a:pt x="40857" y="231740"/>
                  </a:lnTo>
                  <a:lnTo>
                    <a:pt x="34135" y="242918"/>
                  </a:lnTo>
                  <a:lnTo>
                    <a:pt x="27444" y="254791"/>
                  </a:lnTo>
                  <a:lnTo>
                    <a:pt x="22982" y="267128"/>
                  </a:lnTo>
                  <a:lnTo>
                    <a:pt x="20008" y="279774"/>
                  </a:lnTo>
                  <a:lnTo>
                    <a:pt x="18026" y="292625"/>
                  </a:lnTo>
                  <a:lnTo>
                    <a:pt x="20020" y="302299"/>
                  </a:lnTo>
                  <a:lnTo>
                    <a:pt x="24665" y="309853"/>
                  </a:lnTo>
                  <a:lnTo>
                    <a:pt x="31078" y="315994"/>
                  </a:lnTo>
                  <a:lnTo>
                    <a:pt x="39774" y="318983"/>
                  </a:lnTo>
                  <a:lnTo>
                    <a:pt x="49993" y="319870"/>
                  </a:lnTo>
                  <a:lnTo>
                    <a:pt x="61227" y="319356"/>
                  </a:lnTo>
                  <a:lnTo>
                    <a:pt x="73137" y="317909"/>
                  </a:lnTo>
                  <a:lnTo>
                    <a:pt x="85499" y="315838"/>
                  </a:lnTo>
                  <a:lnTo>
                    <a:pt x="98161" y="313352"/>
                  </a:lnTo>
                  <a:lnTo>
                    <a:pt x="109919" y="310590"/>
                  </a:lnTo>
                  <a:lnTo>
                    <a:pt x="121073" y="307643"/>
                  </a:lnTo>
                  <a:lnTo>
                    <a:pt x="131825" y="304573"/>
                  </a:lnTo>
                  <a:lnTo>
                    <a:pt x="143414" y="300316"/>
                  </a:lnTo>
                  <a:lnTo>
                    <a:pt x="155562" y="295267"/>
                  </a:lnTo>
                  <a:lnTo>
                    <a:pt x="168081" y="289691"/>
                  </a:lnTo>
                  <a:lnTo>
                    <a:pt x="179743" y="282657"/>
                  </a:lnTo>
                  <a:lnTo>
                    <a:pt x="190834" y="274652"/>
                  </a:lnTo>
                  <a:lnTo>
                    <a:pt x="201544" y="266000"/>
                  </a:lnTo>
                  <a:lnTo>
                    <a:pt x="210894" y="258021"/>
                  </a:lnTo>
                  <a:lnTo>
                    <a:pt x="219339" y="250491"/>
                  </a:lnTo>
                  <a:lnTo>
                    <a:pt x="227179" y="243260"/>
                  </a:lnTo>
                  <a:lnTo>
                    <a:pt x="231300" y="235124"/>
                  </a:lnTo>
                  <a:lnTo>
                    <a:pt x="232942" y="226384"/>
                  </a:lnTo>
                  <a:lnTo>
                    <a:pt x="232932" y="217241"/>
                  </a:lnTo>
                  <a:lnTo>
                    <a:pt x="230714" y="207830"/>
                  </a:lnTo>
                  <a:lnTo>
                    <a:pt x="227026" y="198240"/>
                  </a:lnTo>
                  <a:lnTo>
                    <a:pt x="222356" y="188531"/>
                  </a:lnTo>
                  <a:lnTo>
                    <a:pt x="215926" y="179847"/>
                  </a:lnTo>
                  <a:lnTo>
                    <a:pt x="208324" y="171848"/>
                  </a:lnTo>
                  <a:lnTo>
                    <a:pt x="199940" y="164304"/>
                  </a:lnTo>
                  <a:lnTo>
                    <a:pt x="189930" y="158170"/>
                  </a:lnTo>
                  <a:lnTo>
                    <a:pt x="178835" y="152975"/>
                  </a:lnTo>
                  <a:lnTo>
                    <a:pt x="167017" y="148406"/>
                  </a:lnTo>
                  <a:lnTo>
                    <a:pt x="154717" y="144255"/>
                  </a:lnTo>
                  <a:lnTo>
                    <a:pt x="142096" y="140382"/>
                  </a:lnTo>
                  <a:lnTo>
                    <a:pt x="129261" y="136695"/>
                  </a:lnTo>
                  <a:lnTo>
                    <a:pt x="115177" y="133132"/>
                  </a:lnTo>
                  <a:lnTo>
                    <a:pt x="41895" y="116123"/>
                  </a:lnTo>
                  <a:lnTo>
                    <a:pt x="29301" y="112785"/>
                  </a:lnTo>
                  <a:lnTo>
                    <a:pt x="6465" y="106129"/>
                  </a:lnTo>
                  <a:lnTo>
                    <a:pt x="1259" y="101701"/>
                  </a:lnTo>
                  <a:lnTo>
                    <a:pt x="0" y="96539"/>
                  </a:lnTo>
                  <a:lnTo>
                    <a:pt x="1371" y="90886"/>
                  </a:lnTo>
                  <a:lnTo>
                    <a:pt x="6706" y="87118"/>
                  </a:lnTo>
                  <a:lnTo>
                    <a:pt x="14684" y="84606"/>
                  </a:lnTo>
                  <a:lnTo>
                    <a:pt x="24424" y="82932"/>
                  </a:lnTo>
                  <a:lnTo>
                    <a:pt x="35338" y="80710"/>
                  </a:lnTo>
                  <a:lnTo>
                    <a:pt x="59255" y="75294"/>
                  </a:lnTo>
                  <a:lnTo>
                    <a:pt x="71823" y="73407"/>
                  </a:lnTo>
                  <a:lnTo>
                    <a:pt x="84623" y="72150"/>
                  </a:lnTo>
                  <a:lnTo>
                    <a:pt x="97577" y="71311"/>
                  </a:lnTo>
                  <a:lnTo>
                    <a:pt x="110634" y="70752"/>
                  </a:lnTo>
                  <a:lnTo>
                    <a:pt x="136933" y="70131"/>
                  </a:lnTo>
                  <a:lnTo>
                    <a:pt x="203068" y="6963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2476997" y="2089033"/>
              <a:ext cx="417808" cy="59688"/>
            </a:xfrm>
            <a:custGeom>
              <a:avLst/>
              <a:gdLst/>
              <a:ahLst/>
              <a:cxnLst/>
              <a:rect l="0" t="0" r="0" b="0"/>
              <a:pathLst>
                <a:path w="417808" h="59688">
                  <a:moveTo>
                    <a:pt x="0" y="59687"/>
                  </a:moveTo>
                  <a:lnTo>
                    <a:pt x="15843" y="54406"/>
                  </a:lnTo>
                  <a:lnTo>
                    <a:pt x="26036" y="52851"/>
                  </a:lnTo>
                  <a:lnTo>
                    <a:pt x="38358" y="51814"/>
                  </a:lnTo>
                  <a:lnTo>
                    <a:pt x="52099" y="51122"/>
                  </a:lnTo>
                  <a:lnTo>
                    <a:pt x="64576" y="49556"/>
                  </a:lnTo>
                  <a:lnTo>
                    <a:pt x="76210" y="47406"/>
                  </a:lnTo>
                  <a:lnTo>
                    <a:pt x="87282" y="44868"/>
                  </a:lnTo>
                  <a:lnTo>
                    <a:pt x="117269" y="39100"/>
                  </a:lnTo>
                  <a:lnTo>
                    <a:pt x="134550" y="36015"/>
                  </a:lnTo>
                  <a:lnTo>
                    <a:pt x="149387" y="32852"/>
                  </a:lnTo>
                  <a:lnTo>
                    <a:pt x="162594" y="29639"/>
                  </a:lnTo>
                  <a:lnTo>
                    <a:pt x="174714" y="26391"/>
                  </a:lnTo>
                  <a:lnTo>
                    <a:pt x="189427" y="24226"/>
                  </a:lnTo>
                  <a:lnTo>
                    <a:pt x="205867" y="22783"/>
                  </a:lnTo>
                  <a:lnTo>
                    <a:pt x="223459" y="21821"/>
                  </a:lnTo>
                  <a:lnTo>
                    <a:pt x="240713" y="20074"/>
                  </a:lnTo>
                  <a:lnTo>
                    <a:pt x="257743" y="17804"/>
                  </a:lnTo>
                  <a:lnTo>
                    <a:pt x="274622" y="15185"/>
                  </a:lnTo>
                  <a:lnTo>
                    <a:pt x="290296" y="13440"/>
                  </a:lnTo>
                  <a:lnTo>
                    <a:pt x="305167" y="12276"/>
                  </a:lnTo>
                  <a:lnTo>
                    <a:pt x="319502" y="11500"/>
                  </a:lnTo>
                  <a:lnTo>
                    <a:pt x="347220" y="10638"/>
                  </a:lnTo>
                  <a:lnTo>
                    <a:pt x="360801" y="10408"/>
                  </a:lnTo>
                  <a:lnTo>
                    <a:pt x="373171" y="9149"/>
                  </a:lnTo>
                  <a:lnTo>
                    <a:pt x="384734" y="7205"/>
                  </a:lnTo>
                  <a:lnTo>
                    <a:pt x="417807"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2511859" y="2238250"/>
              <a:ext cx="333432" cy="290102"/>
            </a:xfrm>
            <a:custGeom>
              <a:avLst/>
              <a:gdLst/>
              <a:ahLst/>
              <a:cxnLst/>
              <a:rect l="0" t="0" r="0" b="0"/>
              <a:pathLst>
                <a:path w="333432" h="290102">
                  <a:moveTo>
                    <a:pt x="233728" y="0"/>
                  </a:moveTo>
                  <a:lnTo>
                    <a:pt x="206036" y="41538"/>
                  </a:lnTo>
                  <a:lnTo>
                    <a:pt x="199792" y="52009"/>
                  </a:lnTo>
                  <a:lnTo>
                    <a:pt x="193420" y="63411"/>
                  </a:lnTo>
                  <a:lnTo>
                    <a:pt x="186960" y="75433"/>
                  </a:lnTo>
                  <a:lnTo>
                    <a:pt x="179338" y="87869"/>
                  </a:lnTo>
                  <a:lnTo>
                    <a:pt x="170941" y="100581"/>
                  </a:lnTo>
                  <a:lnTo>
                    <a:pt x="162026" y="113477"/>
                  </a:lnTo>
                  <a:lnTo>
                    <a:pt x="153873" y="126496"/>
                  </a:lnTo>
                  <a:lnTo>
                    <a:pt x="146227" y="139596"/>
                  </a:lnTo>
                  <a:lnTo>
                    <a:pt x="138919" y="152751"/>
                  </a:lnTo>
                  <a:lnTo>
                    <a:pt x="124903" y="179157"/>
                  </a:lnTo>
                  <a:lnTo>
                    <a:pt x="118071" y="192389"/>
                  </a:lnTo>
                  <a:lnTo>
                    <a:pt x="111306" y="204526"/>
                  </a:lnTo>
                  <a:lnTo>
                    <a:pt x="104585" y="215933"/>
                  </a:lnTo>
                  <a:lnTo>
                    <a:pt x="97894" y="226853"/>
                  </a:lnTo>
                  <a:lnTo>
                    <a:pt x="94538" y="238555"/>
                  </a:lnTo>
                  <a:lnTo>
                    <a:pt x="93406" y="250777"/>
                  </a:lnTo>
                  <a:lnTo>
                    <a:pt x="93757" y="263347"/>
                  </a:lnTo>
                  <a:lnTo>
                    <a:pt x="97307" y="272832"/>
                  </a:lnTo>
                  <a:lnTo>
                    <a:pt x="102990" y="280260"/>
                  </a:lnTo>
                  <a:lnTo>
                    <a:pt x="110094" y="286318"/>
                  </a:lnTo>
                  <a:lnTo>
                    <a:pt x="120357" y="289251"/>
                  </a:lnTo>
                  <a:lnTo>
                    <a:pt x="132725" y="290101"/>
                  </a:lnTo>
                  <a:lnTo>
                    <a:pt x="146497" y="289563"/>
                  </a:lnTo>
                  <a:lnTo>
                    <a:pt x="160100" y="288099"/>
                  </a:lnTo>
                  <a:lnTo>
                    <a:pt x="173590" y="286017"/>
                  </a:lnTo>
                  <a:lnTo>
                    <a:pt x="187004" y="283524"/>
                  </a:lnTo>
                  <a:lnTo>
                    <a:pt x="201473" y="279651"/>
                  </a:lnTo>
                  <a:lnTo>
                    <a:pt x="216646" y="274859"/>
                  </a:lnTo>
                  <a:lnTo>
                    <a:pt x="232288" y="269453"/>
                  </a:lnTo>
                  <a:lnTo>
                    <a:pt x="247137" y="263639"/>
                  </a:lnTo>
                  <a:lnTo>
                    <a:pt x="261457" y="257552"/>
                  </a:lnTo>
                  <a:lnTo>
                    <a:pt x="275426" y="251284"/>
                  </a:lnTo>
                  <a:lnTo>
                    <a:pt x="288054" y="244894"/>
                  </a:lnTo>
                  <a:lnTo>
                    <a:pt x="299789" y="238424"/>
                  </a:lnTo>
                  <a:lnTo>
                    <a:pt x="310928" y="231900"/>
                  </a:lnTo>
                  <a:lnTo>
                    <a:pt x="319459" y="224234"/>
                  </a:lnTo>
                  <a:lnTo>
                    <a:pt x="326252" y="215808"/>
                  </a:lnTo>
                  <a:lnTo>
                    <a:pt x="331886" y="206875"/>
                  </a:lnTo>
                  <a:lnTo>
                    <a:pt x="333431" y="197603"/>
                  </a:lnTo>
                  <a:lnTo>
                    <a:pt x="332251" y="188106"/>
                  </a:lnTo>
                  <a:lnTo>
                    <a:pt x="329253" y="178459"/>
                  </a:lnTo>
                  <a:lnTo>
                    <a:pt x="323939" y="170922"/>
                  </a:lnTo>
                  <a:lnTo>
                    <a:pt x="317080" y="164793"/>
                  </a:lnTo>
                  <a:lnTo>
                    <a:pt x="309192" y="159601"/>
                  </a:lnTo>
                  <a:lnTo>
                    <a:pt x="299511" y="155034"/>
                  </a:lnTo>
                  <a:lnTo>
                    <a:pt x="288637" y="150884"/>
                  </a:lnTo>
                  <a:lnTo>
                    <a:pt x="244697" y="136282"/>
                  </a:lnTo>
                  <a:lnTo>
                    <a:pt x="231093" y="132857"/>
                  </a:lnTo>
                  <a:lnTo>
                    <a:pt x="215392" y="129468"/>
                  </a:lnTo>
                  <a:lnTo>
                    <a:pt x="198292" y="126103"/>
                  </a:lnTo>
                  <a:lnTo>
                    <a:pt x="181366" y="123860"/>
                  </a:lnTo>
                  <a:lnTo>
                    <a:pt x="164556" y="122364"/>
                  </a:lnTo>
                  <a:lnTo>
                    <a:pt x="147822" y="121367"/>
                  </a:lnTo>
                  <a:lnTo>
                    <a:pt x="133350" y="119597"/>
                  </a:lnTo>
                  <a:lnTo>
                    <a:pt x="120387" y="117312"/>
                  </a:lnTo>
                  <a:lnTo>
                    <a:pt x="96035" y="111826"/>
                  </a:lnTo>
                  <a:lnTo>
                    <a:pt x="70474" y="105703"/>
                  </a:lnTo>
                  <a:lnTo>
                    <a:pt x="58573" y="102523"/>
                  </a:lnTo>
                  <a:lnTo>
                    <a:pt x="36508" y="96042"/>
                  </a:lnTo>
                  <a:lnTo>
                    <a:pt x="25982" y="91660"/>
                  </a:lnTo>
                  <a:lnTo>
                    <a:pt x="15648" y="86529"/>
                  </a:lnTo>
                  <a:lnTo>
                    <a:pt x="5443" y="80898"/>
                  </a:lnTo>
                  <a:lnTo>
                    <a:pt x="851" y="74933"/>
                  </a:lnTo>
                  <a:lnTo>
                    <a:pt x="0" y="68746"/>
                  </a:lnTo>
                  <a:lnTo>
                    <a:pt x="1643" y="62410"/>
                  </a:lnTo>
                  <a:lnTo>
                    <a:pt x="4949" y="55976"/>
                  </a:lnTo>
                  <a:lnTo>
                    <a:pt x="9364" y="49476"/>
                  </a:lnTo>
                  <a:lnTo>
                    <a:pt x="14517" y="42932"/>
                  </a:lnTo>
                  <a:lnTo>
                    <a:pt x="22374" y="37464"/>
                  </a:lnTo>
                  <a:lnTo>
                    <a:pt x="32033" y="32713"/>
                  </a:lnTo>
                  <a:lnTo>
                    <a:pt x="42894" y="28441"/>
                  </a:lnTo>
                  <a:lnTo>
                    <a:pt x="54556" y="24487"/>
                  </a:lnTo>
                  <a:lnTo>
                    <a:pt x="66752" y="20746"/>
                  </a:lnTo>
                  <a:lnTo>
                    <a:pt x="79303" y="17147"/>
                  </a:lnTo>
                  <a:lnTo>
                    <a:pt x="92092" y="14747"/>
                  </a:lnTo>
                  <a:lnTo>
                    <a:pt x="105040" y="13147"/>
                  </a:lnTo>
                  <a:lnTo>
                    <a:pt x="118092" y="12081"/>
                  </a:lnTo>
                  <a:lnTo>
                    <a:pt x="130110" y="10265"/>
                  </a:lnTo>
                  <a:lnTo>
                    <a:pt x="141438" y="7948"/>
                  </a:lnTo>
                  <a:lnTo>
                    <a:pt x="152306" y="5299"/>
                  </a:lnTo>
                  <a:lnTo>
                    <a:pt x="165077" y="3533"/>
                  </a:lnTo>
                  <a:lnTo>
                    <a:pt x="179118" y="2355"/>
                  </a:lnTo>
                  <a:lnTo>
                    <a:pt x="194006" y="1570"/>
                  </a:lnTo>
                  <a:lnTo>
                    <a:pt x="207247" y="2152"/>
                  </a:lnTo>
                  <a:lnTo>
                    <a:pt x="219390" y="3646"/>
                  </a:lnTo>
                  <a:lnTo>
                    <a:pt x="253624" y="994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1919921" y="2765483"/>
              <a:ext cx="179061" cy="238747"/>
            </a:xfrm>
            <a:custGeom>
              <a:avLst/>
              <a:gdLst/>
              <a:ahLst/>
              <a:cxnLst/>
              <a:rect l="0" t="0" r="0" b="0"/>
              <a:pathLst>
                <a:path w="179061" h="238747">
                  <a:moveTo>
                    <a:pt x="0" y="0"/>
                  </a:moveTo>
                  <a:lnTo>
                    <a:pt x="46768" y="46768"/>
                  </a:lnTo>
                  <a:lnTo>
                    <a:pt x="53285" y="54390"/>
                  </a:lnTo>
                  <a:lnTo>
                    <a:pt x="59840" y="62787"/>
                  </a:lnTo>
                  <a:lnTo>
                    <a:pt x="66421" y="71701"/>
                  </a:lnTo>
                  <a:lnTo>
                    <a:pt x="73019" y="82065"/>
                  </a:lnTo>
                  <a:lnTo>
                    <a:pt x="79628" y="93396"/>
                  </a:lnTo>
                  <a:lnTo>
                    <a:pt x="86245" y="105371"/>
                  </a:lnTo>
                  <a:lnTo>
                    <a:pt x="92866" y="116670"/>
                  </a:lnTo>
                  <a:lnTo>
                    <a:pt x="106119" y="138067"/>
                  </a:lnTo>
                  <a:lnTo>
                    <a:pt x="126008" y="168756"/>
                  </a:lnTo>
                  <a:lnTo>
                    <a:pt x="132639" y="177717"/>
                  </a:lnTo>
                  <a:lnTo>
                    <a:pt x="139270" y="185902"/>
                  </a:lnTo>
                  <a:lnTo>
                    <a:pt x="145902" y="193569"/>
                  </a:lnTo>
                  <a:lnTo>
                    <a:pt x="151428" y="201996"/>
                  </a:lnTo>
                  <a:lnTo>
                    <a:pt x="156218" y="210930"/>
                  </a:lnTo>
                  <a:lnTo>
                    <a:pt x="179060" y="23874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1929869" y="2735639"/>
              <a:ext cx="169113" cy="268591"/>
            </a:xfrm>
            <a:custGeom>
              <a:avLst/>
              <a:gdLst/>
              <a:ahLst/>
              <a:cxnLst/>
              <a:rect l="0" t="0" r="0" b="0"/>
              <a:pathLst>
                <a:path w="169113" h="268591">
                  <a:moveTo>
                    <a:pt x="169112" y="0"/>
                  </a:moveTo>
                  <a:lnTo>
                    <a:pt x="158550" y="10562"/>
                  </a:lnTo>
                  <a:lnTo>
                    <a:pt x="154334" y="18095"/>
                  </a:lnTo>
                  <a:lnTo>
                    <a:pt x="150417" y="27538"/>
                  </a:lnTo>
                  <a:lnTo>
                    <a:pt x="146701" y="38254"/>
                  </a:lnTo>
                  <a:lnTo>
                    <a:pt x="142013" y="48714"/>
                  </a:lnTo>
                  <a:lnTo>
                    <a:pt x="136677" y="59004"/>
                  </a:lnTo>
                  <a:lnTo>
                    <a:pt x="130909" y="69179"/>
                  </a:lnTo>
                  <a:lnTo>
                    <a:pt x="123748" y="80384"/>
                  </a:lnTo>
                  <a:lnTo>
                    <a:pt x="115658" y="92275"/>
                  </a:lnTo>
                  <a:lnTo>
                    <a:pt x="91377" y="127187"/>
                  </a:lnTo>
                  <a:lnTo>
                    <a:pt x="84129" y="137846"/>
                  </a:lnTo>
                  <a:lnTo>
                    <a:pt x="77087" y="149374"/>
                  </a:lnTo>
                  <a:lnTo>
                    <a:pt x="70181" y="161480"/>
                  </a:lnTo>
                  <a:lnTo>
                    <a:pt x="63367" y="173972"/>
                  </a:lnTo>
                  <a:lnTo>
                    <a:pt x="56614" y="184511"/>
                  </a:lnTo>
                  <a:lnTo>
                    <a:pt x="49901" y="193747"/>
                  </a:lnTo>
                  <a:lnTo>
                    <a:pt x="43215" y="202115"/>
                  </a:lnTo>
                  <a:lnTo>
                    <a:pt x="37652" y="211010"/>
                  </a:lnTo>
                  <a:lnTo>
                    <a:pt x="32839" y="220255"/>
                  </a:lnTo>
                  <a:lnTo>
                    <a:pt x="28524" y="229735"/>
                  </a:lnTo>
                  <a:lnTo>
                    <a:pt x="23437" y="238266"/>
                  </a:lnTo>
                  <a:lnTo>
                    <a:pt x="17836" y="246163"/>
                  </a:lnTo>
                  <a:lnTo>
                    <a:pt x="0" y="26859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2238250" y="2715744"/>
              <a:ext cx="235885" cy="139270"/>
            </a:xfrm>
            <a:custGeom>
              <a:avLst/>
              <a:gdLst/>
              <a:ahLst/>
              <a:cxnLst/>
              <a:rect l="0" t="0" r="0" b="0"/>
              <a:pathLst>
                <a:path w="235885" h="139270">
                  <a:moveTo>
                    <a:pt x="19896" y="0"/>
                  </a:moveTo>
                  <a:lnTo>
                    <a:pt x="75279" y="0"/>
                  </a:lnTo>
                  <a:lnTo>
                    <a:pt x="86662" y="1105"/>
                  </a:lnTo>
                  <a:lnTo>
                    <a:pt x="97566" y="2947"/>
                  </a:lnTo>
                  <a:lnTo>
                    <a:pt x="108151" y="5280"/>
                  </a:lnTo>
                  <a:lnTo>
                    <a:pt x="120734" y="6836"/>
                  </a:lnTo>
                  <a:lnTo>
                    <a:pt x="134650" y="7873"/>
                  </a:lnTo>
                  <a:lnTo>
                    <a:pt x="149453" y="8565"/>
                  </a:lnTo>
                  <a:lnTo>
                    <a:pt x="162638" y="10131"/>
                  </a:lnTo>
                  <a:lnTo>
                    <a:pt x="174744" y="12280"/>
                  </a:lnTo>
                  <a:lnTo>
                    <a:pt x="186131" y="14819"/>
                  </a:lnTo>
                  <a:lnTo>
                    <a:pt x="198143" y="16511"/>
                  </a:lnTo>
                  <a:lnTo>
                    <a:pt x="210572" y="17639"/>
                  </a:lnTo>
                  <a:lnTo>
                    <a:pt x="223280" y="18391"/>
                  </a:lnTo>
                  <a:lnTo>
                    <a:pt x="230646" y="23314"/>
                  </a:lnTo>
                  <a:lnTo>
                    <a:pt x="234452" y="31017"/>
                  </a:lnTo>
                  <a:lnTo>
                    <a:pt x="235884" y="40573"/>
                  </a:lnTo>
                  <a:lnTo>
                    <a:pt x="233522" y="48050"/>
                  </a:lnTo>
                  <a:lnTo>
                    <a:pt x="228632" y="54139"/>
                  </a:lnTo>
                  <a:lnTo>
                    <a:pt x="222056" y="59304"/>
                  </a:lnTo>
                  <a:lnTo>
                    <a:pt x="214356" y="63853"/>
                  </a:lnTo>
                  <a:lnTo>
                    <a:pt x="205907" y="67990"/>
                  </a:lnTo>
                  <a:lnTo>
                    <a:pt x="196958" y="71854"/>
                  </a:lnTo>
                  <a:lnTo>
                    <a:pt x="187676" y="75536"/>
                  </a:lnTo>
                  <a:lnTo>
                    <a:pt x="168520" y="82573"/>
                  </a:lnTo>
                  <a:lnTo>
                    <a:pt x="157665" y="87103"/>
                  </a:lnTo>
                  <a:lnTo>
                    <a:pt x="146006" y="92333"/>
                  </a:lnTo>
                  <a:lnTo>
                    <a:pt x="133813" y="98030"/>
                  </a:lnTo>
                  <a:lnTo>
                    <a:pt x="122368" y="102934"/>
                  </a:lnTo>
                  <a:lnTo>
                    <a:pt x="111422" y="107308"/>
                  </a:lnTo>
                  <a:lnTo>
                    <a:pt x="100809" y="111330"/>
                  </a:lnTo>
                  <a:lnTo>
                    <a:pt x="89312" y="115116"/>
                  </a:lnTo>
                  <a:lnTo>
                    <a:pt x="77226" y="118746"/>
                  </a:lnTo>
                  <a:lnTo>
                    <a:pt x="53113" y="125726"/>
                  </a:lnTo>
                  <a:lnTo>
                    <a:pt x="42041" y="129135"/>
                  </a:lnTo>
                  <a:lnTo>
                    <a:pt x="0" y="13926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2517406" y="2636161"/>
              <a:ext cx="182431" cy="397913"/>
            </a:xfrm>
            <a:custGeom>
              <a:avLst/>
              <a:gdLst/>
              <a:ahLst/>
              <a:cxnLst/>
              <a:rect l="0" t="0" r="0" b="0"/>
              <a:pathLst>
                <a:path w="182431" h="397913">
                  <a:moveTo>
                    <a:pt x="78964" y="0"/>
                  </a:moveTo>
                  <a:lnTo>
                    <a:pt x="55580" y="70152"/>
                  </a:lnTo>
                  <a:lnTo>
                    <a:pt x="52322" y="81033"/>
                  </a:lnTo>
                  <a:lnTo>
                    <a:pt x="45754" y="104913"/>
                  </a:lnTo>
                  <a:lnTo>
                    <a:pt x="41350" y="117470"/>
                  </a:lnTo>
                  <a:lnTo>
                    <a:pt x="36203" y="130263"/>
                  </a:lnTo>
                  <a:lnTo>
                    <a:pt x="30561" y="143213"/>
                  </a:lnTo>
                  <a:lnTo>
                    <a:pt x="25695" y="157373"/>
                  </a:lnTo>
                  <a:lnTo>
                    <a:pt x="21345" y="172339"/>
                  </a:lnTo>
                  <a:lnTo>
                    <a:pt x="6422" y="230788"/>
                  </a:lnTo>
                  <a:lnTo>
                    <a:pt x="4076" y="244494"/>
                  </a:lnTo>
                  <a:lnTo>
                    <a:pt x="2511" y="258053"/>
                  </a:lnTo>
                  <a:lnTo>
                    <a:pt x="1468" y="271513"/>
                  </a:lnTo>
                  <a:lnTo>
                    <a:pt x="773" y="284908"/>
                  </a:lnTo>
                  <a:lnTo>
                    <a:pt x="0" y="311581"/>
                  </a:lnTo>
                  <a:lnTo>
                    <a:pt x="2005" y="322673"/>
                  </a:lnTo>
                  <a:lnTo>
                    <a:pt x="5552" y="332278"/>
                  </a:lnTo>
                  <a:lnTo>
                    <a:pt x="10127" y="340892"/>
                  </a:lnTo>
                  <a:lnTo>
                    <a:pt x="16493" y="348846"/>
                  </a:lnTo>
                  <a:lnTo>
                    <a:pt x="24053" y="356359"/>
                  </a:lnTo>
                  <a:lnTo>
                    <a:pt x="32409" y="363578"/>
                  </a:lnTo>
                  <a:lnTo>
                    <a:pt x="43506" y="367285"/>
                  </a:lnTo>
                  <a:lnTo>
                    <a:pt x="56431" y="368651"/>
                  </a:lnTo>
                  <a:lnTo>
                    <a:pt x="70574" y="368457"/>
                  </a:lnTo>
                  <a:lnTo>
                    <a:pt x="83318" y="367222"/>
                  </a:lnTo>
                  <a:lnTo>
                    <a:pt x="95131" y="365293"/>
                  </a:lnTo>
                  <a:lnTo>
                    <a:pt x="106322" y="362903"/>
                  </a:lnTo>
                  <a:lnTo>
                    <a:pt x="117098" y="359098"/>
                  </a:lnTo>
                  <a:lnTo>
                    <a:pt x="127598" y="354351"/>
                  </a:lnTo>
                  <a:lnTo>
                    <a:pt x="137914" y="348976"/>
                  </a:lnTo>
                  <a:lnTo>
                    <a:pt x="148108" y="342076"/>
                  </a:lnTo>
                  <a:lnTo>
                    <a:pt x="158219" y="334160"/>
                  </a:lnTo>
                  <a:lnTo>
                    <a:pt x="168276" y="325568"/>
                  </a:lnTo>
                  <a:lnTo>
                    <a:pt x="174981" y="315418"/>
                  </a:lnTo>
                  <a:lnTo>
                    <a:pt x="179450" y="304230"/>
                  </a:lnTo>
                  <a:lnTo>
                    <a:pt x="182430" y="292350"/>
                  </a:lnTo>
                  <a:lnTo>
                    <a:pt x="178890" y="284430"/>
                  </a:lnTo>
                  <a:lnTo>
                    <a:pt x="171004" y="279150"/>
                  </a:lnTo>
                  <a:lnTo>
                    <a:pt x="160219" y="275630"/>
                  </a:lnTo>
                  <a:lnTo>
                    <a:pt x="149714" y="275494"/>
                  </a:lnTo>
                  <a:lnTo>
                    <a:pt x="139395" y="277614"/>
                  </a:lnTo>
                  <a:lnTo>
                    <a:pt x="129199" y="281238"/>
                  </a:lnTo>
                  <a:lnTo>
                    <a:pt x="120191" y="285865"/>
                  </a:lnTo>
                  <a:lnTo>
                    <a:pt x="111975" y="291160"/>
                  </a:lnTo>
                  <a:lnTo>
                    <a:pt x="104288" y="296901"/>
                  </a:lnTo>
                  <a:lnTo>
                    <a:pt x="98057" y="305149"/>
                  </a:lnTo>
                  <a:lnTo>
                    <a:pt x="92798" y="315069"/>
                  </a:lnTo>
                  <a:lnTo>
                    <a:pt x="88187" y="326103"/>
                  </a:lnTo>
                  <a:lnTo>
                    <a:pt x="86218" y="336776"/>
                  </a:lnTo>
                  <a:lnTo>
                    <a:pt x="86011" y="347207"/>
                  </a:lnTo>
                  <a:lnTo>
                    <a:pt x="88912" y="39791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2805274" y="2974386"/>
              <a:ext cx="9948" cy="1"/>
            </a:xfrm>
            <a:custGeom>
              <a:avLst/>
              <a:gdLst/>
              <a:ahLst/>
              <a:cxnLst/>
              <a:rect l="0" t="0" r="0" b="0"/>
              <a:pathLst>
                <a:path w="9948" h="1">
                  <a:moveTo>
                    <a:pt x="9947" y="0"/>
                  </a:moveTo>
                  <a:lnTo>
                    <a:pt x="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904751" y="2662015"/>
              <a:ext cx="169114" cy="312372"/>
            </a:xfrm>
            <a:custGeom>
              <a:avLst/>
              <a:gdLst/>
              <a:ahLst/>
              <a:cxnLst/>
              <a:rect l="0" t="0" r="0" b="0"/>
              <a:pathLst>
                <a:path w="169114" h="312372">
                  <a:moveTo>
                    <a:pt x="0" y="43781"/>
                  </a:moveTo>
                  <a:lnTo>
                    <a:pt x="5282" y="27938"/>
                  </a:lnTo>
                  <a:lnTo>
                    <a:pt x="10153" y="22166"/>
                  </a:lnTo>
                  <a:lnTo>
                    <a:pt x="16717" y="17212"/>
                  </a:lnTo>
                  <a:lnTo>
                    <a:pt x="24408" y="12805"/>
                  </a:lnTo>
                  <a:lnTo>
                    <a:pt x="32852" y="8761"/>
                  </a:lnTo>
                  <a:lnTo>
                    <a:pt x="41797" y="4960"/>
                  </a:lnTo>
                  <a:lnTo>
                    <a:pt x="51076" y="1321"/>
                  </a:lnTo>
                  <a:lnTo>
                    <a:pt x="60579" y="0"/>
                  </a:lnTo>
                  <a:lnTo>
                    <a:pt x="70229" y="224"/>
                  </a:lnTo>
                  <a:lnTo>
                    <a:pt x="79979" y="1479"/>
                  </a:lnTo>
                  <a:lnTo>
                    <a:pt x="89795" y="4527"/>
                  </a:lnTo>
                  <a:lnTo>
                    <a:pt x="99654" y="8769"/>
                  </a:lnTo>
                  <a:lnTo>
                    <a:pt x="109543" y="13808"/>
                  </a:lnTo>
                  <a:lnTo>
                    <a:pt x="118347" y="20483"/>
                  </a:lnTo>
                  <a:lnTo>
                    <a:pt x="126426" y="28249"/>
                  </a:lnTo>
                  <a:lnTo>
                    <a:pt x="134023" y="36742"/>
                  </a:lnTo>
                  <a:lnTo>
                    <a:pt x="139088" y="46826"/>
                  </a:lnTo>
                  <a:lnTo>
                    <a:pt x="142465" y="57969"/>
                  </a:lnTo>
                  <a:lnTo>
                    <a:pt x="144716" y="69819"/>
                  </a:lnTo>
                  <a:lnTo>
                    <a:pt x="146216" y="83246"/>
                  </a:lnTo>
                  <a:lnTo>
                    <a:pt x="147216" y="97724"/>
                  </a:lnTo>
                  <a:lnTo>
                    <a:pt x="147883" y="112902"/>
                  </a:lnTo>
                  <a:lnTo>
                    <a:pt x="146118" y="126337"/>
                  </a:lnTo>
                  <a:lnTo>
                    <a:pt x="142730" y="138609"/>
                  </a:lnTo>
                  <a:lnTo>
                    <a:pt x="138260" y="150107"/>
                  </a:lnTo>
                  <a:lnTo>
                    <a:pt x="133070" y="161088"/>
                  </a:lnTo>
                  <a:lnTo>
                    <a:pt x="127399" y="171725"/>
                  </a:lnTo>
                  <a:lnTo>
                    <a:pt x="121408" y="182132"/>
                  </a:lnTo>
                  <a:lnTo>
                    <a:pt x="115204" y="192385"/>
                  </a:lnTo>
                  <a:lnTo>
                    <a:pt x="102415" y="212621"/>
                  </a:lnTo>
                  <a:lnTo>
                    <a:pt x="94804" y="221554"/>
                  </a:lnTo>
                  <a:lnTo>
                    <a:pt x="86414" y="229720"/>
                  </a:lnTo>
                  <a:lnTo>
                    <a:pt x="77505" y="237375"/>
                  </a:lnTo>
                  <a:lnTo>
                    <a:pt x="68250" y="244689"/>
                  </a:lnTo>
                  <a:lnTo>
                    <a:pt x="58764" y="251775"/>
                  </a:lnTo>
                  <a:lnTo>
                    <a:pt x="49124" y="258710"/>
                  </a:lnTo>
                  <a:lnTo>
                    <a:pt x="39381" y="262228"/>
                  </a:lnTo>
                  <a:lnTo>
                    <a:pt x="29570" y="263468"/>
                  </a:lnTo>
                  <a:lnTo>
                    <a:pt x="19714" y="263189"/>
                  </a:lnTo>
                  <a:lnTo>
                    <a:pt x="14248" y="259688"/>
                  </a:lnTo>
                  <a:lnTo>
                    <a:pt x="11710" y="254037"/>
                  </a:lnTo>
                  <a:lnTo>
                    <a:pt x="11122" y="246954"/>
                  </a:lnTo>
                  <a:lnTo>
                    <a:pt x="14047" y="240022"/>
                  </a:lnTo>
                  <a:lnTo>
                    <a:pt x="19313" y="233190"/>
                  </a:lnTo>
                  <a:lnTo>
                    <a:pt x="26139" y="226424"/>
                  </a:lnTo>
                  <a:lnTo>
                    <a:pt x="34006" y="223019"/>
                  </a:lnTo>
                  <a:lnTo>
                    <a:pt x="42566" y="221854"/>
                  </a:lnTo>
                  <a:lnTo>
                    <a:pt x="51589" y="222183"/>
                  </a:lnTo>
                  <a:lnTo>
                    <a:pt x="60920" y="224613"/>
                  </a:lnTo>
                  <a:lnTo>
                    <a:pt x="70457" y="228444"/>
                  </a:lnTo>
                  <a:lnTo>
                    <a:pt x="80131" y="233208"/>
                  </a:lnTo>
                  <a:lnTo>
                    <a:pt x="88791" y="239700"/>
                  </a:lnTo>
                  <a:lnTo>
                    <a:pt x="96774" y="247344"/>
                  </a:lnTo>
                  <a:lnTo>
                    <a:pt x="104307" y="255756"/>
                  </a:lnTo>
                  <a:lnTo>
                    <a:pt x="118573" y="270998"/>
                  </a:lnTo>
                  <a:lnTo>
                    <a:pt x="125471" y="278157"/>
                  </a:lnTo>
                  <a:lnTo>
                    <a:pt x="133387" y="285140"/>
                  </a:lnTo>
                  <a:lnTo>
                    <a:pt x="141980" y="292007"/>
                  </a:lnTo>
                  <a:lnTo>
                    <a:pt x="169113" y="31237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3134008" y="2695848"/>
              <a:ext cx="139566" cy="278539"/>
            </a:xfrm>
            <a:custGeom>
              <a:avLst/>
              <a:gdLst/>
              <a:ahLst/>
              <a:cxnLst/>
              <a:rect l="0" t="0" r="0" b="0"/>
              <a:pathLst>
                <a:path w="139566" h="278539">
                  <a:moveTo>
                    <a:pt x="128864" y="0"/>
                  </a:moveTo>
                  <a:lnTo>
                    <a:pt x="113021" y="5281"/>
                  </a:lnTo>
                  <a:lnTo>
                    <a:pt x="103933" y="7942"/>
                  </a:lnTo>
                  <a:lnTo>
                    <a:pt x="82045" y="13846"/>
                  </a:lnTo>
                  <a:lnTo>
                    <a:pt x="70018" y="15863"/>
                  </a:lnTo>
                  <a:lnTo>
                    <a:pt x="57580" y="17207"/>
                  </a:lnTo>
                  <a:lnTo>
                    <a:pt x="44866" y="18103"/>
                  </a:lnTo>
                  <a:lnTo>
                    <a:pt x="35284" y="22017"/>
                  </a:lnTo>
                  <a:lnTo>
                    <a:pt x="27792" y="27941"/>
                  </a:lnTo>
                  <a:lnTo>
                    <a:pt x="21691" y="35207"/>
                  </a:lnTo>
                  <a:lnTo>
                    <a:pt x="17624" y="44472"/>
                  </a:lnTo>
                  <a:lnTo>
                    <a:pt x="14913" y="55070"/>
                  </a:lnTo>
                  <a:lnTo>
                    <a:pt x="13105" y="66557"/>
                  </a:lnTo>
                  <a:lnTo>
                    <a:pt x="9690" y="76425"/>
                  </a:lnTo>
                  <a:lnTo>
                    <a:pt x="5202" y="85215"/>
                  </a:lnTo>
                  <a:lnTo>
                    <a:pt x="0" y="93285"/>
                  </a:lnTo>
                  <a:lnTo>
                    <a:pt x="953" y="97560"/>
                  </a:lnTo>
                  <a:lnTo>
                    <a:pt x="6009" y="99305"/>
                  </a:lnTo>
                  <a:lnTo>
                    <a:pt x="51173" y="99444"/>
                  </a:lnTo>
                  <a:lnTo>
                    <a:pt x="63806" y="101666"/>
                  </a:lnTo>
                  <a:lnTo>
                    <a:pt x="75544" y="105358"/>
                  </a:lnTo>
                  <a:lnTo>
                    <a:pt x="86685" y="110030"/>
                  </a:lnTo>
                  <a:lnTo>
                    <a:pt x="96324" y="115355"/>
                  </a:lnTo>
                  <a:lnTo>
                    <a:pt x="104960" y="121116"/>
                  </a:lnTo>
                  <a:lnTo>
                    <a:pt x="112928" y="127167"/>
                  </a:lnTo>
                  <a:lnTo>
                    <a:pt x="120450" y="135622"/>
                  </a:lnTo>
                  <a:lnTo>
                    <a:pt x="127676" y="145680"/>
                  </a:lnTo>
                  <a:lnTo>
                    <a:pt x="134704" y="156807"/>
                  </a:lnTo>
                  <a:lnTo>
                    <a:pt x="138284" y="168646"/>
                  </a:lnTo>
                  <a:lnTo>
                    <a:pt x="139565" y="180960"/>
                  </a:lnTo>
                  <a:lnTo>
                    <a:pt x="139314" y="193590"/>
                  </a:lnTo>
                  <a:lnTo>
                    <a:pt x="138041" y="205327"/>
                  </a:lnTo>
                  <a:lnTo>
                    <a:pt x="136087" y="216467"/>
                  </a:lnTo>
                  <a:lnTo>
                    <a:pt x="133679" y="227209"/>
                  </a:lnTo>
                  <a:lnTo>
                    <a:pt x="128758" y="236582"/>
                  </a:lnTo>
                  <a:lnTo>
                    <a:pt x="122161" y="245040"/>
                  </a:lnTo>
                  <a:lnTo>
                    <a:pt x="114448" y="252890"/>
                  </a:lnTo>
                  <a:lnTo>
                    <a:pt x="105989" y="259229"/>
                  </a:lnTo>
                  <a:lnTo>
                    <a:pt x="97035" y="264560"/>
                  </a:lnTo>
                  <a:lnTo>
                    <a:pt x="87749" y="269219"/>
                  </a:lnTo>
                  <a:lnTo>
                    <a:pt x="77137" y="272326"/>
                  </a:lnTo>
                  <a:lnTo>
                    <a:pt x="65641" y="274396"/>
                  </a:lnTo>
                  <a:lnTo>
                    <a:pt x="39334" y="27853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3914071" y="2168616"/>
              <a:ext cx="263997" cy="328277"/>
            </a:xfrm>
            <a:custGeom>
              <a:avLst/>
              <a:gdLst/>
              <a:ahLst/>
              <a:cxnLst/>
              <a:rect l="0" t="0" r="0" b="0"/>
              <a:pathLst>
                <a:path w="263997" h="328277">
                  <a:moveTo>
                    <a:pt x="204310" y="0"/>
                  </a:moveTo>
                  <a:lnTo>
                    <a:pt x="99674" y="104635"/>
                  </a:lnTo>
                  <a:lnTo>
                    <a:pt x="90340" y="112864"/>
                  </a:lnTo>
                  <a:lnTo>
                    <a:pt x="79696" y="121666"/>
                  </a:lnTo>
                  <a:lnTo>
                    <a:pt x="68179" y="130849"/>
                  </a:lnTo>
                  <a:lnTo>
                    <a:pt x="57185" y="140288"/>
                  </a:lnTo>
                  <a:lnTo>
                    <a:pt x="46540" y="149896"/>
                  </a:lnTo>
                  <a:lnTo>
                    <a:pt x="36127" y="159617"/>
                  </a:lnTo>
                  <a:lnTo>
                    <a:pt x="26975" y="169414"/>
                  </a:lnTo>
                  <a:lnTo>
                    <a:pt x="18663" y="179261"/>
                  </a:lnTo>
                  <a:lnTo>
                    <a:pt x="10911" y="189142"/>
                  </a:lnTo>
                  <a:lnTo>
                    <a:pt x="5743" y="200150"/>
                  </a:lnTo>
                  <a:lnTo>
                    <a:pt x="2297" y="211910"/>
                  </a:lnTo>
                  <a:lnTo>
                    <a:pt x="0" y="224172"/>
                  </a:lnTo>
                  <a:lnTo>
                    <a:pt x="1785" y="234556"/>
                  </a:lnTo>
                  <a:lnTo>
                    <a:pt x="6291" y="243690"/>
                  </a:lnTo>
                  <a:lnTo>
                    <a:pt x="12611" y="251990"/>
                  </a:lnTo>
                  <a:lnTo>
                    <a:pt x="22350" y="259734"/>
                  </a:lnTo>
                  <a:lnTo>
                    <a:pt x="34370" y="267107"/>
                  </a:lnTo>
                  <a:lnTo>
                    <a:pt x="47909" y="274233"/>
                  </a:lnTo>
                  <a:lnTo>
                    <a:pt x="61357" y="280089"/>
                  </a:lnTo>
                  <a:lnTo>
                    <a:pt x="74744" y="285099"/>
                  </a:lnTo>
                  <a:lnTo>
                    <a:pt x="88089" y="289544"/>
                  </a:lnTo>
                  <a:lnTo>
                    <a:pt x="102512" y="292507"/>
                  </a:lnTo>
                  <a:lnTo>
                    <a:pt x="117655" y="294482"/>
                  </a:lnTo>
                  <a:lnTo>
                    <a:pt x="133276" y="295799"/>
                  </a:lnTo>
                  <a:lnTo>
                    <a:pt x="148112" y="297782"/>
                  </a:lnTo>
                  <a:lnTo>
                    <a:pt x="162423" y="300210"/>
                  </a:lnTo>
                  <a:lnTo>
                    <a:pt x="176385" y="302934"/>
                  </a:lnTo>
                  <a:lnTo>
                    <a:pt x="189009" y="305855"/>
                  </a:lnTo>
                  <a:lnTo>
                    <a:pt x="200741" y="308907"/>
                  </a:lnTo>
                  <a:lnTo>
                    <a:pt x="211879" y="312048"/>
                  </a:lnTo>
                  <a:lnTo>
                    <a:pt x="233096" y="318485"/>
                  </a:lnTo>
                  <a:lnTo>
                    <a:pt x="263996" y="32827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3959216" y="2285598"/>
              <a:ext cx="3017000" cy="300825"/>
            </a:xfrm>
            <a:custGeom>
              <a:avLst/>
              <a:gdLst/>
              <a:ahLst/>
              <a:cxnLst/>
              <a:rect l="0" t="0" r="0" b="0"/>
              <a:pathLst>
                <a:path w="3017000" h="300825">
                  <a:moveTo>
                    <a:pt x="0" y="91921"/>
                  </a:moveTo>
                  <a:lnTo>
                    <a:pt x="15843" y="97202"/>
                  </a:lnTo>
                  <a:lnTo>
                    <a:pt x="35411" y="96847"/>
                  </a:lnTo>
                  <a:lnTo>
                    <a:pt x="123015" y="92209"/>
                  </a:lnTo>
                  <a:lnTo>
                    <a:pt x="1014686" y="91921"/>
                  </a:lnTo>
                  <a:lnTo>
                    <a:pt x="1090533" y="96847"/>
                  </a:lnTo>
                  <a:lnTo>
                    <a:pt x="1126866" y="95216"/>
                  </a:lnTo>
                  <a:lnTo>
                    <a:pt x="1213380" y="100774"/>
                  </a:lnTo>
                  <a:lnTo>
                    <a:pt x="1304437" y="104672"/>
                  </a:lnTo>
                  <a:lnTo>
                    <a:pt x="1388275" y="110405"/>
                  </a:lnTo>
                  <a:lnTo>
                    <a:pt x="1472505" y="111538"/>
                  </a:lnTo>
                  <a:lnTo>
                    <a:pt x="1580200" y="111780"/>
                  </a:lnTo>
                  <a:lnTo>
                    <a:pt x="1657357" y="119685"/>
                  </a:lnTo>
                  <a:lnTo>
                    <a:pt x="1737930" y="121491"/>
                  </a:lnTo>
                  <a:lnTo>
                    <a:pt x="2052015" y="121764"/>
                  </a:lnTo>
                  <a:lnTo>
                    <a:pt x="2141213" y="113891"/>
                  </a:lnTo>
                  <a:lnTo>
                    <a:pt x="2231735" y="112090"/>
                  </a:lnTo>
                  <a:lnTo>
                    <a:pt x="2302668" y="108923"/>
                  </a:lnTo>
                  <a:lnTo>
                    <a:pt x="2381459" y="102798"/>
                  </a:lnTo>
                  <a:lnTo>
                    <a:pt x="2463816" y="96710"/>
                  </a:lnTo>
                  <a:lnTo>
                    <a:pt x="2554654" y="92342"/>
                  </a:lnTo>
                  <a:lnTo>
                    <a:pt x="2644299" y="91958"/>
                  </a:lnTo>
                  <a:lnTo>
                    <a:pt x="2728558" y="83359"/>
                  </a:lnTo>
                  <a:lnTo>
                    <a:pt x="2813833" y="82095"/>
                  </a:lnTo>
                  <a:lnTo>
                    <a:pt x="2937790" y="81977"/>
                  </a:lnTo>
                  <a:lnTo>
                    <a:pt x="3008918" y="90539"/>
                  </a:lnTo>
                  <a:lnTo>
                    <a:pt x="3015093" y="87684"/>
                  </a:lnTo>
                  <a:lnTo>
                    <a:pt x="3016999" y="82464"/>
                  </a:lnTo>
                  <a:lnTo>
                    <a:pt x="3016059" y="75669"/>
                  </a:lnTo>
                  <a:lnTo>
                    <a:pt x="3012115" y="70033"/>
                  </a:lnTo>
                  <a:lnTo>
                    <a:pt x="3006172" y="65171"/>
                  </a:lnTo>
                  <a:lnTo>
                    <a:pt x="2990724" y="56821"/>
                  </a:lnTo>
                  <a:lnTo>
                    <a:pt x="2972805" y="49425"/>
                  </a:lnTo>
                  <a:lnTo>
                    <a:pt x="2953788" y="42454"/>
                  </a:lnTo>
                  <a:lnTo>
                    <a:pt x="2914561" y="28972"/>
                  </a:lnTo>
                  <a:lnTo>
                    <a:pt x="2904660" y="24533"/>
                  </a:lnTo>
                  <a:lnTo>
                    <a:pt x="2894743" y="19363"/>
                  </a:lnTo>
                  <a:lnTo>
                    <a:pt x="2884816" y="13706"/>
                  </a:lnTo>
                  <a:lnTo>
                    <a:pt x="2864943" y="4472"/>
                  </a:lnTo>
                  <a:lnTo>
                    <a:pt x="2855001" y="463"/>
                  </a:lnTo>
                  <a:lnTo>
                    <a:pt x="2850584" y="0"/>
                  </a:lnTo>
                  <a:lnTo>
                    <a:pt x="2849850" y="1902"/>
                  </a:lnTo>
                  <a:lnTo>
                    <a:pt x="2851571" y="5381"/>
                  </a:lnTo>
                  <a:lnTo>
                    <a:pt x="2854930" y="9911"/>
                  </a:lnTo>
                  <a:lnTo>
                    <a:pt x="2859378" y="15142"/>
                  </a:lnTo>
                  <a:lnTo>
                    <a:pt x="2864555" y="20839"/>
                  </a:lnTo>
                  <a:lnTo>
                    <a:pt x="2871322" y="26848"/>
                  </a:lnTo>
                  <a:lnTo>
                    <a:pt x="2879150" y="33065"/>
                  </a:lnTo>
                  <a:lnTo>
                    <a:pt x="2887684" y="39420"/>
                  </a:lnTo>
                  <a:lnTo>
                    <a:pt x="2895584" y="45867"/>
                  </a:lnTo>
                  <a:lnTo>
                    <a:pt x="2903061" y="52376"/>
                  </a:lnTo>
                  <a:lnTo>
                    <a:pt x="2910256" y="58926"/>
                  </a:lnTo>
                  <a:lnTo>
                    <a:pt x="2918370" y="65503"/>
                  </a:lnTo>
                  <a:lnTo>
                    <a:pt x="2927094" y="72098"/>
                  </a:lnTo>
                  <a:lnTo>
                    <a:pt x="2936226" y="78706"/>
                  </a:lnTo>
                  <a:lnTo>
                    <a:pt x="2944525" y="85322"/>
                  </a:lnTo>
                  <a:lnTo>
                    <a:pt x="2952269" y="91943"/>
                  </a:lnTo>
                  <a:lnTo>
                    <a:pt x="2959641" y="98567"/>
                  </a:lnTo>
                  <a:lnTo>
                    <a:pt x="2967872" y="105194"/>
                  </a:lnTo>
                  <a:lnTo>
                    <a:pt x="2976676" y="111823"/>
                  </a:lnTo>
                  <a:lnTo>
                    <a:pt x="2985860" y="118453"/>
                  </a:lnTo>
                  <a:lnTo>
                    <a:pt x="2994194" y="125083"/>
                  </a:lnTo>
                  <a:lnTo>
                    <a:pt x="3001961" y="131714"/>
                  </a:lnTo>
                  <a:lnTo>
                    <a:pt x="3009349" y="138345"/>
                  </a:lnTo>
                  <a:lnTo>
                    <a:pt x="3012064" y="144977"/>
                  </a:lnTo>
                  <a:lnTo>
                    <a:pt x="3011663" y="151609"/>
                  </a:lnTo>
                  <a:lnTo>
                    <a:pt x="3009185" y="158240"/>
                  </a:lnTo>
                  <a:lnTo>
                    <a:pt x="3005323" y="164872"/>
                  </a:lnTo>
                  <a:lnTo>
                    <a:pt x="3000537" y="171504"/>
                  </a:lnTo>
                  <a:lnTo>
                    <a:pt x="2995137" y="178135"/>
                  </a:lnTo>
                  <a:lnTo>
                    <a:pt x="2988220" y="184767"/>
                  </a:lnTo>
                  <a:lnTo>
                    <a:pt x="2980293" y="191399"/>
                  </a:lnTo>
                  <a:lnTo>
                    <a:pt x="2971692" y="198031"/>
                  </a:lnTo>
                  <a:lnTo>
                    <a:pt x="2963748" y="205768"/>
                  </a:lnTo>
                  <a:lnTo>
                    <a:pt x="2956240" y="214242"/>
                  </a:lnTo>
                  <a:lnTo>
                    <a:pt x="2949025" y="223207"/>
                  </a:lnTo>
                  <a:lnTo>
                    <a:pt x="2940900" y="231395"/>
                  </a:lnTo>
                  <a:lnTo>
                    <a:pt x="2932167" y="239064"/>
                  </a:lnTo>
                  <a:lnTo>
                    <a:pt x="2923029" y="246387"/>
                  </a:lnTo>
                  <a:lnTo>
                    <a:pt x="2914725" y="253480"/>
                  </a:lnTo>
                  <a:lnTo>
                    <a:pt x="2906979" y="260419"/>
                  </a:lnTo>
                  <a:lnTo>
                    <a:pt x="2892478" y="274024"/>
                  </a:lnTo>
                  <a:lnTo>
                    <a:pt x="2885516" y="280747"/>
                  </a:lnTo>
                  <a:lnTo>
                    <a:pt x="2855013" y="30082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5451383" y="2297937"/>
              <a:ext cx="79584" cy="318330"/>
            </a:xfrm>
            <a:custGeom>
              <a:avLst/>
              <a:gdLst/>
              <a:ahLst/>
              <a:cxnLst/>
              <a:rect l="0" t="0" r="0" b="0"/>
              <a:pathLst>
                <a:path w="79584" h="318330">
                  <a:moveTo>
                    <a:pt x="79583" y="0"/>
                  </a:moveTo>
                  <a:lnTo>
                    <a:pt x="69021" y="10562"/>
                  </a:lnTo>
                  <a:lnTo>
                    <a:pt x="65910" y="18094"/>
                  </a:lnTo>
                  <a:lnTo>
                    <a:pt x="63835" y="27537"/>
                  </a:lnTo>
                  <a:lnTo>
                    <a:pt x="62453" y="38254"/>
                  </a:lnTo>
                  <a:lnTo>
                    <a:pt x="60425" y="49819"/>
                  </a:lnTo>
                  <a:lnTo>
                    <a:pt x="57969" y="61951"/>
                  </a:lnTo>
                  <a:lnTo>
                    <a:pt x="52291" y="87220"/>
                  </a:lnTo>
                  <a:lnTo>
                    <a:pt x="46084" y="113189"/>
                  </a:lnTo>
                  <a:lnTo>
                    <a:pt x="43986" y="126303"/>
                  </a:lnTo>
                  <a:lnTo>
                    <a:pt x="42588" y="139468"/>
                  </a:lnTo>
                  <a:lnTo>
                    <a:pt x="41656" y="152665"/>
                  </a:lnTo>
                  <a:lnTo>
                    <a:pt x="39929" y="165885"/>
                  </a:lnTo>
                  <a:lnTo>
                    <a:pt x="37673" y="179119"/>
                  </a:lnTo>
                  <a:lnTo>
                    <a:pt x="35063" y="192363"/>
                  </a:lnTo>
                  <a:lnTo>
                    <a:pt x="29216" y="218869"/>
                  </a:lnTo>
                  <a:lnTo>
                    <a:pt x="26109" y="232126"/>
                  </a:lnTo>
                  <a:lnTo>
                    <a:pt x="22933" y="244281"/>
                  </a:lnTo>
                  <a:lnTo>
                    <a:pt x="19710" y="255700"/>
                  </a:lnTo>
                  <a:lnTo>
                    <a:pt x="13181" y="277230"/>
                  </a:lnTo>
                  <a:lnTo>
                    <a:pt x="0" y="31832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5268021" y="2705796"/>
              <a:ext cx="131827" cy="238748"/>
            </a:xfrm>
            <a:custGeom>
              <a:avLst/>
              <a:gdLst/>
              <a:ahLst/>
              <a:cxnLst/>
              <a:rect l="0" t="0" r="0" b="0"/>
              <a:pathLst>
                <a:path w="131827" h="238748">
                  <a:moveTo>
                    <a:pt x="73937" y="0"/>
                  </a:moveTo>
                  <a:lnTo>
                    <a:pt x="58094" y="15843"/>
                  </a:lnTo>
                  <a:lnTo>
                    <a:pt x="51217" y="23825"/>
                  </a:lnTo>
                  <a:lnTo>
                    <a:pt x="44421" y="32463"/>
                  </a:lnTo>
                  <a:lnTo>
                    <a:pt x="37680" y="41538"/>
                  </a:lnTo>
                  <a:lnTo>
                    <a:pt x="32081" y="52009"/>
                  </a:lnTo>
                  <a:lnTo>
                    <a:pt x="27242" y="63410"/>
                  </a:lnTo>
                  <a:lnTo>
                    <a:pt x="15152" y="97634"/>
                  </a:lnTo>
                  <a:lnTo>
                    <a:pt x="11536" y="108196"/>
                  </a:lnTo>
                  <a:lnTo>
                    <a:pt x="8019" y="119659"/>
                  </a:lnTo>
                  <a:lnTo>
                    <a:pt x="1165" y="144185"/>
                  </a:lnTo>
                  <a:lnTo>
                    <a:pt x="0" y="155810"/>
                  </a:lnTo>
                  <a:lnTo>
                    <a:pt x="329" y="166876"/>
                  </a:lnTo>
                  <a:lnTo>
                    <a:pt x="1653" y="177569"/>
                  </a:lnTo>
                  <a:lnTo>
                    <a:pt x="4747" y="186909"/>
                  </a:lnTo>
                  <a:lnTo>
                    <a:pt x="9020" y="195345"/>
                  </a:lnTo>
                  <a:lnTo>
                    <a:pt x="14079" y="203181"/>
                  </a:lnTo>
                  <a:lnTo>
                    <a:pt x="21873" y="208404"/>
                  </a:lnTo>
                  <a:lnTo>
                    <a:pt x="31491" y="211887"/>
                  </a:lnTo>
                  <a:lnTo>
                    <a:pt x="42323" y="214208"/>
                  </a:lnTo>
                  <a:lnTo>
                    <a:pt x="53966" y="214650"/>
                  </a:lnTo>
                  <a:lnTo>
                    <a:pt x="66150" y="213840"/>
                  </a:lnTo>
                  <a:lnTo>
                    <a:pt x="78693" y="212195"/>
                  </a:lnTo>
                  <a:lnTo>
                    <a:pt x="89266" y="208887"/>
                  </a:lnTo>
                  <a:lnTo>
                    <a:pt x="98525" y="204471"/>
                  </a:lnTo>
                  <a:lnTo>
                    <a:pt x="106909" y="199317"/>
                  </a:lnTo>
                  <a:lnTo>
                    <a:pt x="114708" y="193670"/>
                  </a:lnTo>
                  <a:lnTo>
                    <a:pt x="122119" y="187694"/>
                  </a:lnTo>
                  <a:lnTo>
                    <a:pt x="129270" y="181500"/>
                  </a:lnTo>
                  <a:lnTo>
                    <a:pt x="131826" y="175160"/>
                  </a:lnTo>
                  <a:lnTo>
                    <a:pt x="131320" y="168723"/>
                  </a:lnTo>
                  <a:lnTo>
                    <a:pt x="128772" y="162221"/>
                  </a:lnTo>
                  <a:lnTo>
                    <a:pt x="124863" y="160097"/>
                  </a:lnTo>
                  <a:lnTo>
                    <a:pt x="120045" y="160891"/>
                  </a:lnTo>
                  <a:lnTo>
                    <a:pt x="114624" y="163631"/>
                  </a:lnTo>
                  <a:lnTo>
                    <a:pt x="108799" y="167669"/>
                  </a:lnTo>
                  <a:lnTo>
                    <a:pt x="102705" y="172571"/>
                  </a:lnTo>
                  <a:lnTo>
                    <a:pt x="96431" y="178050"/>
                  </a:lnTo>
                  <a:lnTo>
                    <a:pt x="92249" y="186124"/>
                  </a:lnTo>
                  <a:lnTo>
                    <a:pt x="89461" y="195928"/>
                  </a:lnTo>
                  <a:lnTo>
                    <a:pt x="83885" y="23874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5471279" y="2894804"/>
              <a:ext cx="9949" cy="9948"/>
            </a:xfrm>
            <a:custGeom>
              <a:avLst/>
              <a:gdLst/>
              <a:ahLst/>
              <a:cxnLst/>
              <a:rect l="0" t="0" r="0" b="0"/>
              <a:pathLst>
                <a:path w="9949" h="9948">
                  <a:moveTo>
                    <a:pt x="9948" y="0"/>
                  </a:moveTo>
                  <a:lnTo>
                    <a:pt x="0" y="994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5521018" y="2742805"/>
              <a:ext cx="149218" cy="182440"/>
            </a:xfrm>
            <a:custGeom>
              <a:avLst/>
              <a:gdLst/>
              <a:ahLst/>
              <a:cxnLst/>
              <a:rect l="0" t="0" r="0" b="0"/>
              <a:pathLst>
                <a:path w="149218" h="182440">
                  <a:moveTo>
                    <a:pt x="0" y="22678"/>
                  </a:moveTo>
                  <a:lnTo>
                    <a:pt x="10562" y="12116"/>
                  </a:lnTo>
                  <a:lnTo>
                    <a:pt x="16989" y="7899"/>
                  </a:lnTo>
                  <a:lnTo>
                    <a:pt x="24590" y="3983"/>
                  </a:lnTo>
                  <a:lnTo>
                    <a:pt x="32973" y="267"/>
                  </a:lnTo>
                  <a:lnTo>
                    <a:pt x="41877" y="0"/>
                  </a:lnTo>
                  <a:lnTo>
                    <a:pt x="51130" y="2032"/>
                  </a:lnTo>
                  <a:lnTo>
                    <a:pt x="60614" y="5598"/>
                  </a:lnTo>
                  <a:lnTo>
                    <a:pt x="68042" y="11291"/>
                  </a:lnTo>
                  <a:lnTo>
                    <a:pt x="74099" y="18403"/>
                  </a:lnTo>
                  <a:lnTo>
                    <a:pt x="79243" y="26460"/>
                  </a:lnTo>
                  <a:lnTo>
                    <a:pt x="82672" y="36252"/>
                  </a:lnTo>
                  <a:lnTo>
                    <a:pt x="84958" y="47202"/>
                  </a:lnTo>
                  <a:lnTo>
                    <a:pt x="86481" y="58923"/>
                  </a:lnTo>
                  <a:lnTo>
                    <a:pt x="86392" y="71158"/>
                  </a:lnTo>
                  <a:lnTo>
                    <a:pt x="85228" y="83736"/>
                  </a:lnTo>
                  <a:lnTo>
                    <a:pt x="83346" y="96542"/>
                  </a:lnTo>
                  <a:lnTo>
                    <a:pt x="80986" y="108396"/>
                  </a:lnTo>
                  <a:lnTo>
                    <a:pt x="78308" y="119614"/>
                  </a:lnTo>
                  <a:lnTo>
                    <a:pt x="75417" y="130409"/>
                  </a:lnTo>
                  <a:lnTo>
                    <a:pt x="71279" y="140922"/>
                  </a:lnTo>
                  <a:lnTo>
                    <a:pt x="66309" y="151246"/>
                  </a:lnTo>
                  <a:lnTo>
                    <a:pt x="60786" y="161445"/>
                  </a:lnTo>
                  <a:lnTo>
                    <a:pt x="53788" y="169349"/>
                  </a:lnTo>
                  <a:lnTo>
                    <a:pt x="45806" y="175724"/>
                  </a:lnTo>
                  <a:lnTo>
                    <a:pt x="37169" y="181079"/>
                  </a:lnTo>
                  <a:lnTo>
                    <a:pt x="29201" y="182439"/>
                  </a:lnTo>
                  <a:lnTo>
                    <a:pt x="21678" y="181135"/>
                  </a:lnTo>
                  <a:lnTo>
                    <a:pt x="14452" y="178055"/>
                  </a:lnTo>
                  <a:lnTo>
                    <a:pt x="11845" y="172685"/>
                  </a:lnTo>
                  <a:lnTo>
                    <a:pt x="12318" y="165790"/>
                  </a:lnTo>
                  <a:lnTo>
                    <a:pt x="14844" y="157877"/>
                  </a:lnTo>
                  <a:lnTo>
                    <a:pt x="18738" y="150391"/>
                  </a:lnTo>
                  <a:lnTo>
                    <a:pt x="23545" y="143190"/>
                  </a:lnTo>
                  <a:lnTo>
                    <a:pt x="28961" y="136178"/>
                  </a:lnTo>
                  <a:lnTo>
                    <a:pt x="35886" y="130399"/>
                  </a:lnTo>
                  <a:lnTo>
                    <a:pt x="43820" y="125440"/>
                  </a:lnTo>
                  <a:lnTo>
                    <a:pt x="52425" y="121030"/>
                  </a:lnTo>
                  <a:lnTo>
                    <a:pt x="61477" y="119194"/>
                  </a:lnTo>
                  <a:lnTo>
                    <a:pt x="70828" y="119076"/>
                  </a:lnTo>
                  <a:lnTo>
                    <a:pt x="80378" y="120103"/>
                  </a:lnTo>
                  <a:lnTo>
                    <a:pt x="88955" y="122997"/>
                  </a:lnTo>
                  <a:lnTo>
                    <a:pt x="96884" y="127138"/>
                  </a:lnTo>
                  <a:lnTo>
                    <a:pt x="104380" y="132109"/>
                  </a:lnTo>
                  <a:lnTo>
                    <a:pt x="110483" y="138739"/>
                  </a:lnTo>
                  <a:lnTo>
                    <a:pt x="115657" y="146475"/>
                  </a:lnTo>
                  <a:lnTo>
                    <a:pt x="149217" y="18184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5676603" y="2745587"/>
              <a:ext cx="128726" cy="228800"/>
            </a:xfrm>
            <a:custGeom>
              <a:avLst/>
              <a:gdLst/>
              <a:ahLst/>
              <a:cxnLst/>
              <a:rect l="0" t="0" r="0" b="0"/>
              <a:pathLst>
                <a:path w="128726" h="228800">
                  <a:moveTo>
                    <a:pt x="93109" y="0"/>
                  </a:moveTo>
                  <a:lnTo>
                    <a:pt x="22957" y="23384"/>
                  </a:lnTo>
                  <a:lnTo>
                    <a:pt x="16498" y="29958"/>
                  </a:lnTo>
                  <a:lnTo>
                    <a:pt x="12192" y="38763"/>
                  </a:lnTo>
                  <a:lnTo>
                    <a:pt x="9321" y="49053"/>
                  </a:lnTo>
                  <a:lnTo>
                    <a:pt x="3184" y="69330"/>
                  </a:lnTo>
                  <a:lnTo>
                    <a:pt x="0" y="79379"/>
                  </a:lnTo>
                  <a:lnTo>
                    <a:pt x="88" y="83868"/>
                  </a:lnTo>
                  <a:lnTo>
                    <a:pt x="2357" y="84650"/>
                  </a:lnTo>
                  <a:lnTo>
                    <a:pt x="6080" y="82961"/>
                  </a:lnTo>
                  <a:lnTo>
                    <a:pt x="11878" y="80729"/>
                  </a:lnTo>
                  <a:lnTo>
                    <a:pt x="27163" y="75303"/>
                  </a:lnTo>
                  <a:lnTo>
                    <a:pt x="36987" y="73413"/>
                  </a:lnTo>
                  <a:lnTo>
                    <a:pt x="47957" y="72153"/>
                  </a:lnTo>
                  <a:lnTo>
                    <a:pt x="59692" y="71314"/>
                  </a:lnTo>
                  <a:lnTo>
                    <a:pt x="70831" y="72965"/>
                  </a:lnTo>
                  <a:lnTo>
                    <a:pt x="81573" y="76276"/>
                  </a:lnTo>
                  <a:lnTo>
                    <a:pt x="92051" y="80694"/>
                  </a:lnTo>
                  <a:lnTo>
                    <a:pt x="101246" y="85850"/>
                  </a:lnTo>
                  <a:lnTo>
                    <a:pt x="109587" y="91498"/>
                  </a:lnTo>
                  <a:lnTo>
                    <a:pt x="117358" y="97474"/>
                  </a:lnTo>
                  <a:lnTo>
                    <a:pt x="122539" y="105879"/>
                  </a:lnTo>
                  <a:lnTo>
                    <a:pt x="125993" y="115904"/>
                  </a:lnTo>
                  <a:lnTo>
                    <a:pt x="128295" y="127008"/>
                  </a:lnTo>
                  <a:lnTo>
                    <a:pt x="128725" y="138832"/>
                  </a:lnTo>
                  <a:lnTo>
                    <a:pt x="127906" y="151136"/>
                  </a:lnTo>
                  <a:lnTo>
                    <a:pt x="126255" y="163760"/>
                  </a:lnTo>
                  <a:lnTo>
                    <a:pt x="122944" y="174387"/>
                  </a:lnTo>
                  <a:lnTo>
                    <a:pt x="118525" y="183682"/>
                  </a:lnTo>
                  <a:lnTo>
                    <a:pt x="113369" y="192089"/>
                  </a:lnTo>
                  <a:lnTo>
                    <a:pt x="106616" y="198799"/>
                  </a:lnTo>
                  <a:lnTo>
                    <a:pt x="98797" y="204378"/>
                  </a:lnTo>
                  <a:lnTo>
                    <a:pt x="90270" y="209202"/>
                  </a:lnTo>
                  <a:lnTo>
                    <a:pt x="81268" y="213524"/>
                  </a:lnTo>
                  <a:lnTo>
                    <a:pt x="71952" y="217510"/>
                  </a:lnTo>
                  <a:lnTo>
                    <a:pt x="43371" y="22879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 name="Group 47"/>
          <p:cNvGrpSpPr/>
          <p:nvPr/>
        </p:nvGrpSpPr>
        <p:grpSpPr>
          <a:xfrm>
            <a:off x="3949269" y="2098981"/>
            <a:ext cx="3272796" cy="964936"/>
            <a:chOff x="3949269" y="2098981"/>
            <a:chExt cx="3272796" cy="964936"/>
          </a:xfrm>
        </p:grpSpPr>
        <p:sp>
          <p:nvSpPr>
            <p:cNvPr id="28" name="Freeform 27"/>
            <p:cNvSpPr/>
            <p:nvPr/>
          </p:nvSpPr>
          <p:spPr>
            <a:xfrm>
              <a:off x="5819451" y="2327780"/>
              <a:ext cx="19897" cy="258643"/>
            </a:xfrm>
            <a:custGeom>
              <a:avLst/>
              <a:gdLst/>
              <a:ahLst/>
              <a:cxnLst/>
              <a:rect l="0" t="0" r="0" b="0"/>
              <a:pathLst>
                <a:path w="19897" h="258643">
                  <a:moveTo>
                    <a:pt x="19896" y="0"/>
                  </a:moveTo>
                  <a:lnTo>
                    <a:pt x="19896" y="55384"/>
                  </a:lnTo>
                  <a:lnTo>
                    <a:pt x="18791" y="66766"/>
                  </a:lnTo>
                  <a:lnTo>
                    <a:pt x="16948" y="77670"/>
                  </a:lnTo>
                  <a:lnTo>
                    <a:pt x="14615" y="88255"/>
                  </a:lnTo>
                  <a:lnTo>
                    <a:pt x="13060" y="99733"/>
                  </a:lnTo>
                  <a:lnTo>
                    <a:pt x="12022" y="111807"/>
                  </a:lnTo>
                  <a:lnTo>
                    <a:pt x="11331" y="124277"/>
                  </a:lnTo>
                  <a:lnTo>
                    <a:pt x="10563" y="149922"/>
                  </a:lnTo>
                  <a:lnTo>
                    <a:pt x="10358" y="162951"/>
                  </a:lnTo>
                  <a:lnTo>
                    <a:pt x="9116" y="174953"/>
                  </a:lnTo>
                  <a:lnTo>
                    <a:pt x="7183" y="186270"/>
                  </a:lnTo>
                  <a:lnTo>
                    <a:pt x="4789" y="197130"/>
                  </a:lnTo>
                  <a:lnTo>
                    <a:pt x="4298" y="207687"/>
                  </a:lnTo>
                  <a:lnTo>
                    <a:pt x="5076" y="218040"/>
                  </a:lnTo>
                  <a:lnTo>
                    <a:pt x="0" y="25864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6097989" y="2317832"/>
              <a:ext cx="19897" cy="288487"/>
            </a:xfrm>
            <a:custGeom>
              <a:avLst/>
              <a:gdLst/>
              <a:ahLst/>
              <a:cxnLst/>
              <a:rect l="0" t="0" r="0" b="0"/>
              <a:pathLst>
                <a:path w="19897" h="288487">
                  <a:moveTo>
                    <a:pt x="19896" y="0"/>
                  </a:moveTo>
                  <a:lnTo>
                    <a:pt x="19896" y="26405"/>
                  </a:lnTo>
                  <a:lnTo>
                    <a:pt x="18791" y="37499"/>
                  </a:lnTo>
                  <a:lnTo>
                    <a:pt x="16948" y="48211"/>
                  </a:lnTo>
                  <a:lnTo>
                    <a:pt x="11954" y="70061"/>
                  </a:lnTo>
                  <a:lnTo>
                    <a:pt x="6050" y="94509"/>
                  </a:lnTo>
                  <a:lnTo>
                    <a:pt x="4033" y="107219"/>
                  </a:lnTo>
                  <a:lnTo>
                    <a:pt x="2689" y="120113"/>
                  </a:lnTo>
                  <a:lnTo>
                    <a:pt x="1793" y="133130"/>
                  </a:lnTo>
                  <a:lnTo>
                    <a:pt x="1195" y="146230"/>
                  </a:lnTo>
                  <a:lnTo>
                    <a:pt x="531" y="172575"/>
                  </a:lnTo>
                  <a:lnTo>
                    <a:pt x="0" y="28848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6316840" y="2297937"/>
              <a:ext cx="29845" cy="318330"/>
            </a:xfrm>
            <a:custGeom>
              <a:avLst/>
              <a:gdLst/>
              <a:ahLst/>
              <a:cxnLst/>
              <a:rect l="0" t="0" r="0" b="0"/>
              <a:pathLst>
                <a:path w="29845" h="318330">
                  <a:moveTo>
                    <a:pt x="29844" y="0"/>
                  </a:moveTo>
                  <a:lnTo>
                    <a:pt x="24563" y="15843"/>
                  </a:lnTo>
                  <a:lnTo>
                    <a:pt x="23007" y="26036"/>
                  </a:lnTo>
                  <a:lnTo>
                    <a:pt x="21970" y="38358"/>
                  </a:lnTo>
                  <a:lnTo>
                    <a:pt x="21278" y="52100"/>
                  </a:lnTo>
                  <a:lnTo>
                    <a:pt x="20511" y="79158"/>
                  </a:lnTo>
                  <a:lnTo>
                    <a:pt x="20017" y="137834"/>
                  </a:lnTo>
                  <a:lnTo>
                    <a:pt x="18871" y="151576"/>
                  </a:lnTo>
                  <a:lnTo>
                    <a:pt x="17002" y="164053"/>
                  </a:lnTo>
                  <a:lnTo>
                    <a:pt x="14651" y="175687"/>
                  </a:lnTo>
                  <a:lnTo>
                    <a:pt x="13083" y="188970"/>
                  </a:lnTo>
                  <a:lnTo>
                    <a:pt x="12038" y="203351"/>
                  </a:lnTo>
                  <a:lnTo>
                    <a:pt x="10877" y="232963"/>
                  </a:lnTo>
                  <a:lnTo>
                    <a:pt x="10361" y="260862"/>
                  </a:lnTo>
                  <a:lnTo>
                    <a:pt x="9118" y="273385"/>
                  </a:lnTo>
                  <a:lnTo>
                    <a:pt x="7184" y="285051"/>
                  </a:lnTo>
                  <a:lnTo>
                    <a:pt x="0" y="31832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6261820" y="2702523"/>
              <a:ext cx="149476" cy="361394"/>
            </a:xfrm>
            <a:custGeom>
              <a:avLst/>
              <a:gdLst/>
              <a:ahLst/>
              <a:cxnLst/>
              <a:rect l="0" t="0" r="0" b="0"/>
              <a:pathLst>
                <a:path w="149476" h="361394">
                  <a:moveTo>
                    <a:pt x="5281" y="33116"/>
                  </a:moveTo>
                  <a:lnTo>
                    <a:pt x="0" y="48959"/>
                  </a:lnTo>
                  <a:lnTo>
                    <a:pt x="655" y="51415"/>
                  </a:lnTo>
                  <a:lnTo>
                    <a:pt x="3303" y="50842"/>
                  </a:lnTo>
                  <a:lnTo>
                    <a:pt x="7278" y="48249"/>
                  </a:lnTo>
                  <a:lnTo>
                    <a:pt x="12139" y="44310"/>
                  </a:lnTo>
                  <a:lnTo>
                    <a:pt x="17591" y="39474"/>
                  </a:lnTo>
                  <a:lnTo>
                    <a:pt x="23436" y="34039"/>
                  </a:lnTo>
                  <a:lnTo>
                    <a:pt x="30648" y="28205"/>
                  </a:lnTo>
                  <a:lnTo>
                    <a:pt x="38772" y="22105"/>
                  </a:lnTo>
                  <a:lnTo>
                    <a:pt x="47504" y="15827"/>
                  </a:lnTo>
                  <a:lnTo>
                    <a:pt x="56641" y="10537"/>
                  </a:lnTo>
                  <a:lnTo>
                    <a:pt x="66049" y="5905"/>
                  </a:lnTo>
                  <a:lnTo>
                    <a:pt x="75636" y="1712"/>
                  </a:lnTo>
                  <a:lnTo>
                    <a:pt x="85344" y="22"/>
                  </a:lnTo>
                  <a:lnTo>
                    <a:pt x="95132" y="0"/>
                  </a:lnTo>
                  <a:lnTo>
                    <a:pt x="104973" y="1091"/>
                  </a:lnTo>
                  <a:lnTo>
                    <a:pt x="114849" y="2924"/>
                  </a:lnTo>
                  <a:lnTo>
                    <a:pt x="124750" y="5251"/>
                  </a:lnTo>
                  <a:lnTo>
                    <a:pt x="134666" y="7907"/>
                  </a:lnTo>
                  <a:lnTo>
                    <a:pt x="141277" y="14100"/>
                  </a:lnTo>
                  <a:lnTo>
                    <a:pt x="145684" y="22649"/>
                  </a:lnTo>
                  <a:lnTo>
                    <a:pt x="148622" y="32770"/>
                  </a:lnTo>
                  <a:lnTo>
                    <a:pt x="149475" y="42833"/>
                  </a:lnTo>
                  <a:lnTo>
                    <a:pt x="148939" y="52858"/>
                  </a:lnTo>
                  <a:lnTo>
                    <a:pt x="147476" y="62857"/>
                  </a:lnTo>
                  <a:lnTo>
                    <a:pt x="145396" y="73944"/>
                  </a:lnTo>
                  <a:lnTo>
                    <a:pt x="140136" y="98054"/>
                  </a:lnTo>
                  <a:lnTo>
                    <a:pt x="127754" y="150661"/>
                  </a:lnTo>
                  <a:lnTo>
                    <a:pt x="121242" y="181152"/>
                  </a:lnTo>
                  <a:lnTo>
                    <a:pt x="119064" y="195915"/>
                  </a:lnTo>
                  <a:lnTo>
                    <a:pt x="117612" y="210178"/>
                  </a:lnTo>
                  <a:lnTo>
                    <a:pt x="116643" y="224108"/>
                  </a:lnTo>
                  <a:lnTo>
                    <a:pt x="115998" y="238921"/>
                  </a:lnTo>
                  <a:lnTo>
                    <a:pt x="115281" y="270117"/>
                  </a:lnTo>
                  <a:lnTo>
                    <a:pt x="114707" y="36139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6356632" y="2884856"/>
              <a:ext cx="89530" cy="9949"/>
            </a:xfrm>
            <a:custGeom>
              <a:avLst/>
              <a:gdLst/>
              <a:ahLst/>
              <a:cxnLst/>
              <a:rect l="0" t="0" r="0" b="0"/>
              <a:pathLst>
                <a:path w="89530" h="9949">
                  <a:moveTo>
                    <a:pt x="0" y="9948"/>
                  </a:moveTo>
                  <a:lnTo>
                    <a:pt x="15842" y="4667"/>
                  </a:lnTo>
                  <a:lnTo>
                    <a:pt x="24930" y="3111"/>
                  </a:lnTo>
                  <a:lnTo>
                    <a:pt x="35410" y="2074"/>
                  </a:lnTo>
                  <a:lnTo>
                    <a:pt x="89529"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6585430" y="2307885"/>
              <a:ext cx="19897" cy="268591"/>
            </a:xfrm>
            <a:custGeom>
              <a:avLst/>
              <a:gdLst/>
              <a:ahLst/>
              <a:cxnLst/>
              <a:rect l="0" t="0" r="0" b="0"/>
              <a:pathLst>
                <a:path w="19897" h="268591">
                  <a:moveTo>
                    <a:pt x="0" y="0"/>
                  </a:moveTo>
                  <a:lnTo>
                    <a:pt x="0" y="21123"/>
                  </a:lnTo>
                  <a:lnTo>
                    <a:pt x="1105" y="30662"/>
                  </a:lnTo>
                  <a:lnTo>
                    <a:pt x="2948" y="40337"/>
                  </a:lnTo>
                  <a:lnTo>
                    <a:pt x="5281" y="50103"/>
                  </a:lnTo>
                  <a:lnTo>
                    <a:pt x="6837" y="63245"/>
                  </a:lnTo>
                  <a:lnTo>
                    <a:pt x="7875" y="78638"/>
                  </a:lnTo>
                  <a:lnTo>
                    <a:pt x="8566" y="95533"/>
                  </a:lnTo>
                  <a:lnTo>
                    <a:pt x="10132" y="110111"/>
                  </a:lnTo>
                  <a:lnTo>
                    <a:pt x="12282" y="123146"/>
                  </a:lnTo>
                  <a:lnTo>
                    <a:pt x="14819" y="135152"/>
                  </a:lnTo>
                  <a:lnTo>
                    <a:pt x="16511" y="147577"/>
                  </a:lnTo>
                  <a:lnTo>
                    <a:pt x="17640" y="160282"/>
                  </a:lnTo>
                  <a:lnTo>
                    <a:pt x="18392" y="173173"/>
                  </a:lnTo>
                  <a:lnTo>
                    <a:pt x="19228" y="199286"/>
                  </a:lnTo>
                  <a:lnTo>
                    <a:pt x="19896" y="26859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6764490" y="2248198"/>
              <a:ext cx="19897" cy="278539"/>
            </a:xfrm>
            <a:custGeom>
              <a:avLst/>
              <a:gdLst/>
              <a:ahLst/>
              <a:cxnLst/>
              <a:rect l="0" t="0" r="0" b="0"/>
              <a:pathLst>
                <a:path w="19897" h="278539">
                  <a:moveTo>
                    <a:pt x="0" y="0"/>
                  </a:moveTo>
                  <a:lnTo>
                    <a:pt x="0" y="182315"/>
                  </a:lnTo>
                  <a:lnTo>
                    <a:pt x="1106" y="195599"/>
                  </a:lnTo>
                  <a:lnTo>
                    <a:pt x="2948" y="208877"/>
                  </a:lnTo>
                  <a:lnTo>
                    <a:pt x="5282" y="222149"/>
                  </a:lnTo>
                  <a:lnTo>
                    <a:pt x="7943" y="235419"/>
                  </a:lnTo>
                  <a:lnTo>
                    <a:pt x="10822" y="248686"/>
                  </a:lnTo>
                  <a:lnTo>
                    <a:pt x="19896" y="27853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6711137" y="2668623"/>
              <a:ext cx="168271" cy="315712"/>
            </a:xfrm>
            <a:custGeom>
              <a:avLst/>
              <a:gdLst/>
              <a:ahLst/>
              <a:cxnLst/>
              <a:rect l="0" t="0" r="0" b="0"/>
              <a:pathLst>
                <a:path w="168271" h="315712">
                  <a:moveTo>
                    <a:pt x="33458" y="37173"/>
                  </a:moveTo>
                  <a:lnTo>
                    <a:pt x="28177" y="53016"/>
                  </a:lnTo>
                  <a:lnTo>
                    <a:pt x="24410" y="60998"/>
                  </a:lnTo>
                  <a:lnTo>
                    <a:pt x="19690" y="69636"/>
                  </a:lnTo>
                  <a:lnTo>
                    <a:pt x="14331" y="78711"/>
                  </a:lnTo>
                  <a:lnTo>
                    <a:pt x="9654" y="88076"/>
                  </a:lnTo>
                  <a:lnTo>
                    <a:pt x="5430" y="97636"/>
                  </a:lnTo>
                  <a:lnTo>
                    <a:pt x="1509" y="107325"/>
                  </a:lnTo>
                  <a:lnTo>
                    <a:pt x="0" y="109363"/>
                  </a:lnTo>
                  <a:lnTo>
                    <a:pt x="1271" y="99838"/>
                  </a:lnTo>
                  <a:lnTo>
                    <a:pt x="4263" y="91108"/>
                  </a:lnTo>
                  <a:lnTo>
                    <a:pt x="8468" y="80867"/>
                  </a:lnTo>
                  <a:lnTo>
                    <a:pt x="13482" y="69618"/>
                  </a:lnTo>
                  <a:lnTo>
                    <a:pt x="19035" y="59908"/>
                  </a:lnTo>
                  <a:lnTo>
                    <a:pt x="24948" y="51224"/>
                  </a:lnTo>
                  <a:lnTo>
                    <a:pt x="31101" y="43225"/>
                  </a:lnTo>
                  <a:lnTo>
                    <a:pt x="38519" y="35681"/>
                  </a:lnTo>
                  <a:lnTo>
                    <a:pt x="46779" y="28441"/>
                  </a:lnTo>
                  <a:lnTo>
                    <a:pt x="55603" y="21404"/>
                  </a:lnTo>
                  <a:lnTo>
                    <a:pt x="65906" y="15607"/>
                  </a:lnTo>
                  <a:lnTo>
                    <a:pt x="77196" y="10637"/>
                  </a:lnTo>
                  <a:lnTo>
                    <a:pt x="89144" y="6219"/>
                  </a:lnTo>
                  <a:lnTo>
                    <a:pt x="101531" y="3273"/>
                  </a:lnTo>
                  <a:lnTo>
                    <a:pt x="114210" y="1309"/>
                  </a:lnTo>
                  <a:lnTo>
                    <a:pt x="127084" y="0"/>
                  </a:lnTo>
                  <a:lnTo>
                    <a:pt x="137877" y="2443"/>
                  </a:lnTo>
                  <a:lnTo>
                    <a:pt x="147283" y="7388"/>
                  </a:lnTo>
                  <a:lnTo>
                    <a:pt x="155764" y="14000"/>
                  </a:lnTo>
                  <a:lnTo>
                    <a:pt x="161418" y="22830"/>
                  </a:lnTo>
                  <a:lnTo>
                    <a:pt x="165188" y="33137"/>
                  </a:lnTo>
                  <a:lnTo>
                    <a:pt x="167701" y="44430"/>
                  </a:lnTo>
                  <a:lnTo>
                    <a:pt x="168270" y="56380"/>
                  </a:lnTo>
                  <a:lnTo>
                    <a:pt x="167546" y="68768"/>
                  </a:lnTo>
                  <a:lnTo>
                    <a:pt x="165957" y="81448"/>
                  </a:lnTo>
                  <a:lnTo>
                    <a:pt x="164898" y="95427"/>
                  </a:lnTo>
                  <a:lnTo>
                    <a:pt x="164192" y="110274"/>
                  </a:lnTo>
                  <a:lnTo>
                    <a:pt x="163720" y="125698"/>
                  </a:lnTo>
                  <a:lnTo>
                    <a:pt x="162302" y="139297"/>
                  </a:lnTo>
                  <a:lnTo>
                    <a:pt x="160250" y="151678"/>
                  </a:lnTo>
                  <a:lnTo>
                    <a:pt x="157777" y="163249"/>
                  </a:lnTo>
                  <a:lnTo>
                    <a:pt x="156129" y="175384"/>
                  </a:lnTo>
                  <a:lnTo>
                    <a:pt x="155029" y="187895"/>
                  </a:lnTo>
                  <a:lnTo>
                    <a:pt x="154297" y="200657"/>
                  </a:lnTo>
                  <a:lnTo>
                    <a:pt x="153482" y="226627"/>
                  </a:lnTo>
                  <a:lnTo>
                    <a:pt x="153265" y="239742"/>
                  </a:lnTo>
                  <a:lnTo>
                    <a:pt x="152015" y="251801"/>
                  </a:lnTo>
                  <a:lnTo>
                    <a:pt x="150076" y="263156"/>
                  </a:lnTo>
                  <a:lnTo>
                    <a:pt x="132935" y="31571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6893811" y="2914699"/>
              <a:ext cx="12701" cy="12701"/>
            </a:xfrm>
            <a:custGeom>
              <a:avLst/>
              <a:gdLst/>
              <a:ahLst/>
              <a:cxnLst/>
              <a:rect l="0" t="0" r="0" b="0"/>
              <a:pathLst>
                <a:path w="12701" h="12701">
                  <a:moveTo>
                    <a:pt x="0" y="0"/>
                  </a:moveTo>
                  <a:lnTo>
                    <a:pt x="12700" y="127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6998496" y="2685900"/>
              <a:ext cx="223569" cy="298435"/>
            </a:xfrm>
            <a:custGeom>
              <a:avLst/>
              <a:gdLst/>
              <a:ahLst/>
              <a:cxnLst/>
              <a:rect l="0" t="0" r="0" b="0"/>
              <a:pathLst>
                <a:path w="223569" h="298435">
                  <a:moveTo>
                    <a:pt x="94271" y="0"/>
                  </a:moveTo>
                  <a:lnTo>
                    <a:pt x="78429" y="5281"/>
                  </a:lnTo>
                  <a:lnTo>
                    <a:pt x="69341" y="7942"/>
                  </a:lnTo>
                  <a:lnTo>
                    <a:pt x="47452" y="13846"/>
                  </a:lnTo>
                  <a:lnTo>
                    <a:pt x="36531" y="18073"/>
                  </a:lnTo>
                  <a:lnTo>
                    <a:pt x="25934" y="23102"/>
                  </a:lnTo>
                  <a:lnTo>
                    <a:pt x="15554" y="28665"/>
                  </a:lnTo>
                  <a:lnTo>
                    <a:pt x="8634" y="36795"/>
                  </a:lnTo>
                  <a:lnTo>
                    <a:pt x="4020" y="46636"/>
                  </a:lnTo>
                  <a:lnTo>
                    <a:pt x="945" y="57618"/>
                  </a:lnTo>
                  <a:lnTo>
                    <a:pt x="0" y="68256"/>
                  </a:lnTo>
                  <a:lnTo>
                    <a:pt x="475" y="78663"/>
                  </a:lnTo>
                  <a:lnTo>
                    <a:pt x="1897" y="88918"/>
                  </a:lnTo>
                  <a:lnTo>
                    <a:pt x="3950" y="99070"/>
                  </a:lnTo>
                  <a:lnTo>
                    <a:pt x="6425" y="109154"/>
                  </a:lnTo>
                  <a:lnTo>
                    <a:pt x="9180" y="119192"/>
                  </a:lnTo>
                  <a:lnTo>
                    <a:pt x="15437" y="124779"/>
                  </a:lnTo>
                  <a:lnTo>
                    <a:pt x="24030" y="127399"/>
                  </a:lnTo>
                  <a:lnTo>
                    <a:pt x="34180" y="128040"/>
                  </a:lnTo>
                  <a:lnTo>
                    <a:pt x="46473" y="129572"/>
                  </a:lnTo>
                  <a:lnTo>
                    <a:pt x="60195" y="131699"/>
                  </a:lnTo>
                  <a:lnTo>
                    <a:pt x="74870" y="134223"/>
                  </a:lnTo>
                  <a:lnTo>
                    <a:pt x="89074" y="135905"/>
                  </a:lnTo>
                  <a:lnTo>
                    <a:pt x="102965" y="137026"/>
                  </a:lnTo>
                  <a:lnTo>
                    <a:pt x="116647" y="137774"/>
                  </a:lnTo>
                  <a:lnTo>
                    <a:pt x="130189" y="139378"/>
                  </a:lnTo>
                  <a:lnTo>
                    <a:pt x="143638" y="141552"/>
                  </a:lnTo>
                  <a:lnTo>
                    <a:pt x="157026" y="144107"/>
                  </a:lnTo>
                  <a:lnTo>
                    <a:pt x="169267" y="148021"/>
                  </a:lnTo>
                  <a:lnTo>
                    <a:pt x="180744" y="152841"/>
                  </a:lnTo>
                  <a:lnTo>
                    <a:pt x="191710" y="158265"/>
                  </a:lnTo>
                  <a:lnTo>
                    <a:pt x="201232" y="165197"/>
                  </a:lnTo>
                  <a:lnTo>
                    <a:pt x="209791" y="173134"/>
                  </a:lnTo>
                  <a:lnTo>
                    <a:pt x="217707" y="181741"/>
                  </a:lnTo>
                  <a:lnTo>
                    <a:pt x="221880" y="190795"/>
                  </a:lnTo>
                  <a:lnTo>
                    <a:pt x="223556" y="200147"/>
                  </a:lnTo>
                  <a:lnTo>
                    <a:pt x="223568" y="209698"/>
                  </a:lnTo>
                  <a:lnTo>
                    <a:pt x="221365" y="218276"/>
                  </a:lnTo>
                  <a:lnTo>
                    <a:pt x="217686" y="226205"/>
                  </a:lnTo>
                  <a:lnTo>
                    <a:pt x="213024" y="233702"/>
                  </a:lnTo>
                  <a:lnTo>
                    <a:pt x="206599" y="239805"/>
                  </a:lnTo>
                  <a:lnTo>
                    <a:pt x="199000" y="244979"/>
                  </a:lnTo>
                  <a:lnTo>
                    <a:pt x="190617" y="249533"/>
                  </a:lnTo>
                  <a:lnTo>
                    <a:pt x="181713" y="253675"/>
                  </a:lnTo>
                  <a:lnTo>
                    <a:pt x="172461" y="257542"/>
                  </a:lnTo>
                  <a:lnTo>
                    <a:pt x="162978" y="261225"/>
                  </a:lnTo>
                  <a:lnTo>
                    <a:pt x="153340" y="265890"/>
                  </a:lnTo>
                  <a:lnTo>
                    <a:pt x="143598" y="271212"/>
                  </a:lnTo>
                  <a:lnTo>
                    <a:pt x="133788" y="276970"/>
                  </a:lnTo>
                  <a:lnTo>
                    <a:pt x="123932" y="281914"/>
                  </a:lnTo>
                  <a:lnTo>
                    <a:pt x="114045" y="286315"/>
                  </a:lnTo>
                  <a:lnTo>
                    <a:pt x="84323" y="29843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5721356" y="2158668"/>
              <a:ext cx="83107" cy="114786"/>
            </a:xfrm>
            <a:custGeom>
              <a:avLst/>
              <a:gdLst/>
              <a:ahLst/>
              <a:cxnLst/>
              <a:rect l="0" t="0" r="0" b="0"/>
              <a:pathLst>
                <a:path w="83107" h="114786">
                  <a:moveTo>
                    <a:pt x="8565" y="0"/>
                  </a:moveTo>
                  <a:lnTo>
                    <a:pt x="3284" y="15843"/>
                  </a:lnTo>
                  <a:lnTo>
                    <a:pt x="1729" y="24931"/>
                  </a:lnTo>
                  <a:lnTo>
                    <a:pt x="692" y="35411"/>
                  </a:lnTo>
                  <a:lnTo>
                    <a:pt x="0" y="46819"/>
                  </a:lnTo>
                  <a:lnTo>
                    <a:pt x="645" y="57740"/>
                  </a:lnTo>
                  <a:lnTo>
                    <a:pt x="2180" y="68336"/>
                  </a:lnTo>
                  <a:lnTo>
                    <a:pt x="4308" y="78717"/>
                  </a:lnTo>
                  <a:lnTo>
                    <a:pt x="7938" y="87848"/>
                  </a:lnTo>
                  <a:lnTo>
                    <a:pt x="12568" y="96146"/>
                  </a:lnTo>
                  <a:lnTo>
                    <a:pt x="17866" y="103888"/>
                  </a:lnTo>
                  <a:lnTo>
                    <a:pt x="25819" y="109050"/>
                  </a:lnTo>
                  <a:lnTo>
                    <a:pt x="35542" y="112491"/>
                  </a:lnTo>
                  <a:lnTo>
                    <a:pt x="46445" y="114785"/>
                  </a:lnTo>
                  <a:lnTo>
                    <a:pt x="57030" y="114104"/>
                  </a:lnTo>
                  <a:lnTo>
                    <a:pt x="67402" y="111439"/>
                  </a:lnTo>
                  <a:lnTo>
                    <a:pt x="77633" y="107452"/>
                  </a:lnTo>
                  <a:lnTo>
                    <a:pt x="82244" y="102583"/>
                  </a:lnTo>
                  <a:lnTo>
                    <a:pt x="83106" y="97127"/>
                  </a:lnTo>
                  <a:lnTo>
                    <a:pt x="81471" y="91279"/>
                  </a:lnTo>
                  <a:lnTo>
                    <a:pt x="77065" y="89591"/>
                  </a:lnTo>
                  <a:lnTo>
                    <a:pt x="70811" y="90676"/>
                  </a:lnTo>
                  <a:lnTo>
                    <a:pt x="38409" y="10942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5889086" y="2248198"/>
              <a:ext cx="12701" cy="12701"/>
            </a:xfrm>
            <a:custGeom>
              <a:avLst/>
              <a:gdLst/>
              <a:ahLst/>
              <a:cxnLst/>
              <a:rect l="0" t="0" r="0" b="0"/>
              <a:pathLst>
                <a:path w="12701" h="12701">
                  <a:moveTo>
                    <a:pt x="0" y="0"/>
                  </a:moveTo>
                  <a:lnTo>
                    <a:pt x="12700" y="127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5901104" y="2098981"/>
              <a:ext cx="117533" cy="189009"/>
            </a:xfrm>
            <a:custGeom>
              <a:avLst/>
              <a:gdLst/>
              <a:ahLst/>
              <a:cxnLst/>
              <a:rect l="0" t="0" r="0" b="0"/>
              <a:pathLst>
                <a:path w="117533" h="189009">
                  <a:moveTo>
                    <a:pt x="67564" y="0"/>
                  </a:moveTo>
                  <a:lnTo>
                    <a:pt x="51721" y="5281"/>
                  </a:lnTo>
                  <a:lnTo>
                    <a:pt x="43739" y="9047"/>
                  </a:lnTo>
                  <a:lnTo>
                    <a:pt x="35101" y="13769"/>
                  </a:lnTo>
                  <a:lnTo>
                    <a:pt x="26027" y="19127"/>
                  </a:lnTo>
                  <a:lnTo>
                    <a:pt x="17766" y="24910"/>
                  </a:lnTo>
                  <a:lnTo>
                    <a:pt x="10049" y="30976"/>
                  </a:lnTo>
                  <a:lnTo>
                    <a:pt x="2693" y="37230"/>
                  </a:lnTo>
                  <a:lnTo>
                    <a:pt x="0" y="43610"/>
                  </a:lnTo>
                  <a:lnTo>
                    <a:pt x="415" y="50075"/>
                  </a:lnTo>
                  <a:lnTo>
                    <a:pt x="2903" y="56595"/>
                  </a:lnTo>
                  <a:lnTo>
                    <a:pt x="8982" y="60941"/>
                  </a:lnTo>
                  <a:lnTo>
                    <a:pt x="17457" y="63839"/>
                  </a:lnTo>
                  <a:lnTo>
                    <a:pt x="27527" y="65771"/>
                  </a:lnTo>
                  <a:lnTo>
                    <a:pt x="37557" y="65954"/>
                  </a:lnTo>
                  <a:lnTo>
                    <a:pt x="47559" y="64970"/>
                  </a:lnTo>
                  <a:lnTo>
                    <a:pt x="57543" y="63209"/>
                  </a:lnTo>
                  <a:lnTo>
                    <a:pt x="67516" y="63140"/>
                  </a:lnTo>
                  <a:lnTo>
                    <a:pt x="77480" y="64200"/>
                  </a:lnTo>
                  <a:lnTo>
                    <a:pt x="87438" y="66012"/>
                  </a:lnTo>
                  <a:lnTo>
                    <a:pt x="96288" y="69430"/>
                  </a:lnTo>
                  <a:lnTo>
                    <a:pt x="104398" y="73919"/>
                  </a:lnTo>
                  <a:lnTo>
                    <a:pt x="112016" y="79123"/>
                  </a:lnTo>
                  <a:lnTo>
                    <a:pt x="115989" y="87013"/>
                  </a:lnTo>
                  <a:lnTo>
                    <a:pt x="117532" y="96695"/>
                  </a:lnTo>
                  <a:lnTo>
                    <a:pt x="117456" y="107570"/>
                  </a:lnTo>
                  <a:lnTo>
                    <a:pt x="115195" y="117031"/>
                  </a:lnTo>
                  <a:lnTo>
                    <a:pt x="111476" y="125549"/>
                  </a:lnTo>
                  <a:lnTo>
                    <a:pt x="106787" y="133438"/>
                  </a:lnTo>
                  <a:lnTo>
                    <a:pt x="101450" y="140909"/>
                  </a:lnTo>
                  <a:lnTo>
                    <a:pt x="95681" y="148099"/>
                  </a:lnTo>
                  <a:lnTo>
                    <a:pt x="89625" y="155104"/>
                  </a:lnTo>
                  <a:lnTo>
                    <a:pt x="82271" y="160879"/>
                  </a:lnTo>
                  <a:lnTo>
                    <a:pt x="74053" y="165834"/>
                  </a:lnTo>
                  <a:lnTo>
                    <a:pt x="27773" y="18900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5143002" y="2297937"/>
              <a:ext cx="9949" cy="407860"/>
            </a:xfrm>
            <a:custGeom>
              <a:avLst/>
              <a:gdLst/>
              <a:ahLst/>
              <a:cxnLst/>
              <a:rect l="0" t="0" r="0" b="0"/>
              <a:pathLst>
                <a:path w="9949" h="407860">
                  <a:moveTo>
                    <a:pt x="9948" y="0"/>
                  </a:moveTo>
                  <a:lnTo>
                    <a:pt x="9948" y="120204"/>
                  </a:lnTo>
                  <a:lnTo>
                    <a:pt x="8843" y="135401"/>
                  </a:lnTo>
                  <a:lnTo>
                    <a:pt x="7001" y="151060"/>
                  </a:lnTo>
                  <a:lnTo>
                    <a:pt x="4667" y="167025"/>
                  </a:lnTo>
                  <a:lnTo>
                    <a:pt x="3112" y="182090"/>
                  </a:lnTo>
                  <a:lnTo>
                    <a:pt x="2074" y="196554"/>
                  </a:lnTo>
                  <a:lnTo>
                    <a:pt x="1383" y="210618"/>
                  </a:lnTo>
                  <a:lnTo>
                    <a:pt x="615" y="240983"/>
                  </a:lnTo>
                  <a:lnTo>
                    <a:pt x="0" y="40785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5075799" y="2785378"/>
              <a:ext cx="118265" cy="169113"/>
            </a:xfrm>
            <a:custGeom>
              <a:avLst/>
              <a:gdLst/>
              <a:ahLst/>
              <a:cxnLst/>
              <a:rect l="0" t="0" r="0" b="0"/>
              <a:pathLst>
                <a:path w="118265" h="169113">
                  <a:moveTo>
                    <a:pt x="67203" y="0"/>
                  </a:moveTo>
                  <a:lnTo>
                    <a:pt x="51360" y="10562"/>
                  </a:lnTo>
                  <a:lnTo>
                    <a:pt x="45588" y="16989"/>
                  </a:lnTo>
                  <a:lnTo>
                    <a:pt x="40635" y="24590"/>
                  </a:lnTo>
                  <a:lnTo>
                    <a:pt x="36227" y="32973"/>
                  </a:lnTo>
                  <a:lnTo>
                    <a:pt x="31078" y="40772"/>
                  </a:lnTo>
                  <a:lnTo>
                    <a:pt x="25435" y="48182"/>
                  </a:lnTo>
                  <a:lnTo>
                    <a:pt x="19462" y="55333"/>
                  </a:lnTo>
                  <a:lnTo>
                    <a:pt x="14375" y="64522"/>
                  </a:lnTo>
                  <a:lnTo>
                    <a:pt x="9878" y="75068"/>
                  </a:lnTo>
                  <a:lnTo>
                    <a:pt x="5775" y="86521"/>
                  </a:lnTo>
                  <a:lnTo>
                    <a:pt x="3040" y="98577"/>
                  </a:lnTo>
                  <a:lnTo>
                    <a:pt x="1216" y="111036"/>
                  </a:lnTo>
                  <a:lnTo>
                    <a:pt x="0" y="123763"/>
                  </a:lnTo>
                  <a:lnTo>
                    <a:pt x="1400" y="134458"/>
                  </a:lnTo>
                  <a:lnTo>
                    <a:pt x="4544" y="143799"/>
                  </a:lnTo>
                  <a:lnTo>
                    <a:pt x="8851" y="152237"/>
                  </a:lnTo>
                  <a:lnTo>
                    <a:pt x="16144" y="157862"/>
                  </a:lnTo>
                  <a:lnTo>
                    <a:pt x="25426" y="161612"/>
                  </a:lnTo>
                  <a:lnTo>
                    <a:pt x="36036" y="164112"/>
                  </a:lnTo>
                  <a:lnTo>
                    <a:pt x="47530" y="164674"/>
                  </a:lnTo>
                  <a:lnTo>
                    <a:pt x="59615" y="163943"/>
                  </a:lnTo>
                  <a:lnTo>
                    <a:pt x="72092" y="162350"/>
                  </a:lnTo>
                  <a:lnTo>
                    <a:pt x="82621" y="159078"/>
                  </a:lnTo>
                  <a:lnTo>
                    <a:pt x="91851" y="154685"/>
                  </a:lnTo>
                  <a:lnTo>
                    <a:pt x="100214" y="149547"/>
                  </a:lnTo>
                  <a:lnTo>
                    <a:pt x="106895" y="142805"/>
                  </a:lnTo>
                  <a:lnTo>
                    <a:pt x="112455" y="134994"/>
                  </a:lnTo>
                  <a:lnTo>
                    <a:pt x="117267" y="126471"/>
                  </a:lnTo>
                  <a:lnTo>
                    <a:pt x="118264" y="118579"/>
                  </a:lnTo>
                  <a:lnTo>
                    <a:pt x="116718" y="111107"/>
                  </a:lnTo>
                  <a:lnTo>
                    <a:pt x="113477" y="103914"/>
                  </a:lnTo>
                  <a:lnTo>
                    <a:pt x="108000" y="100225"/>
                  </a:lnTo>
                  <a:lnTo>
                    <a:pt x="101033" y="98871"/>
                  </a:lnTo>
                  <a:lnTo>
                    <a:pt x="93072" y="99073"/>
                  </a:lnTo>
                  <a:lnTo>
                    <a:pt x="85554" y="101419"/>
                  </a:lnTo>
                  <a:lnTo>
                    <a:pt x="78332" y="105193"/>
                  </a:lnTo>
                  <a:lnTo>
                    <a:pt x="71306" y="109920"/>
                  </a:lnTo>
                  <a:lnTo>
                    <a:pt x="65517" y="116387"/>
                  </a:lnTo>
                  <a:lnTo>
                    <a:pt x="60553" y="124014"/>
                  </a:lnTo>
                  <a:lnTo>
                    <a:pt x="37360" y="16911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4834621" y="2347676"/>
              <a:ext cx="69636" cy="278539"/>
            </a:xfrm>
            <a:custGeom>
              <a:avLst/>
              <a:gdLst/>
              <a:ahLst/>
              <a:cxnLst/>
              <a:rect l="0" t="0" r="0" b="0"/>
              <a:pathLst>
                <a:path w="69636" h="278539">
                  <a:moveTo>
                    <a:pt x="69635" y="0"/>
                  </a:moveTo>
                  <a:lnTo>
                    <a:pt x="64354" y="15843"/>
                  </a:lnTo>
                  <a:lnTo>
                    <a:pt x="61693" y="24931"/>
                  </a:lnTo>
                  <a:lnTo>
                    <a:pt x="55789" y="46818"/>
                  </a:lnTo>
                  <a:lnTo>
                    <a:pt x="53772" y="58845"/>
                  </a:lnTo>
                  <a:lnTo>
                    <a:pt x="52427" y="71284"/>
                  </a:lnTo>
                  <a:lnTo>
                    <a:pt x="51531" y="83998"/>
                  </a:lnTo>
                  <a:lnTo>
                    <a:pt x="49828" y="96895"/>
                  </a:lnTo>
                  <a:lnTo>
                    <a:pt x="47588" y="109914"/>
                  </a:lnTo>
                  <a:lnTo>
                    <a:pt x="44989" y="123015"/>
                  </a:lnTo>
                  <a:lnTo>
                    <a:pt x="39154" y="149361"/>
                  </a:lnTo>
                  <a:lnTo>
                    <a:pt x="26402" y="202300"/>
                  </a:lnTo>
                  <a:lnTo>
                    <a:pt x="23128" y="214449"/>
                  </a:lnTo>
                  <a:lnTo>
                    <a:pt x="19840" y="225864"/>
                  </a:lnTo>
                  <a:lnTo>
                    <a:pt x="0" y="27853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4575979" y="2317832"/>
              <a:ext cx="99478" cy="288487"/>
            </a:xfrm>
            <a:custGeom>
              <a:avLst/>
              <a:gdLst/>
              <a:ahLst/>
              <a:cxnLst/>
              <a:rect l="0" t="0" r="0" b="0"/>
              <a:pathLst>
                <a:path w="99478" h="288487">
                  <a:moveTo>
                    <a:pt x="99477" y="0"/>
                  </a:moveTo>
                  <a:lnTo>
                    <a:pt x="94197" y="15843"/>
                  </a:lnTo>
                  <a:lnTo>
                    <a:pt x="90431" y="23826"/>
                  </a:lnTo>
                  <a:lnTo>
                    <a:pt x="85709" y="32464"/>
                  </a:lnTo>
                  <a:lnTo>
                    <a:pt x="80351" y="41538"/>
                  </a:lnTo>
                  <a:lnTo>
                    <a:pt x="75673" y="52009"/>
                  </a:lnTo>
                  <a:lnTo>
                    <a:pt x="71450" y="63411"/>
                  </a:lnTo>
                  <a:lnTo>
                    <a:pt x="67529" y="75433"/>
                  </a:lnTo>
                  <a:lnTo>
                    <a:pt x="63809" y="87870"/>
                  </a:lnTo>
                  <a:lnTo>
                    <a:pt x="56729" y="113478"/>
                  </a:lnTo>
                  <a:lnTo>
                    <a:pt x="52188" y="126496"/>
                  </a:lnTo>
                  <a:lnTo>
                    <a:pt x="46950" y="139596"/>
                  </a:lnTo>
                  <a:lnTo>
                    <a:pt x="41248" y="152751"/>
                  </a:lnTo>
                  <a:lnTo>
                    <a:pt x="36341" y="165942"/>
                  </a:lnTo>
                  <a:lnTo>
                    <a:pt x="31964" y="179157"/>
                  </a:lnTo>
                  <a:lnTo>
                    <a:pt x="27941" y="192389"/>
                  </a:lnTo>
                  <a:lnTo>
                    <a:pt x="20524" y="218880"/>
                  </a:lnTo>
                  <a:lnTo>
                    <a:pt x="16998" y="232135"/>
                  </a:lnTo>
                  <a:lnTo>
                    <a:pt x="10134" y="255704"/>
                  </a:lnTo>
                  <a:lnTo>
                    <a:pt x="0" y="28848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4327284" y="2317832"/>
              <a:ext cx="99479" cy="328278"/>
            </a:xfrm>
            <a:custGeom>
              <a:avLst/>
              <a:gdLst/>
              <a:ahLst/>
              <a:cxnLst/>
              <a:rect l="0" t="0" r="0" b="0"/>
              <a:pathLst>
                <a:path w="99479" h="328278">
                  <a:moveTo>
                    <a:pt x="99478" y="0"/>
                  </a:moveTo>
                  <a:lnTo>
                    <a:pt x="88916" y="15843"/>
                  </a:lnTo>
                  <a:lnTo>
                    <a:pt x="84700" y="23826"/>
                  </a:lnTo>
                  <a:lnTo>
                    <a:pt x="80783" y="32464"/>
                  </a:lnTo>
                  <a:lnTo>
                    <a:pt x="77067" y="41538"/>
                  </a:lnTo>
                  <a:lnTo>
                    <a:pt x="73484" y="52009"/>
                  </a:lnTo>
                  <a:lnTo>
                    <a:pt x="69991" y="63411"/>
                  </a:lnTo>
                  <a:lnTo>
                    <a:pt x="66556" y="75433"/>
                  </a:lnTo>
                  <a:lnTo>
                    <a:pt x="62056" y="87870"/>
                  </a:lnTo>
                  <a:lnTo>
                    <a:pt x="56845" y="100582"/>
                  </a:lnTo>
                  <a:lnTo>
                    <a:pt x="51160" y="113478"/>
                  </a:lnTo>
                  <a:lnTo>
                    <a:pt x="46265" y="125391"/>
                  </a:lnTo>
                  <a:lnTo>
                    <a:pt x="41896" y="136649"/>
                  </a:lnTo>
                  <a:lnTo>
                    <a:pt x="37879" y="147470"/>
                  </a:lnTo>
                  <a:lnTo>
                    <a:pt x="34095" y="159106"/>
                  </a:lnTo>
                  <a:lnTo>
                    <a:pt x="30467" y="171284"/>
                  </a:lnTo>
                  <a:lnTo>
                    <a:pt x="23489" y="196605"/>
                  </a:lnTo>
                  <a:lnTo>
                    <a:pt x="6668" y="262086"/>
                  </a:lnTo>
                  <a:lnTo>
                    <a:pt x="4446" y="275307"/>
                  </a:lnTo>
                  <a:lnTo>
                    <a:pt x="2964" y="288543"/>
                  </a:lnTo>
                  <a:lnTo>
                    <a:pt x="0" y="32827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4128329" y="2297937"/>
              <a:ext cx="129322" cy="288486"/>
            </a:xfrm>
            <a:custGeom>
              <a:avLst/>
              <a:gdLst/>
              <a:ahLst/>
              <a:cxnLst/>
              <a:rect l="0" t="0" r="0" b="0"/>
              <a:pathLst>
                <a:path w="129322" h="288486">
                  <a:moveTo>
                    <a:pt x="129321" y="0"/>
                  </a:moveTo>
                  <a:lnTo>
                    <a:pt x="118759" y="10562"/>
                  </a:lnTo>
                  <a:lnTo>
                    <a:pt x="114542" y="18094"/>
                  </a:lnTo>
                  <a:lnTo>
                    <a:pt x="110626" y="27537"/>
                  </a:lnTo>
                  <a:lnTo>
                    <a:pt x="96399" y="69179"/>
                  </a:lnTo>
                  <a:lnTo>
                    <a:pt x="91899" y="79278"/>
                  </a:lnTo>
                  <a:lnTo>
                    <a:pt x="86688" y="89327"/>
                  </a:lnTo>
                  <a:lnTo>
                    <a:pt x="81003" y="99343"/>
                  </a:lnTo>
                  <a:lnTo>
                    <a:pt x="75003" y="109336"/>
                  </a:lnTo>
                  <a:lnTo>
                    <a:pt x="62441" y="129281"/>
                  </a:lnTo>
                  <a:lnTo>
                    <a:pt x="57101" y="139242"/>
                  </a:lnTo>
                  <a:lnTo>
                    <a:pt x="52437" y="149199"/>
                  </a:lnTo>
                  <a:lnTo>
                    <a:pt x="48221" y="159153"/>
                  </a:lnTo>
                  <a:lnTo>
                    <a:pt x="44306" y="169104"/>
                  </a:lnTo>
                  <a:lnTo>
                    <a:pt x="37008" y="189004"/>
                  </a:lnTo>
                  <a:lnTo>
                    <a:pt x="26685" y="218850"/>
                  </a:lnTo>
                  <a:lnTo>
                    <a:pt x="22211" y="228798"/>
                  </a:lnTo>
                  <a:lnTo>
                    <a:pt x="17018" y="238746"/>
                  </a:lnTo>
                  <a:lnTo>
                    <a:pt x="0" y="28848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3949269" y="2666005"/>
              <a:ext cx="234520" cy="338225"/>
            </a:xfrm>
            <a:custGeom>
              <a:avLst/>
              <a:gdLst/>
              <a:ahLst/>
              <a:cxnLst/>
              <a:rect l="0" t="0" r="0" b="0"/>
              <a:pathLst>
                <a:path w="234520" h="338225">
                  <a:moveTo>
                    <a:pt x="228798" y="0"/>
                  </a:moveTo>
                  <a:lnTo>
                    <a:pt x="207675" y="0"/>
                  </a:lnTo>
                  <a:lnTo>
                    <a:pt x="195926" y="1105"/>
                  </a:lnTo>
                  <a:lnTo>
                    <a:pt x="182567" y="2947"/>
                  </a:lnTo>
                  <a:lnTo>
                    <a:pt x="168134" y="5281"/>
                  </a:lnTo>
                  <a:lnTo>
                    <a:pt x="154091" y="6836"/>
                  </a:lnTo>
                  <a:lnTo>
                    <a:pt x="140308" y="7874"/>
                  </a:lnTo>
                  <a:lnTo>
                    <a:pt x="126697" y="8565"/>
                  </a:lnTo>
                  <a:lnTo>
                    <a:pt x="114308" y="10131"/>
                  </a:lnTo>
                  <a:lnTo>
                    <a:pt x="102733" y="12280"/>
                  </a:lnTo>
                  <a:lnTo>
                    <a:pt x="91700" y="14819"/>
                  </a:lnTo>
                  <a:lnTo>
                    <a:pt x="81029" y="17616"/>
                  </a:lnTo>
                  <a:lnTo>
                    <a:pt x="70598" y="20587"/>
                  </a:lnTo>
                  <a:lnTo>
                    <a:pt x="60329" y="23672"/>
                  </a:lnTo>
                  <a:lnTo>
                    <a:pt x="52378" y="29045"/>
                  </a:lnTo>
                  <a:lnTo>
                    <a:pt x="45971" y="35943"/>
                  </a:lnTo>
                  <a:lnTo>
                    <a:pt x="40595" y="43857"/>
                  </a:lnTo>
                  <a:lnTo>
                    <a:pt x="35905" y="52450"/>
                  </a:lnTo>
                  <a:lnTo>
                    <a:pt x="31674" y="61494"/>
                  </a:lnTo>
                  <a:lnTo>
                    <a:pt x="27748" y="70839"/>
                  </a:lnTo>
                  <a:lnTo>
                    <a:pt x="24025" y="80385"/>
                  </a:lnTo>
                  <a:lnTo>
                    <a:pt x="16941" y="99835"/>
                  </a:lnTo>
                  <a:lnTo>
                    <a:pt x="12399" y="109663"/>
                  </a:lnTo>
                  <a:lnTo>
                    <a:pt x="7160" y="119532"/>
                  </a:lnTo>
                  <a:lnTo>
                    <a:pt x="1458" y="129427"/>
                  </a:lnTo>
                  <a:lnTo>
                    <a:pt x="2077" y="134918"/>
                  </a:lnTo>
                  <a:lnTo>
                    <a:pt x="6911" y="137474"/>
                  </a:lnTo>
                  <a:lnTo>
                    <a:pt x="14555" y="138072"/>
                  </a:lnTo>
                  <a:lnTo>
                    <a:pt x="24072" y="137365"/>
                  </a:lnTo>
                  <a:lnTo>
                    <a:pt x="34838" y="135789"/>
                  </a:lnTo>
                  <a:lnTo>
                    <a:pt x="46437" y="133633"/>
                  </a:lnTo>
                  <a:lnTo>
                    <a:pt x="58591" y="132196"/>
                  </a:lnTo>
                  <a:lnTo>
                    <a:pt x="71114" y="131238"/>
                  </a:lnTo>
                  <a:lnTo>
                    <a:pt x="83884" y="130599"/>
                  </a:lnTo>
                  <a:lnTo>
                    <a:pt x="109864" y="129889"/>
                  </a:lnTo>
                  <a:lnTo>
                    <a:pt x="122981" y="129700"/>
                  </a:lnTo>
                  <a:lnTo>
                    <a:pt x="136147" y="130679"/>
                  </a:lnTo>
                  <a:lnTo>
                    <a:pt x="149346" y="132437"/>
                  </a:lnTo>
                  <a:lnTo>
                    <a:pt x="162567" y="134714"/>
                  </a:lnTo>
                  <a:lnTo>
                    <a:pt x="174696" y="138443"/>
                  </a:lnTo>
                  <a:lnTo>
                    <a:pt x="186098" y="143139"/>
                  </a:lnTo>
                  <a:lnTo>
                    <a:pt x="197016" y="148481"/>
                  </a:lnTo>
                  <a:lnTo>
                    <a:pt x="206505" y="156463"/>
                  </a:lnTo>
                  <a:lnTo>
                    <a:pt x="215041" y="166206"/>
                  </a:lnTo>
                  <a:lnTo>
                    <a:pt x="222943" y="177123"/>
                  </a:lnTo>
                  <a:lnTo>
                    <a:pt x="228211" y="188821"/>
                  </a:lnTo>
                  <a:lnTo>
                    <a:pt x="231723" y="201042"/>
                  </a:lnTo>
                  <a:lnTo>
                    <a:pt x="234064" y="213610"/>
                  </a:lnTo>
                  <a:lnTo>
                    <a:pt x="234519" y="225305"/>
                  </a:lnTo>
                  <a:lnTo>
                    <a:pt x="233717" y="236417"/>
                  </a:lnTo>
                  <a:lnTo>
                    <a:pt x="232078" y="247141"/>
                  </a:lnTo>
                  <a:lnTo>
                    <a:pt x="228774" y="257607"/>
                  </a:lnTo>
                  <a:lnTo>
                    <a:pt x="224361" y="267900"/>
                  </a:lnTo>
                  <a:lnTo>
                    <a:pt x="219208" y="278077"/>
                  </a:lnTo>
                  <a:lnTo>
                    <a:pt x="212457" y="285968"/>
                  </a:lnTo>
                  <a:lnTo>
                    <a:pt x="204641" y="292333"/>
                  </a:lnTo>
                  <a:lnTo>
                    <a:pt x="187113" y="303459"/>
                  </a:lnTo>
                  <a:lnTo>
                    <a:pt x="168270" y="315773"/>
                  </a:lnTo>
                  <a:lnTo>
                    <a:pt x="157497" y="321046"/>
                  </a:lnTo>
                  <a:lnTo>
                    <a:pt x="145894" y="325667"/>
                  </a:lnTo>
                  <a:lnTo>
                    <a:pt x="133738" y="329853"/>
                  </a:lnTo>
                  <a:lnTo>
                    <a:pt x="121213" y="332643"/>
                  </a:lnTo>
                  <a:lnTo>
                    <a:pt x="108441" y="334504"/>
                  </a:lnTo>
                  <a:lnTo>
                    <a:pt x="95505" y="335744"/>
                  </a:lnTo>
                  <a:lnTo>
                    <a:pt x="82460" y="336571"/>
                  </a:lnTo>
                  <a:lnTo>
                    <a:pt x="56176" y="337489"/>
                  </a:lnTo>
                  <a:lnTo>
                    <a:pt x="44082" y="336629"/>
                  </a:lnTo>
                  <a:lnTo>
                    <a:pt x="32704" y="334950"/>
                  </a:lnTo>
                  <a:lnTo>
                    <a:pt x="0" y="33822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 name="Group 51"/>
          <p:cNvGrpSpPr/>
          <p:nvPr/>
        </p:nvGrpSpPr>
        <p:grpSpPr>
          <a:xfrm>
            <a:off x="5390256" y="2302604"/>
            <a:ext cx="1511035" cy="221174"/>
            <a:chOff x="5390256" y="2302604"/>
            <a:chExt cx="1511035" cy="221174"/>
          </a:xfrm>
        </p:grpSpPr>
        <p:sp>
          <p:nvSpPr>
            <p:cNvPr id="49" name="Freeform 48"/>
            <p:cNvSpPr/>
            <p:nvPr/>
          </p:nvSpPr>
          <p:spPr>
            <a:xfrm>
              <a:off x="5390256" y="2320551"/>
              <a:ext cx="221119" cy="203227"/>
            </a:xfrm>
            <a:custGeom>
              <a:avLst/>
              <a:gdLst/>
              <a:ahLst/>
              <a:cxnLst/>
              <a:rect l="0" t="0" r="0" b="0"/>
              <a:pathLst>
                <a:path w="221119" h="203227">
                  <a:moveTo>
                    <a:pt x="41232" y="37073"/>
                  </a:moveTo>
                  <a:lnTo>
                    <a:pt x="35951" y="52915"/>
                  </a:lnTo>
                  <a:lnTo>
                    <a:pt x="32185" y="60898"/>
                  </a:lnTo>
                  <a:lnTo>
                    <a:pt x="27463" y="69536"/>
                  </a:lnTo>
                  <a:lnTo>
                    <a:pt x="22105" y="78610"/>
                  </a:lnTo>
                  <a:lnTo>
                    <a:pt x="10256" y="97536"/>
                  </a:lnTo>
                  <a:lnTo>
                    <a:pt x="4002" y="107225"/>
                  </a:lnTo>
                  <a:lnTo>
                    <a:pt x="937" y="119210"/>
                  </a:lnTo>
                  <a:lnTo>
                    <a:pt x="0" y="132727"/>
                  </a:lnTo>
                  <a:lnTo>
                    <a:pt x="480" y="147266"/>
                  </a:lnTo>
                  <a:lnTo>
                    <a:pt x="3011" y="159168"/>
                  </a:lnTo>
                  <a:lnTo>
                    <a:pt x="6909" y="169314"/>
                  </a:lnTo>
                  <a:lnTo>
                    <a:pt x="11718" y="178288"/>
                  </a:lnTo>
                  <a:lnTo>
                    <a:pt x="18240" y="185377"/>
                  </a:lnTo>
                  <a:lnTo>
                    <a:pt x="25904" y="191207"/>
                  </a:lnTo>
                  <a:lnTo>
                    <a:pt x="34329" y="196200"/>
                  </a:lnTo>
                  <a:lnTo>
                    <a:pt x="44367" y="199528"/>
                  </a:lnTo>
                  <a:lnTo>
                    <a:pt x="55480" y="201747"/>
                  </a:lnTo>
                  <a:lnTo>
                    <a:pt x="67311" y="203226"/>
                  </a:lnTo>
                  <a:lnTo>
                    <a:pt x="79619" y="202002"/>
                  </a:lnTo>
                  <a:lnTo>
                    <a:pt x="92245" y="198975"/>
                  </a:lnTo>
                  <a:lnTo>
                    <a:pt x="105084" y="194746"/>
                  </a:lnTo>
                  <a:lnTo>
                    <a:pt x="116959" y="189717"/>
                  </a:lnTo>
                  <a:lnTo>
                    <a:pt x="128192" y="184153"/>
                  </a:lnTo>
                  <a:lnTo>
                    <a:pt x="138996" y="178233"/>
                  </a:lnTo>
                  <a:lnTo>
                    <a:pt x="149515" y="172076"/>
                  </a:lnTo>
                  <a:lnTo>
                    <a:pt x="170045" y="159340"/>
                  </a:lnTo>
                  <a:lnTo>
                    <a:pt x="179057" y="151743"/>
                  </a:lnTo>
                  <a:lnTo>
                    <a:pt x="187276" y="143363"/>
                  </a:lnTo>
                  <a:lnTo>
                    <a:pt x="194965" y="134460"/>
                  </a:lnTo>
                  <a:lnTo>
                    <a:pt x="202302" y="125209"/>
                  </a:lnTo>
                  <a:lnTo>
                    <a:pt x="209404" y="115726"/>
                  </a:lnTo>
                  <a:lnTo>
                    <a:pt x="216349" y="106088"/>
                  </a:lnTo>
                  <a:lnTo>
                    <a:pt x="219874" y="96346"/>
                  </a:lnTo>
                  <a:lnTo>
                    <a:pt x="221118" y="86536"/>
                  </a:lnTo>
                  <a:lnTo>
                    <a:pt x="220843" y="76680"/>
                  </a:lnTo>
                  <a:lnTo>
                    <a:pt x="219554" y="66794"/>
                  </a:lnTo>
                  <a:lnTo>
                    <a:pt x="217589" y="56887"/>
                  </a:lnTo>
                  <a:lnTo>
                    <a:pt x="215174" y="46966"/>
                  </a:lnTo>
                  <a:lnTo>
                    <a:pt x="211354" y="38142"/>
                  </a:lnTo>
                  <a:lnTo>
                    <a:pt x="206596" y="30048"/>
                  </a:lnTo>
                  <a:lnTo>
                    <a:pt x="201213" y="22442"/>
                  </a:lnTo>
                  <a:lnTo>
                    <a:pt x="194309" y="16266"/>
                  </a:lnTo>
                  <a:lnTo>
                    <a:pt x="186391" y="11043"/>
                  </a:lnTo>
                  <a:lnTo>
                    <a:pt x="177795" y="6456"/>
                  </a:lnTo>
                  <a:lnTo>
                    <a:pt x="167644" y="3398"/>
                  </a:lnTo>
                  <a:lnTo>
                    <a:pt x="156455" y="1359"/>
                  </a:lnTo>
                  <a:lnTo>
                    <a:pt x="144575" y="0"/>
                  </a:lnTo>
                  <a:lnTo>
                    <a:pt x="132234" y="199"/>
                  </a:lnTo>
                  <a:lnTo>
                    <a:pt x="119585" y="1437"/>
                  </a:lnTo>
                  <a:lnTo>
                    <a:pt x="106731" y="3368"/>
                  </a:lnTo>
                  <a:lnTo>
                    <a:pt x="94846" y="6866"/>
                  </a:lnTo>
                  <a:lnTo>
                    <a:pt x="83606" y="11408"/>
                  </a:lnTo>
                  <a:lnTo>
                    <a:pt x="31284" y="3707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5608041" y="2334240"/>
              <a:ext cx="243565" cy="96405"/>
            </a:xfrm>
            <a:custGeom>
              <a:avLst/>
              <a:gdLst/>
              <a:ahLst/>
              <a:cxnLst/>
              <a:rect l="0" t="0" r="0" b="0"/>
              <a:pathLst>
                <a:path w="243565" h="96405">
                  <a:moveTo>
                    <a:pt x="42298" y="23384"/>
                  </a:moveTo>
                  <a:lnTo>
                    <a:pt x="58141" y="18103"/>
                  </a:lnTo>
                  <a:lnTo>
                    <a:pt x="67229" y="15442"/>
                  </a:lnTo>
                  <a:lnTo>
                    <a:pt x="100038" y="6416"/>
                  </a:lnTo>
                  <a:lnTo>
                    <a:pt x="121015" y="0"/>
                  </a:lnTo>
                  <a:lnTo>
                    <a:pt x="126830" y="1162"/>
                  </a:lnTo>
                  <a:lnTo>
                    <a:pt x="129601" y="5254"/>
                  </a:lnTo>
                  <a:lnTo>
                    <a:pt x="130344" y="11297"/>
                  </a:lnTo>
                  <a:lnTo>
                    <a:pt x="127522" y="17536"/>
                  </a:lnTo>
                  <a:lnTo>
                    <a:pt x="122326" y="23907"/>
                  </a:lnTo>
                  <a:lnTo>
                    <a:pt x="102117" y="43434"/>
                  </a:lnTo>
                  <a:lnTo>
                    <a:pt x="95441" y="50014"/>
                  </a:lnTo>
                  <a:lnTo>
                    <a:pt x="87674" y="55506"/>
                  </a:lnTo>
                  <a:lnTo>
                    <a:pt x="79181" y="60273"/>
                  </a:lnTo>
                  <a:lnTo>
                    <a:pt x="48436" y="75210"/>
                  </a:lnTo>
                  <a:lnTo>
                    <a:pt x="36443" y="81146"/>
                  </a:lnTo>
                  <a:lnTo>
                    <a:pt x="25131" y="86209"/>
                  </a:lnTo>
                  <a:lnTo>
                    <a:pt x="14274" y="90689"/>
                  </a:lnTo>
                  <a:lnTo>
                    <a:pt x="3720" y="94781"/>
                  </a:lnTo>
                  <a:lnTo>
                    <a:pt x="0" y="96404"/>
                  </a:lnTo>
                  <a:lnTo>
                    <a:pt x="836" y="96381"/>
                  </a:lnTo>
                  <a:lnTo>
                    <a:pt x="4709" y="95260"/>
                  </a:lnTo>
                  <a:lnTo>
                    <a:pt x="12817" y="92302"/>
                  </a:lnTo>
                  <a:lnTo>
                    <a:pt x="36564" y="83120"/>
                  </a:lnTo>
                  <a:lnTo>
                    <a:pt x="48423" y="77577"/>
                  </a:lnTo>
                  <a:lnTo>
                    <a:pt x="59645" y="71671"/>
                  </a:lnTo>
                  <a:lnTo>
                    <a:pt x="70443" y="65523"/>
                  </a:lnTo>
                  <a:lnTo>
                    <a:pt x="80957" y="60319"/>
                  </a:lnTo>
                  <a:lnTo>
                    <a:pt x="91282" y="55744"/>
                  </a:lnTo>
                  <a:lnTo>
                    <a:pt x="101481" y="51589"/>
                  </a:lnTo>
                  <a:lnTo>
                    <a:pt x="112702" y="47714"/>
                  </a:lnTo>
                  <a:lnTo>
                    <a:pt x="124604" y="44025"/>
                  </a:lnTo>
                  <a:lnTo>
                    <a:pt x="148513" y="36979"/>
                  </a:lnTo>
                  <a:lnTo>
                    <a:pt x="170192" y="30163"/>
                  </a:lnTo>
                  <a:lnTo>
                    <a:pt x="181721" y="25692"/>
                  </a:lnTo>
                  <a:lnTo>
                    <a:pt x="193828" y="20502"/>
                  </a:lnTo>
                  <a:lnTo>
                    <a:pt x="206321" y="14830"/>
                  </a:lnTo>
                  <a:lnTo>
                    <a:pt x="217965" y="12155"/>
                  </a:lnTo>
                  <a:lnTo>
                    <a:pt x="229044" y="11477"/>
                  </a:lnTo>
                  <a:lnTo>
                    <a:pt x="239746" y="12130"/>
                  </a:lnTo>
                  <a:lnTo>
                    <a:pt x="243564" y="14776"/>
                  </a:lnTo>
                  <a:lnTo>
                    <a:pt x="242794" y="18750"/>
                  </a:lnTo>
                  <a:lnTo>
                    <a:pt x="238964" y="23611"/>
                  </a:lnTo>
                  <a:lnTo>
                    <a:pt x="231990" y="29061"/>
                  </a:lnTo>
                  <a:lnTo>
                    <a:pt x="222920" y="34906"/>
                  </a:lnTo>
                  <a:lnTo>
                    <a:pt x="212451" y="41013"/>
                  </a:lnTo>
                  <a:lnTo>
                    <a:pt x="201051" y="47295"/>
                  </a:lnTo>
                  <a:lnTo>
                    <a:pt x="176595" y="60170"/>
                  </a:lnTo>
                  <a:lnTo>
                    <a:pt x="164989" y="66698"/>
                  </a:lnTo>
                  <a:lnTo>
                    <a:pt x="153935" y="73261"/>
                  </a:lnTo>
                  <a:lnTo>
                    <a:pt x="143250" y="79846"/>
                  </a:lnTo>
                  <a:lnTo>
                    <a:pt x="137232" y="80921"/>
                  </a:lnTo>
                  <a:lnTo>
                    <a:pt x="134326" y="78322"/>
                  </a:lnTo>
                  <a:lnTo>
                    <a:pt x="133493" y="73272"/>
                  </a:lnTo>
                  <a:lnTo>
                    <a:pt x="129622" y="68801"/>
                  </a:lnTo>
                  <a:lnTo>
                    <a:pt x="123725" y="64715"/>
                  </a:lnTo>
                  <a:lnTo>
                    <a:pt x="116478" y="60886"/>
                  </a:lnTo>
                  <a:lnTo>
                    <a:pt x="109437" y="56122"/>
                  </a:lnTo>
                  <a:lnTo>
                    <a:pt x="102532" y="50736"/>
                  </a:lnTo>
                  <a:lnTo>
                    <a:pt x="62194" y="3333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5605377" y="2302604"/>
              <a:ext cx="1295914" cy="196512"/>
            </a:xfrm>
            <a:custGeom>
              <a:avLst/>
              <a:gdLst/>
              <a:ahLst/>
              <a:cxnLst/>
              <a:rect l="0" t="0" r="0" b="0"/>
              <a:pathLst>
                <a:path w="1295914" h="196512">
                  <a:moveTo>
                    <a:pt x="44962" y="5281"/>
                  </a:moveTo>
                  <a:lnTo>
                    <a:pt x="60805" y="0"/>
                  </a:lnTo>
                  <a:lnTo>
                    <a:pt x="64366" y="2865"/>
                  </a:lnTo>
                  <a:lnTo>
                    <a:pt x="65636" y="9197"/>
                  </a:lnTo>
                  <a:lnTo>
                    <a:pt x="65376" y="17839"/>
                  </a:lnTo>
                  <a:lnTo>
                    <a:pt x="61887" y="25812"/>
                  </a:lnTo>
                  <a:lnTo>
                    <a:pt x="56246" y="33337"/>
                  </a:lnTo>
                  <a:lnTo>
                    <a:pt x="49168" y="40564"/>
                  </a:lnTo>
                  <a:lnTo>
                    <a:pt x="41134" y="47593"/>
                  </a:lnTo>
                  <a:lnTo>
                    <a:pt x="32462" y="54490"/>
                  </a:lnTo>
                  <a:lnTo>
                    <a:pt x="23365" y="61298"/>
                  </a:lnTo>
                  <a:lnTo>
                    <a:pt x="15090" y="68048"/>
                  </a:lnTo>
                  <a:lnTo>
                    <a:pt x="7362" y="74758"/>
                  </a:lnTo>
                  <a:lnTo>
                    <a:pt x="0" y="81442"/>
                  </a:lnTo>
                  <a:lnTo>
                    <a:pt x="618" y="84793"/>
                  </a:lnTo>
                  <a:lnTo>
                    <a:pt x="6557" y="85922"/>
                  </a:lnTo>
                  <a:lnTo>
                    <a:pt x="16043" y="85569"/>
                  </a:lnTo>
                  <a:lnTo>
                    <a:pt x="27893" y="83123"/>
                  </a:lnTo>
                  <a:lnTo>
                    <a:pt x="41320" y="79282"/>
                  </a:lnTo>
                  <a:lnTo>
                    <a:pt x="92017" y="62514"/>
                  </a:lnTo>
                  <a:lnTo>
                    <a:pt x="119298" y="52455"/>
                  </a:lnTo>
                  <a:lnTo>
                    <a:pt x="134311" y="46678"/>
                  </a:lnTo>
                  <a:lnTo>
                    <a:pt x="148740" y="42827"/>
                  </a:lnTo>
                  <a:lnTo>
                    <a:pt x="189066" y="36301"/>
                  </a:lnTo>
                  <a:lnTo>
                    <a:pt x="211802" y="30858"/>
                  </a:lnTo>
                  <a:lnTo>
                    <a:pt x="215875" y="33385"/>
                  </a:lnTo>
                  <a:lnTo>
                    <a:pt x="215275" y="39491"/>
                  </a:lnTo>
                  <a:lnTo>
                    <a:pt x="211559" y="47983"/>
                  </a:lnTo>
                  <a:lnTo>
                    <a:pt x="204660" y="56960"/>
                  </a:lnTo>
                  <a:lnTo>
                    <a:pt x="195640" y="66261"/>
                  </a:lnTo>
                  <a:lnTo>
                    <a:pt x="185205" y="75778"/>
                  </a:lnTo>
                  <a:lnTo>
                    <a:pt x="174932" y="83227"/>
                  </a:lnTo>
                  <a:lnTo>
                    <a:pt x="164768" y="89299"/>
                  </a:lnTo>
                  <a:lnTo>
                    <a:pt x="154676" y="94452"/>
                  </a:lnTo>
                  <a:lnTo>
                    <a:pt x="144632" y="100098"/>
                  </a:lnTo>
                  <a:lnTo>
                    <a:pt x="134620" y="106073"/>
                  </a:lnTo>
                  <a:lnTo>
                    <a:pt x="124630" y="112267"/>
                  </a:lnTo>
                  <a:lnTo>
                    <a:pt x="112443" y="118606"/>
                  </a:lnTo>
                  <a:lnTo>
                    <a:pt x="98792" y="125043"/>
                  </a:lnTo>
                  <a:lnTo>
                    <a:pt x="84164" y="131546"/>
                  </a:lnTo>
                  <a:lnTo>
                    <a:pt x="71097" y="138091"/>
                  </a:lnTo>
                  <a:lnTo>
                    <a:pt x="59069" y="144665"/>
                  </a:lnTo>
                  <a:lnTo>
                    <a:pt x="47735" y="151258"/>
                  </a:lnTo>
                  <a:lnTo>
                    <a:pt x="44600" y="153443"/>
                  </a:lnTo>
                  <a:lnTo>
                    <a:pt x="52907" y="149976"/>
                  </a:lnTo>
                  <a:lnTo>
                    <a:pt x="68389" y="144014"/>
                  </a:lnTo>
                  <a:lnTo>
                    <a:pt x="77159" y="140877"/>
                  </a:lnTo>
                  <a:lnTo>
                    <a:pt x="87428" y="136574"/>
                  </a:lnTo>
                  <a:lnTo>
                    <a:pt x="98694" y="131496"/>
                  </a:lnTo>
                  <a:lnTo>
                    <a:pt x="123003" y="119958"/>
                  </a:lnTo>
                  <a:lnTo>
                    <a:pt x="148545" y="107461"/>
                  </a:lnTo>
                  <a:lnTo>
                    <a:pt x="161545" y="102139"/>
                  </a:lnTo>
                  <a:lnTo>
                    <a:pt x="174634" y="97485"/>
                  </a:lnTo>
                  <a:lnTo>
                    <a:pt x="187781" y="93278"/>
                  </a:lnTo>
                  <a:lnTo>
                    <a:pt x="200966" y="89368"/>
                  </a:lnTo>
                  <a:lnTo>
                    <a:pt x="227407" y="82075"/>
                  </a:lnTo>
                  <a:lnTo>
                    <a:pt x="319083" y="58366"/>
                  </a:lnTo>
                  <a:lnTo>
                    <a:pt x="341432" y="51717"/>
                  </a:lnTo>
                  <a:lnTo>
                    <a:pt x="377938" y="47041"/>
                  </a:lnTo>
                  <a:lnTo>
                    <a:pt x="384108" y="49701"/>
                  </a:lnTo>
                  <a:lnTo>
                    <a:pt x="386011" y="54789"/>
                  </a:lnTo>
                  <a:lnTo>
                    <a:pt x="385070" y="61498"/>
                  </a:lnTo>
                  <a:lnTo>
                    <a:pt x="381126" y="67076"/>
                  </a:lnTo>
                  <a:lnTo>
                    <a:pt x="375181" y="71899"/>
                  </a:lnTo>
                  <a:lnTo>
                    <a:pt x="367902" y="76221"/>
                  </a:lnTo>
                  <a:lnTo>
                    <a:pt x="350971" y="86917"/>
                  </a:lnTo>
                  <a:lnTo>
                    <a:pt x="313083" y="111796"/>
                  </a:lnTo>
                  <a:lnTo>
                    <a:pt x="302187" y="117187"/>
                  </a:lnTo>
                  <a:lnTo>
                    <a:pt x="290501" y="121887"/>
                  </a:lnTo>
                  <a:lnTo>
                    <a:pt x="278289" y="126125"/>
                  </a:lnTo>
                  <a:lnTo>
                    <a:pt x="266832" y="132267"/>
                  </a:lnTo>
                  <a:lnTo>
                    <a:pt x="255878" y="139677"/>
                  </a:lnTo>
                  <a:lnTo>
                    <a:pt x="245259" y="147933"/>
                  </a:lnTo>
                  <a:lnTo>
                    <a:pt x="233759" y="154542"/>
                  </a:lnTo>
                  <a:lnTo>
                    <a:pt x="221671" y="160054"/>
                  </a:lnTo>
                  <a:lnTo>
                    <a:pt x="209191" y="164834"/>
                  </a:lnTo>
                  <a:lnTo>
                    <a:pt x="198660" y="170231"/>
                  </a:lnTo>
                  <a:lnTo>
                    <a:pt x="189430" y="176039"/>
                  </a:lnTo>
                  <a:lnTo>
                    <a:pt x="181065" y="182122"/>
                  </a:lnTo>
                  <a:lnTo>
                    <a:pt x="172173" y="187283"/>
                  </a:lnTo>
                  <a:lnTo>
                    <a:pt x="162928" y="191829"/>
                  </a:lnTo>
                  <a:lnTo>
                    <a:pt x="151551" y="196511"/>
                  </a:lnTo>
                  <a:lnTo>
                    <a:pt x="168899" y="186719"/>
                  </a:lnTo>
                  <a:lnTo>
                    <a:pt x="225237" y="151972"/>
                  </a:lnTo>
                  <a:lnTo>
                    <a:pt x="239201" y="143971"/>
                  </a:lnTo>
                  <a:lnTo>
                    <a:pt x="266507" y="129187"/>
                  </a:lnTo>
                  <a:lnTo>
                    <a:pt x="281083" y="122149"/>
                  </a:lnTo>
                  <a:lnTo>
                    <a:pt x="296327" y="115247"/>
                  </a:lnTo>
                  <a:lnTo>
                    <a:pt x="312017" y="108435"/>
                  </a:lnTo>
                  <a:lnTo>
                    <a:pt x="329108" y="101683"/>
                  </a:lnTo>
                  <a:lnTo>
                    <a:pt x="418435" y="68315"/>
                  </a:lnTo>
                  <a:lnTo>
                    <a:pt x="469037" y="48397"/>
                  </a:lnTo>
                  <a:lnTo>
                    <a:pt x="484633" y="42867"/>
                  </a:lnTo>
                  <a:lnTo>
                    <a:pt x="499451" y="38076"/>
                  </a:lnTo>
                  <a:lnTo>
                    <a:pt x="513751" y="33776"/>
                  </a:lnTo>
                  <a:lnTo>
                    <a:pt x="541430" y="26051"/>
                  </a:lnTo>
                  <a:lnTo>
                    <a:pt x="555001" y="22443"/>
                  </a:lnTo>
                  <a:lnTo>
                    <a:pt x="578922" y="15488"/>
                  </a:lnTo>
                  <a:lnTo>
                    <a:pt x="589943" y="12085"/>
                  </a:lnTo>
                  <a:lnTo>
                    <a:pt x="595080" y="13133"/>
                  </a:lnTo>
                  <a:lnTo>
                    <a:pt x="596294" y="17148"/>
                  </a:lnTo>
                  <a:lnTo>
                    <a:pt x="594892" y="23140"/>
                  </a:lnTo>
                  <a:lnTo>
                    <a:pt x="589537" y="28240"/>
                  </a:lnTo>
                  <a:lnTo>
                    <a:pt x="581546" y="32745"/>
                  </a:lnTo>
                  <a:lnTo>
                    <a:pt x="571797" y="36854"/>
                  </a:lnTo>
                  <a:lnTo>
                    <a:pt x="561981" y="41804"/>
                  </a:lnTo>
                  <a:lnTo>
                    <a:pt x="552121" y="47314"/>
                  </a:lnTo>
                  <a:lnTo>
                    <a:pt x="501911" y="77323"/>
                  </a:lnTo>
                  <a:lnTo>
                    <a:pt x="476849" y="92933"/>
                  </a:lnTo>
                  <a:lnTo>
                    <a:pt x="465524" y="100191"/>
                  </a:lnTo>
                  <a:lnTo>
                    <a:pt x="453552" y="107240"/>
                  </a:lnTo>
                  <a:lnTo>
                    <a:pt x="441150" y="114150"/>
                  </a:lnTo>
                  <a:lnTo>
                    <a:pt x="428461" y="120967"/>
                  </a:lnTo>
                  <a:lnTo>
                    <a:pt x="416685" y="127723"/>
                  </a:lnTo>
                  <a:lnTo>
                    <a:pt x="405519" y="134437"/>
                  </a:lnTo>
                  <a:lnTo>
                    <a:pt x="394759" y="141124"/>
                  </a:lnTo>
                  <a:lnTo>
                    <a:pt x="384270" y="146687"/>
                  </a:lnTo>
                  <a:lnTo>
                    <a:pt x="373961" y="151501"/>
                  </a:lnTo>
                  <a:lnTo>
                    <a:pt x="363773" y="155816"/>
                  </a:lnTo>
                  <a:lnTo>
                    <a:pt x="354770" y="160903"/>
                  </a:lnTo>
                  <a:lnTo>
                    <a:pt x="346557" y="166505"/>
                  </a:lnTo>
                  <a:lnTo>
                    <a:pt x="338871" y="172450"/>
                  </a:lnTo>
                  <a:lnTo>
                    <a:pt x="335958" y="174203"/>
                  </a:lnTo>
                  <a:lnTo>
                    <a:pt x="336226" y="173161"/>
                  </a:lnTo>
                  <a:lnTo>
                    <a:pt x="338616" y="170256"/>
                  </a:lnTo>
                  <a:lnTo>
                    <a:pt x="343525" y="167214"/>
                  </a:lnTo>
                  <a:lnTo>
                    <a:pt x="350114" y="164080"/>
                  </a:lnTo>
                  <a:lnTo>
                    <a:pt x="357822" y="160886"/>
                  </a:lnTo>
                  <a:lnTo>
                    <a:pt x="366277" y="156546"/>
                  </a:lnTo>
                  <a:lnTo>
                    <a:pt x="375230" y="151442"/>
                  </a:lnTo>
                  <a:lnTo>
                    <a:pt x="384514" y="145828"/>
                  </a:lnTo>
                  <a:lnTo>
                    <a:pt x="395124" y="139876"/>
                  </a:lnTo>
                  <a:lnTo>
                    <a:pt x="418704" y="127366"/>
                  </a:lnTo>
                  <a:lnTo>
                    <a:pt x="432287" y="120936"/>
                  </a:lnTo>
                  <a:lnTo>
                    <a:pt x="462116" y="107895"/>
                  </a:lnTo>
                  <a:lnTo>
                    <a:pt x="509981" y="88126"/>
                  </a:lnTo>
                  <a:lnTo>
                    <a:pt x="527403" y="81512"/>
                  </a:lnTo>
                  <a:lnTo>
                    <a:pt x="564446" y="68268"/>
                  </a:lnTo>
                  <a:lnTo>
                    <a:pt x="583608" y="62746"/>
                  </a:lnTo>
                  <a:lnTo>
                    <a:pt x="603015" y="57960"/>
                  </a:lnTo>
                  <a:lnTo>
                    <a:pt x="622585" y="53664"/>
                  </a:lnTo>
                  <a:lnTo>
                    <a:pt x="641158" y="48589"/>
                  </a:lnTo>
                  <a:lnTo>
                    <a:pt x="659067" y="42996"/>
                  </a:lnTo>
                  <a:lnTo>
                    <a:pt x="676532" y="37056"/>
                  </a:lnTo>
                  <a:lnTo>
                    <a:pt x="693703" y="31991"/>
                  </a:lnTo>
                  <a:lnTo>
                    <a:pt x="710676" y="27509"/>
                  </a:lnTo>
                  <a:lnTo>
                    <a:pt x="772345" y="12373"/>
                  </a:lnTo>
                  <a:lnTo>
                    <a:pt x="802998" y="8433"/>
                  </a:lnTo>
                  <a:lnTo>
                    <a:pt x="818909" y="7382"/>
                  </a:lnTo>
                  <a:lnTo>
                    <a:pt x="826201" y="11103"/>
                  </a:lnTo>
                  <a:lnTo>
                    <a:pt x="827746" y="18005"/>
                  </a:lnTo>
                  <a:lnTo>
                    <a:pt x="825461" y="27027"/>
                  </a:lnTo>
                  <a:lnTo>
                    <a:pt x="819515" y="35253"/>
                  </a:lnTo>
                  <a:lnTo>
                    <a:pt x="811131" y="42947"/>
                  </a:lnTo>
                  <a:lnTo>
                    <a:pt x="801120" y="50287"/>
                  </a:lnTo>
                  <a:lnTo>
                    <a:pt x="790024" y="57391"/>
                  </a:lnTo>
                  <a:lnTo>
                    <a:pt x="778206" y="64338"/>
                  </a:lnTo>
                  <a:lnTo>
                    <a:pt x="765907" y="71179"/>
                  </a:lnTo>
                  <a:lnTo>
                    <a:pt x="752180" y="77951"/>
                  </a:lnTo>
                  <a:lnTo>
                    <a:pt x="737503" y="84676"/>
                  </a:lnTo>
                  <a:lnTo>
                    <a:pt x="722191" y="91370"/>
                  </a:lnTo>
                  <a:lnTo>
                    <a:pt x="693388" y="104703"/>
                  </a:lnTo>
                  <a:lnTo>
                    <a:pt x="625489" y="137910"/>
                  </a:lnTo>
                  <a:lnTo>
                    <a:pt x="598828" y="151178"/>
                  </a:lnTo>
                  <a:lnTo>
                    <a:pt x="586634" y="157811"/>
                  </a:lnTo>
                  <a:lnTo>
                    <a:pt x="575189" y="164444"/>
                  </a:lnTo>
                  <a:lnTo>
                    <a:pt x="564243" y="171076"/>
                  </a:lnTo>
                  <a:lnTo>
                    <a:pt x="552525" y="176603"/>
                  </a:lnTo>
                  <a:lnTo>
                    <a:pt x="540291" y="181393"/>
                  </a:lnTo>
                  <a:lnTo>
                    <a:pt x="527714" y="185691"/>
                  </a:lnTo>
                  <a:lnTo>
                    <a:pt x="523751" y="186346"/>
                  </a:lnTo>
                  <a:lnTo>
                    <a:pt x="525530" y="184573"/>
                  </a:lnTo>
                  <a:lnTo>
                    <a:pt x="531137" y="181179"/>
                  </a:lnTo>
                  <a:lnTo>
                    <a:pt x="539296" y="176707"/>
                  </a:lnTo>
                  <a:lnTo>
                    <a:pt x="571903" y="159850"/>
                  </a:lnTo>
                  <a:lnTo>
                    <a:pt x="596751" y="147297"/>
                  </a:lnTo>
                  <a:lnTo>
                    <a:pt x="610671" y="140855"/>
                  </a:lnTo>
                  <a:lnTo>
                    <a:pt x="640877" y="127801"/>
                  </a:lnTo>
                  <a:lnTo>
                    <a:pt x="656669" y="120120"/>
                  </a:lnTo>
                  <a:lnTo>
                    <a:pt x="672723" y="111684"/>
                  </a:lnTo>
                  <a:lnTo>
                    <a:pt x="688952" y="102744"/>
                  </a:lnTo>
                  <a:lnTo>
                    <a:pt x="706404" y="95678"/>
                  </a:lnTo>
                  <a:lnTo>
                    <a:pt x="724670" y="89862"/>
                  </a:lnTo>
                  <a:lnTo>
                    <a:pt x="743479" y="84880"/>
                  </a:lnTo>
                  <a:lnTo>
                    <a:pt x="782063" y="73449"/>
                  </a:lnTo>
                  <a:lnTo>
                    <a:pt x="801637" y="67306"/>
                  </a:lnTo>
                  <a:lnTo>
                    <a:pt x="820213" y="62105"/>
                  </a:lnTo>
                  <a:lnTo>
                    <a:pt x="838123" y="57533"/>
                  </a:lnTo>
                  <a:lnTo>
                    <a:pt x="855590" y="53379"/>
                  </a:lnTo>
                  <a:lnTo>
                    <a:pt x="871655" y="48399"/>
                  </a:lnTo>
                  <a:lnTo>
                    <a:pt x="886787" y="42869"/>
                  </a:lnTo>
                  <a:lnTo>
                    <a:pt x="901296" y="36971"/>
                  </a:lnTo>
                  <a:lnTo>
                    <a:pt x="915390" y="33040"/>
                  </a:lnTo>
                  <a:lnTo>
                    <a:pt x="955245" y="26401"/>
                  </a:lnTo>
                  <a:lnTo>
                    <a:pt x="977870" y="20931"/>
                  </a:lnTo>
                  <a:lnTo>
                    <a:pt x="983019" y="22346"/>
                  </a:lnTo>
                  <a:lnTo>
                    <a:pt x="984240" y="26605"/>
                  </a:lnTo>
                  <a:lnTo>
                    <a:pt x="982845" y="32761"/>
                  </a:lnTo>
                  <a:lnTo>
                    <a:pt x="978598" y="37970"/>
                  </a:lnTo>
                  <a:lnTo>
                    <a:pt x="972451" y="42548"/>
                  </a:lnTo>
                  <a:lnTo>
                    <a:pt x="965038" y="46705"/>
                  </a:lnTo>
                  <a:lnTo>
                    <a:pt x="945010" y="57219"/>
                  </a:lnTo>
                  <a:lnTo>
                    <a:pt x="857060" y="101571"/>
                  </a:lnTo>
                  <a:lnTo>
                    <a:pt x="842792" y="108160"/>
                  </a:lnTo>
                  <a:lnTo>
                    <a:pt x="812202" y="121376"/>
                  </a:lnTo>
                  <a:lnTo>
                    <a:pt x="798518" y="127995"/>
                  </a:lnTo>
                  <a:lnTo>
                    <a:pt x="786079" y="134619"/>
                  </a:lnTo>
                  <a:lnTo>
                    <a:pt x="774471" y="141245"/>
                  </a:lnTo>
                  <a:lnTo>
                    <a:pt x="762311" y="146768"/>
                  </a:lnTo>
                  <a:lnTo>
                    <a:pt x="749783" y="151555"/>
                  </a:lnTo>
                  <a:lnTo>
                    <a:pt x="737010" y="155852"/>
                  </a:lnTo>
                  <a:lnTo>
                    <a:pt x="726284" y="160927"/>
                  </a:lnTo>
                  <a:lnTo>
                    <a:pt x="716923" y="166521"/>
                  </a:lnTo>
                  <a:lnTo>
                    <a:pt x="708471" y="172461"/>
                  </a:lnTo>
                  <a:lnTo>
                    <a:pt x="706153" y="175316"/>
                  </a:lnTo>
                  <a:lnTo>
                    <a:pt x="707922" y="176113"/>
                  </a:lnTo>
                  <a:lnTo>
                    <a:pt x="712419" y="175540"/>
                  </a:lnTo>
                  <a:lnTo>
                    <a:pt x="719837" y="172947"/>
                  </a:lnTo>
                  <a:lnTo>
                    <a:pt x="729204" y="169008"/>
                  </a:lnTo>
                  <a:lnTo>
                    <a:pt x="739870" y="164171"/>
                  </a:lnTo>
                  <a:lnTo>
                    <a:pt x="751402" y="159841"/>
                  </a:lnTo>
                  <a:lnTo>
                    <a:pt x="763511" y="155849"/>
                  </a:lnTo>
                  <a:lnTo>
                    <a:pt x="776005" y="152083"/>
                  </a:lnTo>
                  <a:lnTo>
                    <a:pt x="789861" y="147361"/>
                  </a:lnTo>
                  <a:lnTo>
                    <a:pt x="854756" y="123899"/>
                  </a:lnTo>
                  <a:lnTo>
                    <a:pt x="873310" y="117519"/>
                  </a:lnTo>
                  <a:lnTo>
                    <a:pt x="892312" y="112160"/>
                  </a:lnTo>
                  <a:lnTo>
                    <a:pt x="911611" y="107482"/>
                  </a:lnTo>
                  <a:lnTo>
                    <a:pt x="931110" y="103258"/>
                  </a:lnTo>
                  <a:lnTo>
                    <a:pt x="970459" y="95618"/>
                  </a:lnTo>
                  <a:lnTo>
                    <a:pt x="1067420" y="78337"/>
                  </a:lnTo>
                  <a:lnTo>
                    <a:pt x="1098833" y="71646"/>
                  </a:lnTo>
                  <a:lnTo>
                    <a:pt x="1171494" y="55026"/>
                  </a:lnTo>
                  <a:lnTo>
                    <a:pt x="1187263" y="51708"/>
                  </a:lnTo>
                  <a:lnTo>
                    <a:pt x="1195565" y="52812"/>
                  </a:lnTo>
                  <a:lnTo>
                    <a:pt x="1198889" y="56863"/>
                  </a:lnTo>
                  <a:lnTo>
                    <a:pt x="1198894" y="62881"/>
                  </a:lnTo>
                  <a:lnTo>
                    <a:pt x="1195582" y="67998"/>
                  </a:lnTo>
                  <a:lnTo>
                    <a:pt x="1190057" y="72514"/>
                  </a:lnTo>
                  <a:lnTo>
                    <a:pt x="1183059" y="76630"/>
                  </a:lnTo>
                  <a:lnTo>
                    <a:pt x="1175077" y="80480"/>
                  </a:lnTo>
                  <a:lnTo>
                    <a:pt x="1166440" y="84151"/>
                  </a:lnTo>
                  <a:lnTo>
                    <a:pt x="1118190" y="103267"/>
                  </a:lnTo>
                  <a:lnTo>
                    <a:pt x="1104199" y="109291"/>
                  </a:lnTo>
                  <a:lnTo>
                    <a:pt x="1062278" y="128330"/>
                  </a:lnTo>
                  <a:lnTo>
                    <a:pt x="1031335" y="141394"/>
                  </a:lnTo>
                  <a:lnTo>
                    <a:pt x="1016452" y="146867"/>
                  </a:lnTo>
                  <a:lnTo>
                    <a:pt x="1002108" y="151621"/>
                  </a:lnTo>
                  <a:lnTo>
                    <a:pt x="988125" y="155896"/>
                  </a:lnTo>
                  <a:lnTo>
                    <a:pt x="975487" y="160956"/>
                  </a:lnTo>
                  <a:lnTo>
                    <a:pt x="963745" y="166540"/>
                  </a:lnTo>
                  <a:lnTo>
                    <a:pt x="952601" y="172474"/>
                  </a:lnTo>
                  <a:lnTo>
                    <a:pt x="941857" y="177535"/>
                  </a:lnTo>
                  <a:lnTo>
                    <a:pt x="931378" y="182014"/>
                  </a:lnTo>
                  <a:lnTo>
                    <a:pt x="921075" y="186105"/>
                  </a:lnTo>
                  <a:lnTo>
                    <a:pt x="919734" y="185517"/>
                  </a:lnTo>
                  <a:lnTo>
                    <a:pt x="924367" y="181809"/>
                  </a:lnTo>
                  <a:lnTo>
                    <a:pt x="932981" y="176021"/>
                  </a:lnTo>
                  <a:lnTo>
                    <a:pt x="942040" y="171057"/>
                  </a:lnTo>
                  <a:lnTo>
                    <a:pt x="951395" y="166642"/>
                  </a:lnTo>
                  <a:lnTo>
                    <a:pt x="986299" y="152201"/>
                  </a:lnTo>
                  <a:lnTo>
                    <a:pt x="1000797" y="146335"/>
                  </a:lnTo>
                  <a:lnTo>
                    <a:pt x="1015989" y="141318"/>
                  </a:lnTo>
                  <a:lnTo>
                    <a:pt x="1031643" y="136869"/>
                  </a:lnTo>
                  <a:lnTo>
                    <a:pt x="1047606" y="132797"/>
                  </a:lnTo>
                  <a:lnTo>
                    <a:pt x="1064880" y="128978"/>
                  </a:lnTo>
                  <a:lnTo>
                    <a:pt x="1205159" y="101482"/>
                  </a:lnTo>
                  <a:lnTo>
                    <a:pt x="1219653" y="98153"/>
                  </a:lnTo>
                  <a:lnTo>
                    <a:pt x="1232633" y="94828"/>
                  </a:lnTo>
                  <a:lnTo>
                    <a:pt x="1258107" y="89292"/>
                  </a:lnTo>
                  <a:lnTo>
                    <a:pt x="1287851" y="86831"/>
                  </a:lnTo>
                  <a:lnTo>
                    <a:pt x="1294678" y="88386"/>
                  </a:lnTo>
                  <a:lnTo>
                    <a:pt x="1295913" y="91633"/>
                  </a:lnTo>
                  <a:lnTo>
                    <a:pt x="1293420" y="96008"/>
                  </a:lnTo>
                  <a:lnTo>
                    <a:pt x="1286231" y="102241"/>
                  </a:lnTo>
                  <a:lnTo>
                    <a:pt x="1275913" y="109712"/>
                  </a:lnTo>
                  <a:lnTo>
                    <a:pt x="1263507" y="118008"/>
                  </a:lnTo>
                  <a:lnTo>
                    <a:pt x="1250816" y="124645"/>
                  </a:lnTo>
                  <a:lnTo>
                    <a:pt x="1237933" y="130175"/>
                  </a:lnTo>
                  <a:lnTo>
                    <a:pt x="1224924" y="134966"/>
                  </a:lnTo>
                  <a:lnTo>
                    <a:pt x="1211830" y="140371"/>
                  </a:lnTo>
                  <a:lnTo>
                    <a:pt x="1198679" y="146185"/>
                  </a:lnTo>
                  <a:lnTo>
                    <a:pt x="1185491" y="152272"/>
                  </a:lnTo>
                  <a:lnTo>
                    <a:pt x="1182225" y="155224"/>
                  </a:lnTo>
                  <a:lnTo>
                    <a:pt x="1185574" y="156087"/>
                  </a:lnTo>
                  <a:lnTo>
                    <a:pt x="1216692" y="152021"/>
                  </a:lnTo>
                  <a:lnTo>
                    <a:pt x="1288434" y="14455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44500" y="723900"/>
            <a:ext cx="6375400" cy="369332"/>
          </a:xfrm>
          <a:prstGeom prst="rect">
            <a:avLst/>
          </a:prstGeom>
          <a:noFill/>
        </p:spPr>
        <p:txBody>
          <a:bodyPr vert="horz" rtlCol="0">
            <a:spAutoFit/>
          </a:bodyPr>
          <a:lstStyle/>
          <a:p>
            <a:r>
              <a:rPr lang="en-US" smtClean="0">
                <a:solidFill>
                  <a:srgbClr val="000000"/>
                </a:solidFill>
                <a:latin typeface="Arial - 24"/>
              </a:rPr>
              <a:t>2.) The quotient of v and -9 is less than -18.</a:t>
            </a:r>
            <a:endParaRPr lang="en-US">
              <a:solidFill>
                <a:srgbClr val="000000"/>
              </a:solidFill>
              <a:latin typeface="Arial - 24"/>
            </a:endParaRPr>
          </a:p>
        </p:txBody>
      </p:sp>
      <p:grpSp>
        <p:nvGrpSpPr>
          <p:cNvPr id="9" name="Group 8"/>
          <p:cNvGrpSpPr/>
          <p:nvPr/>
        </p:nvGrpSpPr>
        <p:grpSpPr>
          <a:xfrm>
            <a:off x="1601592" y="1183785"/>
            <a:ext cx="666503" cy="676451"/>
            <a:chOff x="1601592" y="1183785"/>
            <a:chExt cx="666503" cy="676451"/>
          </a:xfrm>
        </p:grpSpPr>
        <p:sp>
          <p:nvSpPr>
            <p:cNvPr id="3" name="Freeform 2"/>
            <p:cNvSpPr/>
            <p:nvPr/>
          </p:nvSpPr>
          <p:spPr>
            <a:xfrm>
              <a:off x="1800548" y="1183785"/>
              <a:ext cx="19896" cy="208905"/>
            </a:xfrm>
            <a:custGeom>
              <a:avLst/>
              <a:gdLst/>
              <a:ahLst/>
              <a:cxnLst/>
              <a:rect l="0" t="0" r="0" b="0"/>
              <a:pathLst>
                <a:path w="19896" h="208905">
                  <a:moveTo>
                    <a:pt x="19895" y="0"/>
                  </a:moveTo>
                  <a:lnTo>
                    <a:pt x="14615" y="21124"/>
                  </a:lnTo>
                  <a:lnTo>
                    <a:pt x="11953" y="30663"/>
                  </a:lnTo>
                  <a:lnTo>
                    <a:pt x="6050" y="50103"/>
                  </a:lnTo>
                  <a:lnTo>
                    <a:pt x="4033" y="61035"/>
                  </a:lnTo>
                  <a:lnTo>
                    <a:pt x="2689" y="72744"/>
                  </a:lnTo>
                  <a:lnTo>
                    <a:pt x="1792" y="84971"/>
                  </a:lnTo>
                  <a:lnTo>
                    <a:pt x="1195" y="97544"/>
                  </a:lnTo>
                  <a:lnTo>
                    <a:pt x="531" y="123304"/>
                  </a:lnTo>
                  <a:lnTo>
                    <a:pt x="0" y="20890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1661279" y="1422532"/>
              <a:ext cx="268591" cy="29844"/>
            </a:xfrm>
            <a:custGeom>
              <a:avLst/>
              <a:gdLst/>
              <a:ahLst/>
              <a:cxnLst/>
              <a:rect l="0" t="0" r="0" b="0"/>
              <a:pathLst>
                <a:path w="268591" h="29844">
                  <a:moveTo>
                    <a:pt x="0" y="0"/>
                  </a:moveTo>
                  <a:lnTo>
                    <a:pt x="41538" y="13846"/>
                  </a:lnTo>
                  <a:lnTo>
                    <a:pt x="52009" y="15863"/>
                  </a:lnTo>
                  <a:lnTo>
                    <a:pt x="63410" y="17207"/>
                  </a:lnTo>
                  <a:lnTo>
                    <a:pt x="75433" y="18103"/>
                  </a:lnTo>
                  <a:lnTo>
                    <a:pt x="87869" y="18701"/>
                  </a:lnTo>
                  <a:lnTo>
                    <a:pt x="113477" y="19365"/>
                  </a:lnTo>
                  <a:lnTo>
                    <a:pt x="200953" y="19849"/>
                  </a:lnTo>
                  <a:lnTo>
                    <a:pt x="213551" y="20970"/>
                  </a:lnTo>
                  <a:lnTo>
                    <a:pt x="268590" y="298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601592" y="1651331"/>
              <a:ext cx="179061" cy="9949"/>
            </a:xfrm>
            <a:custGeom>
              <a:avLst/>
              <a:gdLst/>
              <a:ahLst/>
              <a:cxnLst/>
              <a:rect l="0" t="0" r="0" b="0"/>
              <a:pathLst>
                <a:path w="179061" h="9949">
                  <a:moveTo>
                    <a:pt x="0" y="9948"/>
                  </a:moveTo>
                  <a:lnTo>
                    <a:pt x="93536" y="9948"/>
                  </a:lnTo>
                  <a:lnTo>
                    <a:pt x="105465" y="8843"/>
                  </a:lnTo>
                  <a:lnTo>
                    <a:pt x="116733" y="7001"/>
                  </a:lnTo>
                  <a:lnTo>
                    <a:pt x="17906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1859455" y="1576244"/>
              <a:ext cx="93488" cy="154670"/>
            </a:xfrm>
            <a:custGeom>
              <a:avLst/>
              <a:gdLst/>
              <a:ahLst/>
              <a:cxnLst/>
              <a:rect l="0" t="0" r="0" b="0"/>
              <a:pathLst>
                <a:path w="93488" h="154670">
                  <a:moveTo>
                    <a:pt x="780" y="154669"/>
                  </a:moveTo>
                  <a:lnTo>
                    <a:pt x="16622" y="149389"/>
                  </a:lnTo>
                  <a:lnTo>
                    <a:pt x="23500" y="145622"/>
                  </a:lnTo>
                  <a:lnTo>
                    <a:pt x="30295" y="140901"/>
                  </a:lnTo>
                  <a:lnTo>
                    <a:pt x="37036" y="135543"/>
                  </a:lnTo>
                  <a:lnTo>
                    <a:pt x="43741" y="129760"/>
                  </a:lnTo>
                  <a:lnTo>
                    <a:pt x="50421" y="123694"/>
                  </a:lnTo>
                  <a:lnTo>
                    <a:pt x="57086" y="117440"/>
                  </a:lnTo>
                  <a:lnTo>
                    <a:pt x="63739" y="109954"/>
                  </a:lnTo>
                  <a:lnTo>
                    <a:pt x="70385" y="101648"/>
                  </a:lnTo>
                  <a:lnTo>
                    <a:pt x="77027" y="92794"/>
                  </a:lnTo>
                  <a:lnTo>
                    <a:pt x="82559" y="83576"/>
                  </a:lnTo>
                  <a:lnTo>
                    <a:pt x="87354" y="74114"/>
                  </a:lnTo>
                  <a:lnTo>
                    <a:pt x="91655" y="64491"/>
                  </a:lnTo>
                  <a:lnTo>
                    <a:pt x="93417" y="54759"/>
                  </a:lnTo>
                  <a:lnTo>
                    <a:pt x="93487" y="44956"/>
                  </a:lnTo>
                  <a:lnTo>
                    <a:pt x="92427" y="35104"/>
                  </a:lnTo>
                  <a:lnTo>
                    <a:pt x="89511" y="26325"/>
                  </a:lnTo>
                  <a:lnTo>
                    <a:pt x="85356" y="18262"/>
                  </a:lnTo>
                  <a:lnTo>
                    <a:pt x="80375" y="10677"/>
                  </a:lnTo>
                  <a:lnTo>
                    <a:pt x="72634" y="5619"/>
                  </a:lnTo>
                  <a:lnTo>
                    <a:pt x="63051" y="2248"/>
                  </a:lnTo>
                  <a:lnTo>
                    <a:pt x="52242" y="0"/>
                  </a:lnTo>
                  <a:lnTo>
                    <a:pt x="42825" y="712"/>
                  </a:lnTo>
                  <a:lnTo>
                    <a:pt x="34336" y="3398"/>
                  </a:lnTo>
                  <a:lnTo>
                    <a:pt x="26467" y="7399"/>
                  </a:lnTo>
                  <a:lnTo>
                    <a:pt x="19010" y="12277"/>
                  </a:lnTo>
                  <a:lnTo>
                    <a:pt x="11828" y="17739"/>
                  </a:lnTo>
                  <a:lnTo>
                    <a:pt x="4829" y="23591"/>
                  </a:lnTo>
                  <a:lnTo>
                    <a:pt x="1269" y="31914"/>
                  </a:lnTo>
                  <a:lnTo>
                    <a:pt x="0" y="41884"/>
                  </a:lnTo>
                  <a:lnTo>
                    <a:pt x="260" y="52952"/>
                  </a:lnTo>
                  <a:lnTo>
                    <a:pt x="2644" y="62541"/>
                  </a:lnTo>
                  <a:lnTo>
                    <a:pt x="6444" y="71144"/>
                  </a:lnTo>
                  <a:lnTo>
                    <a:pt x="11187" y="79090"/>
                  </a:lnTo>
                  <a:lnTo>
                    <a:pt x="16561" y="86598"/>
                  </a:lnTo>
                  <a:lnTo>
                    <a:pt x="22353" y="93814"/>
                  </a:lnTo>
                  <a:lnTo>
                    <a:pt x="28426" y="100836"/>
                  </a:lnTo>
                  <a:lnTo>
                    <a:pt x="35790" y="106622"/>
                  </a:lnTo>
                  <a:lnTo>
                    <a:pt x="44015" y="111585"/>
                  </a:lnTo>
                  <a:lnTo>
                    <a:pt x="70414" y="12482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089033" y="1372793"/>
              <a:ext cx="179062" cy="216633"/>
            </a:xfrm>
            <a:custGeom>
              <a:avLst/>
              <a:gdLst/>
              <a:ahLst/>
              <a:cxnLst/>
              <a:rect l="0" t="0" r="0" b="0"/>
              <a:pathLst>
                <a:path w="179062" h="216633">
                  <a:moveTo>
                    <a:pt x="0" y="0"/>
                  </a:moveTo>
                  <a:lnTo>
                    <a:pt x="10562" y="10562"/>
                  </a:lnTo>
                  <a:lnTo>
                    <a:pt x="13674" y="19200"/>
                  </a:lnTo>
                  <a:lnTo>
                    <a:pt x="15748" y="30485"/>
                  </a:lnTo>
                  <a:lnTo>
                    <a:pt x="17131" y="43535"/>
                  </a:lnTo>
                  <a:lnTo>
                    <a:pt x="19158" y="56656"/>
                  </a:lnTo>
                  <a:lnTo>
                    <a:pt x="21614" y="69825"/>
                  </a:lnTo>
                  <a:lnTo>
                    <a:pt x="27292" y="96247"/>
                  </a:lnTo>
                  <a:lnTo>
                    <a:pt x="36702" y="137084"/>
                  </a:lnTo>
                  <a:lnTo>
                    <a:pt x="43208" y="167773"/>
                  </a:lnTo>
                  <a:lnTo>
                    <a:pt x="46491" y="181483"/>
                  </a:lnTo>
                  <a:lnTo>
                    <a:pt x="49784" y="193939"/>
                  </a:lnTo>
                  <a:lnTo>
                    <a:pt x="53085" y="205559"/>
                  </a:lnTo>
                  <a:lnTo>
                    <a:pt x="58602" y="212201"/>
                  </a:lnTo>
                  <a:lnTo>
                    <a:pt x="65595" y="215523"/>
                  </a:lnTo>
                  <a:lnTo>
                    <a:pt x="73574" y="216632"/>
                  </a:lnTo>
                  <a:lnTo>
                    <a:pt x="81103" y="212951"/>
                  </a:lnTo>
                  <a:lnTo>
                    <a:pt x="88334" y="206075"/>
                  </a:lnTo>
                  <a:lnTo>
                    <a:pt x="95365" y="197070"/>
                  </a:lnTo>
                  <a:lnTo>
                    <a:pt x="102262" y="187751"/>
                  </a:lnTo>
                  <a:lnTo>
                    <a:pt x="115821" y="168554"/>
                  </a:lnTo>
                  <a:lnTo>
                    <a:pt x="135884" y="139104"/>
                  </a:lnTo>
                  <a:lnTo>
                    <a:pt x="142539" y="128106"/>
                  </a:lnTo>
                  <a:lnTo>
                    <a:pt x="149186" y="116353"/>
                  </a:lnTo>
                  <a:lnTo>
                    <a:pt x="155828" y="104096"/>
                  </a:lnTo>
                  <a:lnTo>
                    <a:pt x="161362" y="92609"/>
                  </a:lnTo>
                  <a:lnTo>
                    <a:pt x="166156" y="81635"/>
                  </a:lnTo>
                  <a:lnTo>
                    <a:pt x="179061" y="4973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1929869" y="1651331"/>
              <a:ext cx="15680" cy="208905"/>
            </a:xfrm>
            <a:custGeom>
              <a:avLst/>
              <a:gdLst/>
              <a:ahLst/>
              <a:cxnLst/>
              <a:rect l="0" t="0" r="0" b="0"/>
              <a:pathLst>
                <a:path w="15680" h="208905">
                  <a:moveTo>
                    <a:pt x="9948" y="0"/>
                  </a:moveTo>
                  <a:lnTo>
                    <a:pt x="9948" y="93536"/>
                  </a:lnTo>
                  <a:lnTo>
                    <a:pt x="11053" y="105464"/>
                  </a:lnTo>
                  <a:lnTo>
                    <a:pt x="12895" y="116733"/>
                  </a:lnTo>
                  <a:lnTo>
                    <a:pt x="15229" y="127561"/>
                  </a:lnTo>
                  <a:lnTo>
                    <a:pt x="15679" y="138096"/>
                  </a:lnTo>
                  <a:lnTo>
                    <a:pt x="14874" y="148434"/>
                  </a:lnTo>
                  <a:lnTo>
                    <a:pt x="13232" y="158643"/>
                  </a:lnTo>
                  <a:lnTo>
                    <a:pt x="11032" y="168765"/>
                  </a:lnTo>
                  <a:lnTo>
                    <a:pt x="8460" y="178828"/>
                  </a:lnTo>
                  <a:lnTo>
                    <a:pt x="0" y="20890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p:cNvGrpSpPr/>
          <p:nvPr/>
        </p:nvGrpSpPr>
        <p:grpSpPr>
          <a:xfrm>
            <a:off x="2455791" y="1352898"/>
            <a:ext cx="1210429" cy="278539"/>
            <a:chOff x="2455791" y="1352898"/>
            <a:chExt cx="1210429" cy="278539"/>
          </a:xfrm>
        </p:grpSpPr>
        <p:sp>
          <p:nvSpPr>
            <p:cNvPr id="10" name="Freeform 9"/>
            <p:cNvSpPr/>
            <p:nvPr/>
          </p:nvSpPr>
          <p:spPr>
            <a:xfrm>
              <a:off x="2455791" y="1352898"/>
              <a:ext cx="409170" cy="278539"/>
            </a:xfrm>
            <a:custGeom>
              <a:avLst/>
              <a:gdLst/>
              <a:ahLst/>
              <a:cxnLst/>
              <a:rect l="0" t="0" r="0" b="0"/>
              <a:pathLst>
                <a:path w="409170" h="278539">
                  <a:moveTo>
                    <a:pt x="240057" y="0"/>
                  </a:moveTo>
                  <a:lnTo>
                    <a:pt x="229495" y="10562"/>
                  </a:lnTo>
                  <a:lnTo>
                    <a:pt x="223068" y="14778"/>
                  </a:lnTo>
                  <a:lnTo>
                    <a:pt x="215468" y="18694"/>
                  </a:lnTo>
                  <a:lnTo>
                    <a:pt x="207085" y="22411"/>
                  </a:lnTo>
                  <a:lnTo>
                    <a:pt x="199285" y="27099"/>
                  </a:lnTo>
                  <a:lnTo>
                    <a:pt x="191875" y="32435"/>
                  </a:lnTo>
                  <a:lnTo>
                    <a:pt x="184724" y="38203"/>
                  </a:lnTo>
                  <a:lnTo>
                    <a:pt x="176641" y="44259"/>
                  </a:lnTo>
                  <a:lnTo>
                    <a:pt x="158817" y="56882"/>
                  </a:lnTo>
                  <a:lnTo>
                    <a:pt x="149422" y="62238"/>
                  </a:lnTo>
                  <a:lnTo>
                    <a:pt x="139843" y="66914"/>
                  </a:lnTo>
                  <a:lnTo>
                    <a:pt x="130140" y="71137"/>
                  </a:lnTo>
                  <a:lnTo>
                    <a:pt x="121462" y="76163"/>
                  </a:lnTo>
                  <a:lnTo>
                    <a:pt x="113465" y="81724"/>
                  </a:lnTo>
                  <a:lnTo>
                    <a:pt x="105924" y="87642"/>
                  </a:lnTo>
                  <a:lnTo>
                    <a:pt x="97580" y="92692"/>
                  </a:lnTo>
                  <a:lnTo>
                    <a:pt x="88702" y="97165"/>
                  </a:lnTo>
                  <a:lnTo>
                    <a:pt x="79467" y="101252"/>
                  </a:lnTo>
                  <a:lnTo>
                    <a:pt x="71100" y="106187"/>
                  </a:lnTo>
                  <a:lnTo>
                    <a:pt x="63311" y="111687"/>
                  </a:lnTo>
                  <a:lnTo>
                    <a:pt x="55908" y="117565"/>
                  </a:lnTo>
                  <a:lnTo>
                    <a:pt x="48762" y="123694"/>
                  </a:lnTo>
                  <a:lnTo>
                    <a:pt x="41787" y="129991"/>
                  </a:lnTo>
                  <a:lnTo>
                    <a:pt x="28143" y="142882"/>
                  </a:lnTo>
                  <a:lnTo>
                    <a:pt x="14710" y="155981"/>
                  </a:lnTo>
                  <a:lnTo>
                    <a:pt x="9138" y="163674"/>
                  </a:lnTo>
                  <a:lnTo>
                    <a:pt x="4318" y="172118"/>
                  </a:lnTo>
                  <a:lnTo>
                    <a:pt x="0" y="181064"/>
                  </a:lnTo>
                  <a:lnTo>
                    <a:pt x="436" y="188133"/>
                  </a:lnTo>
                  <a:lnTo>
                    <a:pt x="4044" y="193951"/>
                  </a:lnTo>
                  <a:lnTo>
                    <a:pt x="9764" y="198935"/>
                  </a:lnTo>
                  <a:lnTo>
                    <a:pt x="18000" y="203363"/>
                  </a:lnTo>
                  <a:lnTo>
                    <a:pt x="27911" y="207420"/>
                  </a:lnTo>
                  <a:lnTo>
                    <a:pt x="38940" y="211231"/>
                  </a:lnTo>
                  <a:lnTo>
                    <a:pt x="50713" y="214876"/>
                  </a:lnTo>
                  <a:lnTo>
                    <a:pt x="87302" y="225287"/>
                  </a:lnTo>
                  <a:lnTo>
                    <a:pt x="120741" y="235373"/>
                  </a:lnTo>
                  <a:lnTo>
                    <a:pt x="145394" y="242037"/>
                  </a:lnTo>
                  <a:lnTo>
                    <a:pt x="158158" y="244256"/>
                  </a:lnTo>
                  <a:lnTo>
                    <a:pt x="171089" y="245735"/>
                  </a:lnTo>
                  <a:lnTo>
                    <a:pt x="184131" y="246722"/>
                  </a:lnTo>
                  <a:lnTo>
                    <a:pt x="197246" y="247379"/>
                  </a:lnTo>
                  <a:lnTo>
                    <a:pt x="223609" y="248110"/>
                  </a:lnTo>
                  <a:lnTo>
                    <a:pt x="236829" y="249410"/>
                  </a:lnTo>
                  <a:lnTo>
                    <a:pt x="250063" y="251382"/>
                  </a:lnTo>
                  <a:lnTo>
                    <a:pt x="263307" y="253802"/>
                  </a:lnTo>
                  <a:lnTo>
                    <a:pt x="276558" y="255415"/>
                  </a:lnTo>
                  <a:lnTo>
                    <a:pt x="289813" y="256491"/>
                  </a:lnTo>
                  <a:lnTo>
                    <a:pt x="303071" y="257208"/>
                  </a:lnTo>
                  <a:lnTo>
                    <a:pt x="315226" y="258791"/>
                  </a:lnTo>
                  <a:lnTo>
                    <a:pt x="326645" y="260952"/>
                  </a:lnTo>
                  <a:lnTo>
                    <a:pt x="337573" y="263498"/>
                  </a:lnTo>
                  <a:lnTo>
                    <a:pt x="349280" y="265195"/>
                  </a:lnTo>
                  <a:lnTo>
                    <a:pt x="361506" y="266327"/>
                  </a:lnTo>
                  <a:lnTo>
                    <a:pt x="409169" y="27853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2974386" y="1482219"/>
              <a:ext cx="189009" cy="9949"/>
            </a:xfrm>
            <a:custGeom>
              <a:avLst/>
              <a:gdLst/>
              <a:ahLst/>
              <a:cxnLst/>
              <a:rect l="0" t="0" r="0" b="0"/>
              <a:pathLst>
                <a:path w="189009" h="9949">
                  <a:moveTo>
                    <a:pt x="0" y="9948"/>
                  </a:moveTo>
                  <a:lnTo>
                    <a:pt x="55384" y="9948"/>
                  </a:lnTo>
                  <a:lnTo>
                    <a:pt x="67871" y="8842"/>
                  </a:lnTo>
                  <a:lnTo>
                    <a:pt x="80617" y="7000"/>
                  </a:lnTo>
                  <a:lnTo>
                    <a:pt x="93536" y="4667"/>
                  </a:lnTo>
                  <a:lnTo>
                    <a:pt x="106570" y="3111"/>
                  </a:lnTo>
                  <a:lnTo>
                    <a:pt x="119680" y="2074"/>
                  </a:lnTo>
                  <a:lnTo>
                    <a:pt x="18900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3262872" y="1362845"/>
              <a:ext cx="9464" cy="192130"/>
            </a:xfrm>
            <a:custGeom>
              <a:avLst/>
              <a:gdLst/>
              <a:ahLst/>
              <a:cxnLst/>
              <a:rect l="0" t="0" r="0" b="0"/>
              <a:pathLst>
                <a:path w="9464" h="192130">
                  <a:moveTo>
                    <a:pt x="0" y="0"/>
                  </a:moveTo>
                  <a:lnTo>
                    <a:pt x="0" y="60665"/>
                  </a:lnTo>
                  <a:lnTo>
                    <a:pt x="1105" y="74708"/>
                  </a:lnTo>
                  <a:lnTo>
                    <a:pt x="2947" y="88491"/>
                  </a:lnTo>
                  <a:lnTo>
                    <a:pt x="5281" y="102102"/>
                  </a:lnTo>
                  <a:lnTo>
                    <a:pt x="6836" y="115596"/>
                  </a:lnTo>
                  <a:lnTo>
                    <a:pt x="7873" y="129014"/>
                  </a:lnTo>
                  <a:lnTo>
                    <a:pt x="8565" y="142380"/>
                  </a:lnTo>
                  <a:lnTo>
                    <a:pt x="9333" y="169022"/>
                  </a:lnTo>
                  <a:lnTo>
                    <a:pt x="9463" y="19212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3459927" y="1362845"/>
              <a:ext cx="151639" cy="240262"/>
            </a:xfrm>
            <a:custGeom>
              <a:avLst/>
              <a:gdLst/>
              <a:ahLst/>
              <a:cxnLst/>
              <a:rect l="0" t="0" r="0" b="0"/>
              <a:pathLst>
                <a:path w="151639" h="240262">
                  <a:moveTo>
                    <a:pt x="131222" y="0"/>
                  </a:moveTo>
                  <a:lnTo>
                    <a:pt x="89684" y="13846"/>
                  </a:lnTo>
                  <a:lnTo>
                    <a:pt x="80318" y="18074"/>
                  </a:lnTo>
                  <a:lnTo>
                    <a:pt x="70758" y="23102"/>
                  </a:lnTo>
                  <a:lnTo>
                    <a:pt x="61069" y="28665"/>
                  </a:lnTo>
                  <a:lnTo>
                    <a:pt x="52399" y="34585"/>
                  </a:lnTo>
                  <a:lnTo>
                    <a:pt x="44409" y="40742"/>
                  </a:lnTo>
                  <a:lnTo>
                    <a:pt x="36871" y="47057"/>
                  </a:lnTo>
                  <a:lnTo>
                    <a:pt x="29635" y="53478"/>
                  </a:lnTo>
                  <a:lnTo>
                    <a:pt x="15701" y="66507"/>
                  </a:lnTo>
                  <a:lnTo>
                    <a:pt x="9995" y="74181"/>
                  </a:lnTo>
                  <a:lnTo>
                    <a:pt x="5087" y="82614"/>
                  </a:lnTo>
                  <a:lnTo>
                    <a:pt x="709" y="91551"/>
                  </a:lnTo>
                  <a:lnTo>
                    <a:pt x="0" y="99720"/>
                  </a:lnTo>
                  <a:lnTo>
                    <a:pt x="1739" y="107377"/>
                  </a:lnTo>
                  <a:lnTo>
                    <a:pt x="5109" y="114692"/>
                  </a:lnTo>
                  <a:lnTo>
                    <a:pt x="9566" y="121779"/>
                  </a:lnTo>
                  <a:lnTo>
                    <a:pt x="14748" y="128714"/>
                  </a:lnTo>
                  <a:lnTo>
                    <a:pt x="20413" y="135549"/>
                  </a:lnTo>
                  <a:lnTo>
                    <a:pt x="28611" y="142315"/>
                  </a:lnTo>
                  <a:lnTo>
                    <a:pt x="38498" y="149037"/>
                  </a:lnTo>
                  <a:lnTo>
                    <a:pt x="60168" y="162401"/>
                  </a:lnTo>
                  <a:lnTo>
                    <a:pt x="101097" y="188992"/>
                  </a:lnTo>
                  <a:lnTo>
                    <a:pt x="111139" y="195630"/>
                  </a:lnTo>
                  <a:lnTo>
                    <a:pt x="120044" y="202265"/>
                  </a:lnTo>
                  <a:lnTo>
                    <a:pt x="128191" y="208899"/>
                  </a:lnTo>
                  <a:lnTo>
                    <a:pt x="135833" y="215533"/>
                  </a:lnTo>
                  <a:lnTo>
                    <a:pt x="142033" y="223271"/>
                  </a:lnTo>
                  <a:lnTo>
                    <a:pt x="147271" y="231746"/>
                  </a:lnTo>
                  <a:lnTo>
                    <a:pt x="151638" y="24026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3447731" y="1402637"/>
              <a:ext cx="218489" cy="167170"/>
            </a:xfrm>
            <a:custGeom>
              <a:avLst/>
              <a:gdLst/>
              <a:ahLst/>
              <a:cxnLst/>
              <a:rect l="0" t="0" r="0" b="0"/>
              <a:pathLst>
                <a:path w="218489" h="167170">
                  <a:moveTo>
                    <a:pt x="0" y="167169"/>
                  </a:moveTo>
                  <a:lnTo>
                    <a:pt x="2364" y="164714"/>
                  </a:lnTo>
                  <a:lnTo>
                    <a:pt x="17725" y="153893"/>
                  </a:lnTo>
                  <a:lnTo>
                    <a:pt x="35604" y="141716"/>
                  </a:lnTo>
                  <a:lnTo>
                    <a:pt x="45015" y="136479"/>
                  </a:lnTo>
                  <a:lnTo>
                    <a:pt x="54604" y="131882"/>
                  </a:lnTo>
                  <a:lnTo>
                    <a:pt x="64313" y="127712"/>
                  </a:lnTo>
                  <a:lnTo>
                    <a:pt x="74102" y="123827"/>
                  </a:lnTo>
                  <a:lnTo>
                    <a:pt x="93820" y="116563"/>
                  </a:lnTo>
                  <a:lnTo>
                    <a:pt x="143436" y="99544"/>
                  </a:lnTo>
                  <a:lnTo>
                    <a:pt x="183212" y="86227"/>
                  </a:lnTo>
                  <a:lnTo>
                    <a:pt x="192053" y="81801"/>
                  </a:lnTo>
                  <a:lnTo>
                    <a:pt x="200158" y="76640"/>
                  </a:lnTo>
                  <a:lnTo>
                    <a:pt x="207772" y="70989"/>
                  </a:lnTo>
                  <a:lnTo>
                    <a:pt x="212848" y="62800"/>
                  </a:lnTo>
                  <a:lnTo>
                    <a:pt x="216232" y="52920"/>
                  </a:lnTo>
                  <a:lnTo>
                    <a:pt x="218488" y="41911"/>
                  </a:lnTo>
                  <a:lnTo>
                    <a:pt x="216675" y="32362"/>
                  </a:lnTo>
                  <a:lnTo>
                    <a:pt x="212152" y="23785"/>
                  </a:lnTo>
                  <a:lnTo>
                    <a:pt x="18320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23"/>
          <p:cNvGrpSpPr/>
          <p:nvPr/>
        </p:nvGrpSpPr>
        <p:grpSpPr>
          <a:xfrm>
            <a:off x="865456" y="1194901"/>
            <a:ext cx="1273317" cy="675282"/>
            <a:chOff x="865456" y="1194901"/>
            <a:chExt cx="1273317" cy="675282"/>
          </a:xfrm>
        </p:grpSpPr>
        <p:sp>
          <p:nvSpPr>
            <p:cNvPr id="16" name="Freeform 15"/>
            <p:cNvSpPr/>
            <p:nvPr/>
          </p:nvSpPr>
          <p:spPr>
            <a:xfrm>
              <a:off x="1004725" y="1442428"/>
              <a:ext cx="308383" cy="9913"/>
            </a:xfrm>
            <a:custGeom>
              <a:avLst/>
              <a:gdLst/>
              <a:ahLst/>
              <a:cxnLst/>
              <a:rect l="0" t="0" r="0" b="0"/>
              <a:pathLst>
                <a:path w="308383" h="9913">
                  <a:moveTo>
                    <a:pt x="0" y="0"/>
                  </a:moveTo>
                  <a:lnTo>
                    <a:pt x="21124" y="0"/>
                  </a:lnTo>
                  <a:lnTo>
                    <a:pt x="30662" y="1105"/>
                  </a:lnTo>
                  <a:lnTo>
                    <a:pt x="40337" y="2947"/>
                  </a:lnTo>
                  <a:lnTo>
                    <a:pt x="50103" y="5281"/>
                  </a:lnTo>
                  <a:lnTo>
                    <a:pt x="61035" y="6836"/>
                  </a:lnTo>
                  <a:lnTo>
                    <a:pt x="72744" y="7873"/>
                  </a:lnTo>
                  <a:lnTo>
                    <a:pt x="84971" y="8565"/>
                  </a:lnTo>
                  <a:lnTo>
                    <a:pt x="113295" y="9333"/>
                  </a:lnTo>
                  <a:lnTo>
                    <a:pt x="220429" y="9912"/>
                  </a:lnTo>
                  <a:lnTo>
                    <a:pt x="234272" y="8818"/>
                  </a:lnTo>
                  <a:lnTo>
                    <a:pt x="247922" y="6984"/>
                  </a:lnTo>
                  <a:lnTo>
                    <a:pt x="308382"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1024621" y="1293211"/>
              <a:ext cx="99479" cy="1"/>
            </a:xfrm>
            <a:custGeom>
              <a:avLst/>
              <a:gdLst/>
              <a:ahLst/>
              <a:cxnLst/>
              <a:rect l="0" t="0" r="0" b="0"/>
              <a:pathLst>
                <a:path w="99479" h="1">
                  <a:moveTo>
                    <a:pt x="0" y="0"/>
                  </a:moveTo>
                  <a:lnTo>
                    <a:pt x="9947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1195280" y="1194901"/>
              <a:ext cx="81032" cy="118207"/>
            </a:xfrm>
            <a:custGeom>
              <a:avLst/>
              <a:gdLst/>
              <a:ahLst/>
              <a:cxnLst/>
              <a:rect l="0" t="0" r="0" b="0"/>
              <a:pathLst>
                <a:path w="81032" h="118207">
                  <a:moveTo>
                    <a:pt x="28297" y="118206"/>
                  </a:moveTo>
                  <a:lnTo>
                    <a:pt x="55988" y="90514"/>
                  </a:lnTo>
                  <a:lnTo>
                    <a:pt x="61127" y="83165"/>
                  </a:lnTo>
                  <a:lnTo>
                    <a:pt x="65658" y="74949"/>
                  </a:lnTo>
                  <a:lnTo>
                    <a:pt x="69784" y="66157"/>
                  </a:lnTo>
                  <a:lnTo>
                    <a:pt x="73640" y="56979"/>
                  </a:lnTo>
                  <a:lnTo>
                    <a:pt x="77315" y="47544"/>
                  </a:lnTo>
                  <a:lnTo>
                    <a:pt x="80871" y="37939"/>
                  </a:lnTo>
                  <a:lnTo>
                    <a:pt x="81031" y="28219"/>
                  </a:lnTo>
                  <a:lnTo>
                    <a:pt x="78927" y="18424"/>
                  </a:lnTo>
                  <a:lnTo>
                    <a:pt x="75314" y="8577"/>
                  </a:lnTo>
                  <a:lnTo>
                    <a:pt x="68484" y="3118"/>
                  </a:lnTo>
                  <a:lnTo>
                    <a:pt x="59509" y="584"/>
                  </a:lnTo>
                  <a:lnTo>
                    <a:pt x="49105" y="0"/>
                  </a:lnTo>
                  <a:lnTo>
                    <a:pt x="39958" y="1821"/>
                  </a:lnTo>
                  <a:lnTo>
                    <a:pt x="31650" y="5246"/>
                  </a:lnTo>
                  <a:lnTo>
                    <a:pt x="23900" y="9740"/>
                  </a:lnTo>
                  <a:lnTo>
                    <a:pt x="16523" y="14947"/>
                  </a:lnTo>
                  <a:lnTo>
                    <a:pt x="9395" y="20628"/>
                  </a:lnTo>
                  <a:lnTo>
                    <a:pt x="2431" y="26627"/>
                  </a:lnTo>
                  <a:lnTo>
                    <a:pt x="0" y="32836"/>
                  </a:lnTo>
                  <a:lnTo>
                    <a:pt x="590" y="39186"/>
                  </a:lnTo>
                  <a:lnTo>
                    <a:pt x="3194" y="45631"/>
                  </a:lnTo>
                  <a:lnTo>
                    <a:pt x="7140" y="52137"/>
                  </a:lnTo>
                  <a:lnTo>
                    <a:pt x="11982" y="58686"/>
                  </a:lnTo>
                  <a:lnTo>
                    <a:pt x="38244" y="7841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1205064" y="1581697"/>
              <a:ext cx="28461" cy="258643"/>
            </a:xfrm>
            <a:custGeom>
              <a:avLst/>
              <a:gdLst/>
              <a:ahLst/>
              <a:cxnLst/>
              <a:rect l="0" t="0" r="0" b="0"/>
              <a:pathLst>
                <a:path w="28461" h="258643">
                  <a:moveTo>
                    <a:pt x="8565" y="0"/>
                  </a:moveTo>
                  <a:lnTo>
                    <a:pt x="8565" y="26404"/>
                  </a:lnTo>
                  <a:lnTo>
                    <a:pt x="7459" y="37498"/>
                  </a:lnTo>
                  <a:lnTo>
                    <a:pt x="5617" y="48210"/>
                  </a:lnTo>
                  <a:lnTo>
                    <a:pt x="3284" y="58667"/>
                  </a:lnTo>
                  <a:lnTo>
                    <a:pt x="1728" y="71166"/>
                  </a:lnTo>
                  <a:lnTo>
                    <a:pt x="691" y="85024"/>
                  </a:lnTo>
                  <a:lnTo>
                    <a:pt x="0" y="99790"/>
                  </a:lnTo>
                  <a:lnTo>
                    <a:pt x="644" y="112949"/>
                  </a:lnTo>
                  <a:lnTo>
                    <a:pt x="2179" y="125038"/>
                  </a:lnTo>
                  <a:lnTo>
                    <a:pt x="4308" y="136414"/>
                  </a:lnTo>
                  <a:lnTo>
                    <a:pt x="9620" y="160843"/>
                  </a:lnTo>
                  <a:lnTo>
                    <a:pt x="12584" y="173547"/>
                  </a:lnTo>
                  <a:lnTo>
                    <a:pt x="14560" y="186438"/>
                  </a:lnTo>
                  <a:lnTo>
                    <a:pt x="15878" y="199453"/>
                  </a:lnTo>
                  <a:lnTo>
                    <a:pt x="28460" y="25864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1143994" y="1253420"/>
              <a:ext cx="198957" cy="119374"/>
            </a:xfrm>
            <a:custGeom>
              <a:avLst/>
              <a:gdLst/>
              <a:ahLst/>
              <a:cxnLst/>
              <a:rect l="0" t="0" r="0" b="0"/>
              <a:pathLst>
                <a:path w="198957" h="119374">
                  <a:moveTo>
                    <a:pt x="0" y="0"/>
                  </a:moveTo>
                  <a:lnTo>
                    <a:pt x="10562" y="10562"/>
                  </a:lnTo>
                  <a:lnTo>
                    <a:pt x="16989" y="15884"/>
                  </a:lnTo>
                  <a:lnTo>
                    <a:pt x="24590" y="21642"/>
                  </a:lnTo>
                  <a:lnTo>
                    <a:pt x="32973" y="27692"/>
                  </a:lnTo>
                  <a:lnTo>
                    <a:pt x="41878" y="32830"/>
                  </a:lnTo>
                  <a:lnTo>
                    <a:pt x="51130" y="37361"/>
                  </a:lnTo>
                  <a:lnTo>
                    <a:pt x="60614" y="41487"/>
                  </a:lnTo>
                  <a:lnTo>
                    <a:pt x="82942" y="51966"/>
                  </a:lnTo>
                  <a:lnTo>
                    <a:pt x="95086" y="57856"/>
                  </a:lnTo>
                  <a:lnTo>
                    <a:pt x="106498" y="63992"/>
                  </a:lnTo>
                  <a:lnTo>
                    <a:pt x="117422" y="70294"/>
                  </a:lnTo>
                  <a:lnTo>
                    <a:pt x="128020" y="76706"/>
                  </a:lnTo>
                  <a:lnTo>
                    <a:pt x="148639" y="89726"/>
                  </a:lnTo>
                  <a:lnTo>
                    <a:pt x="198956" y="11937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1800548" y="1711018"/>
              <a:ext cx="99479" cy="109426"/>
            </a:xfrm>
            <a:custGeom>
              <a:avLst/>
              <a:gdLst/>
              <a:ahLst/>
              <a:cxnLst/>
              <a:rect l="0" t="0" r="0" b="0"/>
              <a:pathLst>
                <a:path w="99479" h="109426">
                  <a:moveTo>
                    <a:pt x="0" y="0"/>
                  </a:moveTo>
                  <a:lnTo>
                    <a:pt x="27692" y="27692"/>
                  </a:lnTo>
                  <a:lnTo>
                    <a:pt x="33935" y="35041"/>
                  </a:lnTo>
                  <a:lnTo>
                    <a:pt x="40309" y="43256"/>
                  </a:lnTo>
                  <a:lnTo>
                    <a:pt x="46768" y="52049"/>
                  </a:lnTo>
                  <a:lnTo>
                    <a:pt x="53285" y="60121"/>
                  </a:lnTo>
                  <a:lnTo>
                    <a:pt x="59840" y="67713"/>
                  </a:lnTo>
                  <a:lnTo>
                    <a:pt x="66421" y="74986"/>
                  </a:lnTo>
                  <a:lnTo>
                    <a:pt x="79627" y="88961"/>
                  </a:lnTo>
                  <a:lnTo>
                    <a:pt x="99478" y="10942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865456" y="1233524"/>
              <a:ext cx="9949" cy="119375"/>
            </a:xfrm>
            <a:custGeom>
              <a:avLst/>
              <a:gdLst/>
              <a:ahLst/>
              <a:cxnLst/>
              <a:rect l="0" t="0" r="0" b="0"/>
              <a:pathLst>
                <a:path w="9949" h="119375">
                  <a:moveTo>
                    <a:pt x="9948" y="0"/>
                  </a:moveTo>
                  <a:lnTo>
                    <a:pt x="4667" y="15843"/>
                  </a:lnTo>
                  <a:lnTo>
                    <a:pt x="3112" y="24931"/>
                  </a:lnTo>
                  <a:lnTo>
                    <a:pt x="2075" y="35411"/>
                  </a:lnTo>
                  <a:lnTo>
                    <a:pt x="1383" y="46819"/>
                  </a:lnTo>
                  <a:lnTo>
                    <a:pt x="615" y="71284"/>
                  </a:lnTo>
                  <a:lnTo>
                    <a:pt x="0" y="11937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2118877" y="1750809"/>
              <a:ext cx="19896" cy="119374"/>
            </a:xfrm>
            <a:custGeom>
              <a:avLst/>
              <a:gdLst/>
              <a:ahLst/>
              <a:cxnLst/>
              <a:rect l="0" t="0" r="0" b="0"/>
              <a:pathLst>
                <a:path w="19896" h="119374">
                  <a:moveTo>
                    <a:pt x="0" y="0"/>
                  </a:moveTo>
                  <a:lnTo>
                    <a:pt x="5281" y="21124"/>
                  </a:lnTo>
                  <a:lnTo>
                    <a:pt x="6836" y="31767"/>
                  </a:lnTo>
                  <a:lnTo>
                    <a:pt x="7873" y="43284"/>
                  </a:lnTo>
                  <a:lnTo>
                    <a:pt x="8565" y="55384"/>
                  </a:lnTo>
                  <a:lnTo>
                    <a:pt x="10131" y="66766"/>
                  </a:lnTo>
                  <a:lnTo>
                    <a:pt x="19895" y="11937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5" name="Freeform 24"/>
          <p:cNvSpPr/>
          <p:nvPr/>
        </p:nvSpPr>
        <p:spPr>
          <a:xfrm>
            <a:off x="1790600" y="2457101"/>
            <a:ext cx="288487" cy="334392"/>
          </a:xfrm>
          <a:custGeom>
            <a:avLst/>
            <a:gdLst/>
            <a:ahLst/>
            <a:cxnLst/>
            <a:rect l="0" t="0" r="0" b="0"/>
            <a:pathLst>
              <a:path w="288487" h="334392">
                <a:moveTo>
                  <a:pt x="0" y="39791"/>
                </a:moveTo>
                <a:lnTo>
                  <a:pt x="13846" y="81329"/>
                </a:lnTo>
                <a:lnTo>
                  <a:pt x="15862" y="91800"/>
                </a:lnTo>
                <a:lnTo>
                  <a:pt x="17207" y="103202"/>
                </a:lnTo>
                <a:lnTo>
                  <a:pt x="18103" y="115224"/>
                </a:lnTo>
                <a:lnTo>
                  <a:pt x="19806" y="128766"/>
                </a:lnTo>
                <a:lnTo>
                  <a:pt x="22046" y="143320"/>
                </a:lnTo>
                <a:lnTo>
                  <a:pt x="24645" y="158550"/>
                </a:lnTo>
                <a:lnTo>
                  <a:pt x="26378" y="173124"/>
                </a:lnTo>
                <a:lnTo>
                  <a:pt x="27533" y="187261"/>
                </a:lnTo>
                <a:lnTo>
                  <a:pt x="28303" y="201107"/>
                </a:lnTo>
                <a:lnTo>
                  <a:pt x="29922" y="213654"/>
                </a:lnTo>
                <a:lnTo>
                  <a:pt x="32106" y="225334"/>
                </a:lnTo>
                <a:lnTo>
                  <a:pt x="43554" y="273187"/>
                </a:lnTo>
                <a:lnTo>
                  <a:pt x="46721" y="284919"/>
                </a:lnTo>
                <a:lnTo>
                  <a:pt x="53187" y="306796"/>
                </a:lnTo>
                <a:lnTo>
                  <a:pt x="57564" y="316167"/>
                </a:lnTo>
                <a:lnTo>
                  <a:pt x="62693" y="324625"/>
                </a:lnTo>
                <a:lnTo>
                  <a:pt x="68323" y="332474"/>
                </a:lnTo>
                <a:lnTo>
                  <a:pt x="75392" y="334391"/>
                </a:lnTo>
                <a:lnTo>
                  <a:pt x="83421" y="332353"/>
                </a:lnTo>
                <a:lnTo>
                  <a:pt x="92089" y="327679"/>
                </a:lnTo>
                <a:lnTo>
                  <a:pt x="100078" y="322352"/>
                </a:lnTo>
                <a:lnTo>
                  <a:pt x="107615" y="316589"/>
                </a:lnTo>
                <a:lnTo>
                  <a:pt x="114851" y="310538"/>
                </a:lnTo>
                <a:lnTo>
                  <a:pt x="120780" y="302082"/>
                </a:lnTo>
                <a:lnTo>
                  <a:pt x="125837" y="292023"/>
                </a:lnTo>
                <a:lnTo>
                  <a:pt x="130315" y="280896"/>
                </a:lnTo>
                <a:lnTo>
                  <a:pt x="135510" y="269057"/>
                </a:lnTo>
                <a:lnTo>
                  <a:pt x="147178" y="244113"/>
                </a:lnTo>
                <a:lnTo>
                  <a:pt x="154489" y="230166"/>
                </a:lnTo>
                <a:lnTo>
                  <a:pt x="179517" y="185238"/>
                </a:lnTo>
                <a:lnTo>
                  <a:pt x="201424" y="143433"/>
                </a:lnTo>
                <a:lnTo>
                  <a:pt x="215159" y="116435"/>
                </a:lnTo>
                <a:lnTo>
                  <a:pt x="223022" y="103045"/>
                </a:lnTo>
                <a:lnTo>
                  <a:pt x="231579" y="89698"/>
                </a:lnTo>
                <a:lnTo>
                  <a:pt x="256519" y="52736"/>
                </a:lnTo>
                <a:lnTo>
                  <a:pt x="288486"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1" name="Group 30"/>
          <p:cNvGrpSpPr/>
          <p:nvPr/>
        </p:nvGrpSpPr>
        <p:grpSpPr>
          <a:xfrm>
            <a:off x="3024125" y="1374900"/>
            <a:ext cx="696297" cy="525127"/>
            <a:chOff x="3024125" y="1374900"/>
            <a:chExt cx="696297" cy="525127"/>
          </a:xfrm>
        </p:grpSpPr>
        <p:sp>
          <p:nvSpPr>
            <p:cNvPr id="26" name="Freeform 25"/>
            <p:cNvSpPr/>
            <p:nvPr/>
          </p:nvSpPr>
          <p:spPr>
            <a:xfrm>
              <a:off x="3460996" y="1374900"/>
              <a:ext cx="259426" cy="303487"/>
            </a:xfrm>
            <a:custGeom>
              <a:avLst/>
              <a:gdLst/>
              <a:ahLst/>
              <a:cxnLst/>
              <a:rect l="0" t="0" r="0" b="0"/>
              <a:pathLst>
                <a:path w="259426" h="303487">
                  <a:moveTo>
                    <a:pt x="229630" y="57580"/>
                  </a:moveTo>
                  <a:lnTo>
                    <a:pt x="201938" y="29888"/>
                  </a:lnTo>
                  <a:lnTo>
                    <a:pt x="194589" y="24750"/>
                  </a:lnTo>
                  <a:lnTo>
                    <a:pt x="186374" y="20219"/>
                  </a:lnTo>
                  <a:lnTo>
                    <a:pt x="177581" y="16093"/>
                  </a:lnTo>
                  <a:lnTo>
                    <a:pt x="168403" y="12237"/>
                  </a:lnTo>
                  <a:lnTo>
                    <a:pt x="158969" y="8561"/>
                  </a:lnTo>
                  <a:lnTo>
                    <a:pt x="149363" y="5005"/>
                  </a:lnTo>
                  <a:lnTo>
                    <a:pt x="138538" y="2635"/>
                  </a:lnTo>
                  <a:lnTo>
                    <a:pt x="126901" y="1054"/>
                  </a:lnTo>
                  <a:lnTo>
                    <a:pt x="114721" y="0"/>
                  </a:lnTo>
                  <a:lnTo>
                    <a:pt x="103285" y="403"/>
                  </a:lnTo>
                  <a:lnTo>
                    <a:pt x="92345" y="1777"/>
                  </a:lnTo>
                  <a:lnTo>
                    <a:pt x="81736" y="3799"/>
                  </a:lnTo>
                  <a:lnTo>
                    <a:pt x="71348" y="6251"/>
                  </a:lnTo>
                  <a:lnTo>
                    <a:pt x="61106" y="8992"/>
                  </a:lnTo>
                  <a:lnTo>
                    <a:pt x="50962" y="11924"/>
                  </a:lnTo>
                  <a:lnTo>
                    <a:pt x="41989" y="16090"/>
                  </a:lnTo>
                  <a:lnTo>
                    <a:pt x="33796" y="21077"/>
                  </a:lnTo>
                  <a:lnTo>
                    <a:pt x="26124" y="26613"/>
                  </a:lnTo>
                  <a:lnTo>
                    <a:pt x="18798" y="32514"/>
                  </a:lnTo>
                  <a:lnTo>
                    <a:pt x="11704" y="38659"/>
                  </a:lnTo>
                  <a:lnTo>
                    <a:pt x="4764" y="44966"/>
                  </a:lnTo>
                  <a:lnTo>
                    <a:pt x="1242" y="52487"/>
                  </a:lnTo>
                  <a:lnTo>
                    <a:pt x="0" y="60816"/>
                  </a:lnTo>
                  <a:lnTo>
                    <a:pt x="277" y="69685"/>
                  </a:lnTo>
                  <a:lnTo>
                    <a:pt x="2673" y="78914"/>
                  </a:lnTo>
                  <a:lnTo>
                    <a:pt x="6480" y="88382"/>
                  </a:lnTo>
                  <a:lnTo>
                    <a:pt x="11229" y="98010"/>
                  </a:lnTo>
                  <a:lnTo>
                    <a:pt x="17711" y="105534"/>
                  </a:lnTo>
                  <a:lnTo>
                    <a:pt x="25348" y="111656"/>
                  </a:lnTo>
                  <a:lnTo>
                    <a:pt x="33755" y="116842"/>
                  </a:lnTo>
                  <a:lnTo>
                    <a:pt x="42676" y="121405"/>
                  </a:lnTo>
                  <a:lnTo>
                    <a:pt x="51939" y="125552"/>
                  </a:lnTo>
                  <a:lnTo>
                    <a:pt x="61430" y="129422"/>
                  </a:lnTo>
                  <a:lnTo>
                    <a:pt x="71074" y="134213"/>
                  </a:lnTo>
                  <a:lnTo>
                    <a:pt x="80819" y="139617"/>
                  </a:lnTo>
                  <a:lnTo>
                    <a:pt x="90632" y="145431"/>
                  </a:lnTo>
                  <a:lnTo>
                    <a:pt x="100489" y="150412"/>
                  </a:lnTo>
                  <a:lnTo>
                    <a:pt x="110377" y="154838"/>
                  </a:lnTo>
                  <a:lnTo>
                    <a:pt x="120285" y="158894"/>
                  </a:lnTo>
                  <a:lnTo>
                    <a:pt x="130206" y="162703"/>
                  </a:lnTo>
                  <a:lnTo>
                    <a:pt x="150072" y="169883"/>
                  </a:lnTo>
                  <a:lnTo>
                    <a:pt x="158907" y="174450"/>
                  </a:lnTo>
                  <a:lnTo>
                    <a:pt x="167007" y="179706"/>
                  </a:lnTo>
                  <a:lnTo>
                    <a:pt x="174618" y="185420"/>
                  </a:lnTo>
                  <a:lnTo>
                    <a:pt x="181902" y="191440"/>
                  </a:lnTo>
                  <a:lnTo>
                    <a:pt x="188969" y="197664"/>
                  </a:lnTo>
                  <a:lnTo>
                    <a:pt x="202716" y="210475"/>
                  </a:lnTo>
                  <a:lnTo>
                    <a:pt x="216195" y="223537"/>
                  </a:lnTo>
                  <a:lnTo>
                    <a:pt x="219568" y="232326"/>
                  </a:lnTo>
                  <a:lnTo>
                    <a:pt x="220711" y="242607"/>
                  </a:lnTo>
                  <a:lnTo>
                    <a:pt x="220368" y="253881"/>
                  </a:lnTo>
                  <a:lnTo>
                    <a:pt x="217929" y="263609"/>
                  </a:lnTo>
                  <a:lnTo>
                    <a:pt x="214092" y="272304"/>
                  </a:lnTo>
                  <a:lnTo>
                    <a:pt x="209324" y="280312"/>
                  </a:lnTo>
                  <a:lnTo>
                    <a:pt x="202829" y="286755"/>
                  </a:lnTo>
                  <a:lnTo>
                    <a:pt x="195183" y="292156"/>
                  </a:lnTo>
                  <a:lnTo>
                    <a:pt x="186770" y="296862"/>
                  </a:lnTo>
                  <a:lnTo>
                    <a:pt x="176740" y="300000"/>
                  </a:lnTo>
                  <a:lnTo>
                    <a:pt x="165632" y="302091"/>
                  </a:lnTo>
                  <a:lnTo>
                    <a:pt x="153806" y="303486"/>
                  </a:lnTo>
                  <a:lnTo>
                    <a:pt x="142605" y="303310"/>
                  </a:lnTo>
                  <a:lnTo>
                    <a:pt x="131822" y="302088"/>
                  </a:lnTo>
                  <a:lnTo>
                    <a:pt x="121318" y="300167"/>
                  </a:lnTo>
                  <a:lnTo>
                    <a:pt x="110999" y="297782"/>
                  </a:lnTo>
                  <a:lnTo>
                    <a:pt x="100804" y="295086"/>
                  </a:lnTo>
                  <a:lnTo>
                    <a:pt x="90691" y="292184"/>
                  </a:lnTo>
                  <a:lnTo>
                    <a:pt x="80633" y="288038"/>
                  </a:lnTo>
                  <a:lnTo>
                    <a:pt x="70612" y="283064"/>
                  </a:lnTo>
                  <a:lnTo>
                    <a:pt x="60616" y="277537"/>
                  </a:lnTo>
                  <a:lnTo>
                    <a:pt x="51741" y="271642"/>
                  </a:lnTo>
                  <a:lnTo>
                    <a:pt x="43613" y="265501"/>
                  </a:lnTo>
                  <a:lnTo>
                    <a:pt x="35984" y="259197"/>
                  </a:lnTo>
                  <a:lnTo>
                    <a:pt x="29793" y="251678"/>
                  </a:lnTo>
                  <a:lnTo>
                    <a:pt x="24560" y="243349"/>
                  </a:lnTo>
                  <a:lnTo>
                    <a:pt x="19967" y="234481"/>
                  </a:lnTo>
                  <a:lnTo>
                    <a:pt x="19115" y="225253"/>
                  </a:lnTo>
                  <a:lnTo>
                    <a:pt x="20758" y="215785"/>
                  </a:lnTo>
                  <a:lnTo>
                    <a:pt x="24063" y="206157"/>
                  </a:lnTo>
                  <a:lnTo>
                    <a:pt x="29583" y="198633"/>
                  </a:lnTo>
                  <a:lnTo>
                    <a:pt x="36579" y="192512"/>
                  </a:lnTo>
                  <a:lnTo>
                    <a:pt x="44559" y="187326"/>
                  </a:lnTo>
                  <a:lnTo>
                    <a:pt x="53194" y="182763"/>
                  </a:lnTo>
                  <a:lnTo>
                    <a:pt x="62268" y="178616"/>
                  </a:lnTo>
                  <a:lnTo>
                    <a:pt x="71632" y="174746"/>
                  </a:lnTo>
                  <a:lnTo>
                    <a:pt x="82297" y="171060"/>
                  </a:lnTo>
                  <a:lnTo>
                    <a:pt x="93827" y="167498"/>
                  </a:lnTo>
                  <a:lnTo>
                    <a:pt x="105935" y="164018"/>
                  </a:lnTo>
                  <a:lnTo>
                    <a:pt x="119534" y="160593"/>
                  </a:lnTo>
                  <a:lnTo>
                    <a:pt x="191975" y="143823"/>
                  </a:lnTo>
                  <a:lnTo>
                    <a:pt x="204527" y="139392"/>
                  </a:lnTo>
                  <a:lnTo>
                    <a:pt x="216210" y="134228"/>
                  </a:lnTo>
                  <a:lnTo>
                    <a:pt x="227315" y="128574"/>
                  </a:lnTo>
                  <a:lnTo>
                    <a:pt x="236929" y="122594"/>
                  </a:lnTo>
                  <a:lnTo>
                    <a:pt x="245549" y="116397"/>
                  </a:lnTo>
                  <a:lnTo>
                    <a:pt x="253507" y="110055"/>
                  </a:lnTo>
                  <a:lnTo>
                    <a:pt x="257706" y="102511"/>
                  </a:lnTo>
                  <a:lnTo>
                    <a:pt x="259401" y="94166"/>
                  </a:lnTo>
                  <a:lnTo>
                    <a:pt x="259425" y="85287"/>
                  </a:lnTo>
                  <a:lnTo>
                    <a:pt x="257231" y="77156"/>
                  </a:lnTo>
                  <a:lnTo>
                    <a:pt x="253557" y="69526"/>
                  </a:lnTo>
                  <a:lnTo>
                    <a:pt x="219682" y="3768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3024125" y="1730913"/>
              <a:ext cx="79583" cy="99479"/>
            </a:xfrm>
            <a:custGeom>
              <a:avLst/>
              <a:gdLst/>
              <a:ahLst/>
              <a:cxnLst/>
              <a:rect l="0" t="0" r="0" b="0"/>
              <a:pathLst>
                <a:path w="79583" h="99479">
                  <a:moveTo>
                    <a:pt x="0" y="0"/>
                  </a:moveTo>
                  <a:lnTo>
                    <a:pt x="5281" y="15843"/>
                  </a:lnTo>
                  <a:lnTo>
                    <a:pt x="9047" y="22721"/>
                  </a:lnTo>
                  <a:lnTo>
                    <a:pt x="13769" y="29516"/>
                  </a:lnTo>
                  <a:lnTo>
                    <a:pt x="19127" y="36257"/>
                  </a:lnTo>
                  <a:lnTo>
                    <a:pt x="24910" y="42962"/>
                  </a:lnTo>
                  <a:lnTo>
                    <a:pt x="30976" y="49642"/>
                  </a:lnTo>
                  <a:lnTo>
                    <a:pt x="43610" y="62960"/>
                  </a:lnTo>
                  <a:lnTo>
                    <a:pt x="79582" y="9947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3034073" y="1750809"/>
              <a:ext cx="99478" cy="49740"/>
            </a:xfrm>
            <a:custGeom>
              <a:avLst/>
              <a:gdLst/>
              <a:ahLst/>
              <a:cxnLst/>
              <a:rect l="0" t="0" r="0" b="0"/>
              <a:pathLst>
                <a:path w="99478" h="49740">
                  <a:moveTo>
                    <a:pt x="0" y="49739"/>
                  </a:moveTo>
                  <a:lnTo>
                    <a:pt x="15842" y="39177"/>
                  </a:lnTo>
                  <a:lnTo>
                    <a:pt x="24930" y="33855"/>
                  </a:lnTo>
                  <a:lnTo>
                    <a:pt x="35410" y="28097"/>
                  </a:lnTo>
                  <a:lnTo>
                    <a:pt x="46818" y="22047"/>
                  </a:lnTo>
                  <a:lnTo>
                    <a:pt x="57740" y="16909"/>
                  </a:lnTo>
                  <a:lnTo>
                    <a:pt x="68336" y="12378"/>
                  </a:lnTo>
                  <a:lnTo>
                    <a:pt x="9947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3252924" y="1770704"/>
              <a:ext cx="149218" cy="9949"/>
            </a:xfrm>
            <a:custGeom>
              <a:avLst/>
              <a:gdLst/>
              <a:ahLst/>
              <a:cxnLst/>
              <a:rect l="0" t="0" r="0" b="0"/>
              <a:pathLst>
                <a:path w="149218" h="9949">
                  <a:moveTo>
                    <a:pt x="0" y="9948"/>
                  </a:moveTo>
                  <a:lnTo>
                    <a:pt x="91438" y="9948"/>
                  </a:lnTo>
                  <a:lnTo>
                    <a:pt x="14921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3552456" y="1737885"/>
              <a:ext cx="109645" cy="162142"/>
            </a:xfrm>
            <a:custGeom>
              <a:avLst/>
              <a:gdLst/>
              <a:ahLst/>
              <a:cxnLst/>
              <a:rect l="0" t="0" r="0" b="0"/>
              <a:pathLst>
                <a:path w="109645" h="162142">
                  <a:moveTo>
                    <a:pt x="38693" y="162141"/>
                  </a:moveTo>
                  <a:lnTo>
                    <a:pt x="43974" y="146298"/>
                  </a:lnTo>
                  <a:lnTo>
                    <a:pt x="47740" y="139420"/>
                  </a:lnTo>
                  <a:lnTo>
                    <a:pt x="52461" y="132625"/>
                  </a:lnTo>
                  <a:lnTo>
                    <a:pt x="57819" y="125884"/>
                  </a:lnTo>
                  <a:lnTo>
                    <a:pt x="62497" y="118074"/>
                  </a:lnTo>
                  <a:lnTo>
                    <a:pt x="66720" y="109551"/>
                  </a:lnTo>
                  <a:lnTo>
                    <a:pt x="70641" y="100554"/>
                  </a:lnTo>
                  <a:lnTo>
                    <a:pt x="75466" y="92345"/>
                  </a:lnTo>
                  <a:lnTo>
                    <a:pt x="80893" y="84661"/>
                  </a:lnTo>
                  <a:lnTo>
                    <a:pt x="86722" y="77329"/>
                  </a:lnTo>
                  <a:lnTo>
                    <a:pt x="92818" y="69124"/>
                  </a:lnTo>
                  <a:lnTo>
                    <a:pt x="105487" y="51165"/>
                  </a:lnTo>
                  <a:lnTo>
                    <a:pt x="108644" y="40629"/>
                  </a:lnTo>
                  <a:lnTo>
                    <a:pt x="109644" y="29183"/>
                  </a:lnTo>
                  <a:lnTo>
                    <a:pt x="109205" y="17132"/>
                  </a:lnTo>
                  <a:lnTo>
                    <a:pt x="104491" y="9097"/>
                  </a:lnTo>
                  <a:lnTo>
                    <a:pt x="96927" y="3741"/>
                  </a:lnTo>
                  <a:lnTo>
                    <a:pt x="87464" y="170"/>
                  </a:lnTo>
                  <a:lnTo>
                    <a:pt x="78944" y="0"/>
                  </a:lnTo>
                  <a:lnTo>
                    <a:pt x="71053" y="2097"/>
                  </a:lnTo>
                  <a:lnTo>
                    <a:pt x="63582" y="5706"/>
                  </a:lnTo>
                  <a:lnTo>
                    <a:pt x="55286" y="10323"/>
                  </a:lnTo>
                  <a:lnTo>
                    <a:pt x="46439" y="15611"/>
                  </a:lnTo>
                  <a:lnTo>
                    <a:pt x="27766" y="27382"/>
                  </a:lnTo>
                  <a:lnTo>
                    <a:pt x="8414" y="39982"/>
                  </a:lnTo>
                  <a:lnTo>
                    <a:pt x="3032" y="47542"/>
                  </a:lnTo>
                  <a:lnTo>
                    <a:pt x="550" y="55899"/>
                  </a:lnTo>
                  <a:lnTo>
                    <a:pt x="0" y="64785"/>
                  </a:lnTo>
                  <a:lnTo>
                    <a:pt x="2950" y="71815"/>
                  </a:lnTo>
                  <a:lnTo>
                    <a:pt x="8232" y="77607"/>
                  </a:lnTo>
                  <a:lnTo>
                    <a:pt x="48640" y="9250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 name="Group 37"/>
          <p:cNvGrpSpPr/>
          <p:nvPr/>
        </p:nvGrpSpPr>
        <p:grpSpPr>
          <a:xfrm>
            <a:off x="567023" y="2258146"/>
            <a:ext cx="616763" cy="716241"/>
            <a:chOff x="567023" y="2258146"/>
            <a:chExt cx="616763" cy="716241"/>
          </a:xfrm>
        </p:grpSpPr>
        <p:sp>
          <p:nvSpPr>
            <p:cNvPr id="32" name="Freeform 31"/>
            <p:cNvSpPr/>
            <p:nvPr/>
          </p:nvSpPr>
          <p:spPr>
            <a:xfrm>
              <a:off x="775926" y="2258146"/>
              <a:ext cx="19897" cy="228800"/>
            </a:xfrm>
            <a:custGeom>
              <a:avLst/>
              <a:gdLst/>
              <a:ahLst/>
              <a:cxnLst/>
              <a:rect l="0" t="0" r="0" b="0"/>
              <a:pathLst>
                <a:path w="19897" h="228800">
                  <a:moveTo>
                    <a:pt x="19896" y="0"/>
                  </a:moveTo>
                  <a:lnTo>
                    <a:pt x="14615" y="15843"/>
                  </a:lnTo>
                  <a:lnTo>
                    <a:pt x="14165" y="23825"/>
                  </a:lnTo>
                  <a:lnTo>
                    <a:pt x="14970" y="32463"/>
                  </a:lnTo>
                  <a:lnTo>
                    <a:pt x="16612" y="41538"/>
                  </a:lnTo>
                  <a:lnTo>
                    <a:pt x="16601" y="53114"/>
                  </a:lnTo>
                  <a:lnTo>
                    <a:pt x="15489" y="66358"/>
                  </a:lnTo>
                  <a:lnTo>
                    <a:pt x="13642" y="80714"/>
                  </a:lnTo>
                  <a:lnTo>
                    <a:pt x="12411" y="95811"/>
                  </a:lnTo>
                  <a:lnTo>
                    <a:pt x="11590" y="111402"/>
                  </a:lnTo>
                  <a:lnTo>
                    <a:pt x="11043" y="127323"/>
                  </a:lnTo>
                  <a:lnTo>
                    <a:pt x="9573" y="141253"/>
                  </a:lnTo>
                  <a:lnTo>
                    <a:pt x="7487" y="153855"/>
                  </a:lnTo>
                  <a:lnTo>
                    <a:pt x="4992" y="165572"/>
                  </a:lnTo>
                  <a:lnTo>
                    <a:pt x="3328" y="177805"/>
                  </a:lnTo>
                  <a:lnTo>
                    <a:pt x="2219" y="190382"/>
                  </a:lnTo>
                  <a:lnTo>
                    <a:pt x="0" y="22879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973805" y="2278041"/>
              <a:ext cx="128970" cy="253769"/>
            </a:xfrm>
            <a:custGeom>
              <a:avLst/>
              <a:gdLst/>
              <a:ahLst/>
              <a:cxnLst/>
              <a:rect l="0" t="0" r="0" b="0"/>
              <a:pathLst>
                <a:path w="128970" h="253769">
                  <a:moveTo>
                    <a:pt x="60764" y="0"/>
                  </a:moveTo>
                  <a:lnTo>
                    <a:pt x="44921" y="10562"/>
                  </a:lnTo>
                  <a:lnTo>
                    <a:pt x="38043" y="15884"/>
                  </a:lnTo>
                  <a:lnTo>
                    <a:pt x="31248" y="21643"/>
                  </a:lnTo>
                  <a:lnTo>
                    <a:pt x="24507" y="27692"/>
                  </a:lnTo>
                  <a:lnTo>
                    <a:pt x="17802" y="35041"/>
                  </a:lnTo>
                  <a:lnTo>
                    <a:pt x="11122" y="43257"/>
                  </a:lnTo>
                  <a:lnTo>
                    <a:pt x="4458" y="52049"/>
                  </a:lnTo>
                  <a:lnTo>
                    <a:pt x="1120" y="61227"/>
                  </a:lnTo>
                  <a:lnTo>
                    <a:pt x="0" y="70661"/>
                  </a:lnTo>
                  <a:lnTo>
                    <a:pt x="359" y="80267"/>
                  </a:lnTo>
                  <a:lnTo>
                    <a:pt x="2809" y="89987"/>
                  </a:lnTo>
                  <a:lnTo>
                    <a:pt x="6653" y="99782"/>
                  </a:lnTo>
                  <a:lnTo>
                    <a:pt x="11426" y="109629"/>
                  </a:lnTo>
                  <a:lnTo>
                    <a:pt x="17924" y="118404"/>
                  </a:lnTo>
                  <a:lnTo>
                    <a:pt x="25572" y="126464"/>
                  </a:lnTo>
                  <a:lnTo>
                    <a:pt x="33987" y="134048"/>
                  </a:lnTo>
                  <a:lnTo>
                    <a:pt x="42912" y="141315"/>
                  </a:lnTo>
                  <a:lnTo>
                    <a:pt x="52179" y="148370"/>
                  </a:lnTo>
                  <a:lnTo>
                    <a:pt x="61672" y="155285"/>
                  </a:lnTo>
                  <a:lnTo>
                    <a:pt x="70212" y="163210"/>
                  </a:lnTo>
                  <a:lnTo>
                    <a:pt x="78116" y="171809"/>
                  </a:lnTo>
                  <a:lnTo>
                    <a:pt x="85595" y="180858"/>
                  </a:lnTo>
                  <a:lnTo>
                    <a:pt x="89476" y="191312"/>
                  </a:lnTo>
                  <a:lnTo>
                    <a:pt x="90959" y="202702"/>
                  </a:lnTo>
                  <a:lnTo>
                    <a:pt x="90841" y="214717"/>
                  </a:lnTo>
                  <a:lnTo>
                    <a:pt x="87447" y="224938"/>
                  </a:lnTo>
                  <a:lnTo>
                    <a:pt x="81869" y="233962"/>
                  </a:lnTo>
                  <a:lnTo>
                    <a:pt x="74834" y="242189"/>
                  </a:lnTo>
                  <a:lnTo>
                    <a:pt x="65723" y="247674"/>
                  </a:lnTo>
                  <a:lnTo>
                    <a:pt x="55227" y="251330"/>
                  </a:lnTo>
                  <a:lnTo>
                    <a:pt x="43809" y="253768"/>
                  </a:lnTo>
                  <a:lnTo>
                    <a:pt x="36197" y="250971"/>
                  </a:lnTo>
                  <a:lnTo>
                    <a:pt x="31122" y="244686"/>
                  </a:lnTo>
                  <a:lnTo>
                    <a:pt x="27739" y="236074"/>
                  </a:lnTo>
                  <a:lnTo>
                    <a:pt x="27694" y="227017"/>
                  </a:lnTo>
                  <a:lnTo>
                    <a:pt x="29875" y="217664"/>
                  </a:lnTo>
                  <a:lnTo>
                    <a:pt x="33539" y="208112"/>
                  </a:lnTo>
                  <a:lnTo>
                    <a:pt x="39298" y="198428"/>
                  </a:lnTo>
                  <a:lnTo>
                    <a:pt x="46453" y="188656"/>
                  </a:lnTo>
                  <a:lnTo>
                    <a:pt x="54539" y="178826"/>
                  </a:lnTo>
                  <a:lnTo>
                    <a:pt x="63246" y="168956"/>
                  </a:lnTo>
                  <a:lnTo>
                    <a:pt x="81762" y="149148"/>
                  </a:lnTo>
                  <a:lnTo>
                    <a:pt x="90237" y="139223"/>
                  </a:lnTo>
                  <a:lnTo>
                    <a:pt x="98098" y="129291"/>
                  </a:lnTo>
                  <a:lnTo>
                    <a:pt x="105549" y="119353"/>
                  </a:lnTo>
                  <a:lnTo>
                    <a:pt x="112726" y="110518"/>
                  </a:lnTo>
                  <a:lnTo>
                    <a:pt x="119722" y="102416"/>
                  </a:lnTo>
                  <a:lnTo>
                    <a:pt x="126597" y="94805"/>
                  </a:lnTo>
                  <a:lnTo>
                    <a:pt x="128969" y="87520"/>
                  </a:lnTo>
                  <a:lnTo>
                    <a:pt x="128340" y="80453"/>
                  </a:lnTo>
                  <a:lnTo>
                    <a:pt x="120450" y="5968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596866" y="2705796"/>
              <a:ext cx="129322" cy="129322"/>
            </a:xfrm>
            <a:custGeom>
              <a:avLst/>
              <a:gdLst/>
              <a:ahLst/>
              <a:cxnLst/>
              <a:rect l="0" t="0" r="0" b="0"/>
              <a:pathLst>
                <a:path w="129322" h="129322">
                  <a:moveTo>
                    <a:pt x="0" y="0"/>
                  </a:moveTo>
                  <a:lnTo>
                    <a:pt x="10562" y="10562"/>
                  </a:lnTo>
                  <a:lnTo>
                    <a:pt x="16989" y="15884"/>
                  </a:lnTo>
                  <a:lnTo>
                    <a:pt x="24590" y="21642"/>
                  </a:lnTo>
                  <a:lnTo>
                    <a:pt x="32973" y="27692"/>
                  </a:lnTo>
                  <a:lnTo>
                    <a:pt x="40772" y="33935"/>
                  </a:lnTo>
                  <a:lnTo>
                    <a:pt x="48183" y="40309"/>
                  </a:lnTo>
                  <a:lnTo>
                    <a:pt x="55333" y="46768"/>
                  </a:lnTo>
                  <a:lnTo>
                    <a:pt x="69174" y="59840"/>
                  </a:lnTo>
                  <a:lnTo>
                    <a:pt x="109385" y="99491"/>
                  </a:lnTo>
                  <a:lnTo>
                    <a:pt x="129321" y="12932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616762" y="2705796"/>
              <a:ext cx="129322" cy="149218"/>
            </a:xfrm>
            <a:custGeom>
              <a:avLst/>
              <a:gdLst/>
              <a:ahLst/>
              <a:cxnLst/>
              <a:rect l="0" t="0" r="0" b="0"/>
              <a:pathLst>
                <a:path w="129322" h="149218">
                  <a:moveTo>
                    <a:pt x="0" y="149217"/>
                  </a:moveTo>
                  <a:lnTo>
                    <a:pt x="5281" y="133374"/>
                  </a:lnTo>
                  <a:lnTo>
                    <a:pt x="9047" y="125391"/>
                  </a:lnTo>
                  <a:lnTo>
                    <a:pt x="13769" y="116753"/>
                  </a:lnTo>
                  <a:lnTo>
                    <a:pt x="19127" y="107679"/>
                  </a:lnTo>
                  <a:lnTo>
                    <a:pt x="26015" y="98313"/>
                  </a:lnTo>
                  <a:lnTo>
                    <a:pt x="33923" y="88754"/>
                  </a:lnTo>
                  <a:lnTo>
                    <a:pt x="42511" y="79065"/>
                  </a:lnTo>
                  <a:lnTo>
                    <a:pt x="57948" y="62404"/>
                  </a:lnTo>
                  <a:lnTo>
                    <a:pt x="82014" y="37649"/>
                  </a:lnTo>
                  <a:lnTo>
                    <a:pt x="129321"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945202" y="2685290"/>
              <a:ext cx="113567" cy="199567"/>
            </a:xfrm>
            <a:custGeom>
              <a:avLst/>
              <a:gdLst/>
              <a:ahLst/>
              <a:cxnLst/>
              <a:rect l="0" t="0" r="0" b="0"/>
              <a:pathLst>
                <a:path w="113567" h="199567">
                  <a:moveTo>
                    <a:pt x="69471" y="199566"/>
                  </a:moveTo>
                  <a:lnTo>
                    <a:pt x="74752" y="183723"/>
                  </a:lnTo>
                  <a:lnTo>
                    <a:pt x="77413" y="174635"/>
                  </a:lnTo>
                  <a:lnTo>
                    <a:pt x="83317" y="152747"/>
                  </a:lnTo>
                  <a:lnTo>
                    <a:pt x="87544" y="141826"/>
                  </a:lnTo>
                  <a:lnTo>
                    <a:pt x="92573" y="131229"/>
                  </a:lnTo>
                  <a:lnTo>
                    <a:pt x="98136" y="120849"/>
                  </a:lnTo>
                  <a:lnTo>
                    <a:pt x="101845" y="109508"/>
                  </a:lnTo>
                  <a:lnTo>
                    <a:pt x="104317" y="97525"/>
                  </a:lnTo>
                  <a:lnTo>
                    <a:pt x="105966" y="85116"/>
                  </a:lnTo>
                  <a:lnTo>
                    <a:pt x="108170" y="73527"/>
                  </a:lnTo>
                  <a:lnTo>
                    <a:pt x="110745" y="62485"/>
                  </a:lnTo>
                  <a:lnTo>
                    <a:pt x="113566" y="51808"/>
                  </a:lnTo>
                  <a:lnTo>
                    <a:pt x="113237" y="41374"/>
                  </a:lnTo>
                  <a:lnTo>
                    <a:pt x="110807" y="31102"/>
                  </a:lnTo>
                  <a:lnTo>
                    <a:pt x="106976" y="20938"/>
                  </a:lnTo>
                  <a:lnTo>
                    <a:pt x="101106" y="13057"/>
                  </a:lnTo>
                  <a:lnTo>
                    <a:pt x="93877" y="6698"/>
                  </a:lnTo>
                  <a:lnTo>
                    <a:pt x="85742" y="1352"/>
                  </a:lnTo>
                  <a:lnTo>
                    <a:pt x="77002" y="0"/>
                  </a:lnTo>
                  <a:lnTo>
                    <a:pt x="67860" y="1309"/>
                  </a:lnTo>
                  <a:lnTo>
                    <a:pt x="58449" y="4392"/>
                  </a:lnTo>
                  <a:lnTo>
                    <a:pt x="47754" y="8658"/>
                  </a:lnTo>
                  <a:lnTo>
                    <a:pt x="36203" y="13713"/>
                  </a:lnTo>
                  <a:lnTo>
                    <a:pt x="24081" y="19293"/>
                  </a:lnTo>
                  <a:lnTo>
                    <a:pt x="14894" y="26329"/>
                  </a:lnTo>
                  <a:lnTo>
                    <a:pt x="7664" y="34336"/>
                  </a:lnTo>
                  <a:lnTo>
                    <a:pt x="1739" y="42989"/>
                  </a:lnTo>
                  <a:lnTo>
                    <a:pt x="0" y="50969"/>
                  </a:lnTo>
                  <a:lnTo>
                    <a:pt x="1051" y="58500"/>
                  </a:lnTo>
                  <a:lnTo>
                    <a:pt x="3962" y="65731"/>
                  </a:lnTo>
                  <a:lnTo>
                    <a:pt x="10324" y="70551"/>
                  </a:lnTo>
                  <a:lnTo>
                    <a:pt x="18987" y="73765"/>
                  </a:lnTo>
                  <a:lnTo>
                    <a:pt x="79419" y="8019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567023" y="2944579"/>
              <a:ext cx="616763" cy="29808"/>
            </a:xfrm>
            <a:custGeom>
              <a:avLst/>
              <a:gdLst/>
              <a:ahLst/>
              <a:cxnLst/>
              <a:rect l="0" t="0" r="0" b="0"/>
              <a:pathLst>
                <a:path w="616763" h="29808">
                  <a:moveTo>
                    <a:pt x="0" y="9911"/>
                  </a:moveTo>
                  <a:lnTo>
                    <a:pt x="55384" y="9912"/>
                  </a:lnTo>
                  <a:lnTo>
                    <a:pt x="66766" y="8806"/>
                  </a:lnTo>
                  <a:lnTo>
                    <a:pt x="77670" y="6964"/>
                  </a:lnTo>
                  <a:lnTo>
                    <a:pt x="88255" y="4631"/>
                  </a:lnTo>
                  <a:lnTo>
                    <a:pt x="99733" y="3075"/>
                  </a:lnTo>
                  <a:lnTo>
                    <a:pt x="111806" y="2038"/>
                  </a:lnTo>
                  <a:lnTo>
                    <a:pt x="124277" y="1346"/>
                  </a:lnTo>
                  <a:lnTo>
                    <a:pt x="149922" y="578"/>
                  </a:lnTo>
                  <a:lnTo>
                    <a:pt x="231808" y="18"/>
                  </a:lnTo>
                  <a:lnTo>
                    <a:pt x="247385" y="0"/>
                  </a:lnTo>
                  <a:lnTo>
                    <a:pt x="262190" y="1093"/>
                  </a:lnTo>
                  <a:lnTo>
                    <a:pt x="276482" y="2927"/>
                  </a:lnTo>
                  <a:lnTo>
                    <a:pt x="290431" y="5255"/>
                  </a:lnTo>
                  <a:lnTo>
                    <a:pt x="305257" y="6807"/>
                  </a:lnTo>
                  <a:lnTo>
                    <a:pt x="320667" y="7842"/>
                  </a:lnTo>
                  <a:lnTo>
                    <a:pt x="336468" y="8532"/>
                  </a:lnTo>
                  <a:lnTo>
                    <a:pt x="352528" y="10097"/>
                  </a:lnTo>
                  <a:lnTo>
                    <a:pt x="368761" y="12246"/>
                  </a:lnTo>
                  <a:lnTo>
                    <a:pt x="385109" y="14783"/>
                  </a:lnTo>
                  <a:lnTo>
                    <a:pt x="401535" y="16475"/>
                  </a:lnTo>
                  <a:lnTo>
                    <a:pt x="418012" y="17603"/>
                  </a:lnTo>
                  <a:lnTo>
                    <a:pt x="449952" y="18856"/>
                  </a:lnTo>
                  <a:lnTo>
                    <a:pt x="493895" y="19562"/>
                  </a:lnTo>
                  <a:lnTo>
                    <a:pt x="525311" y="19727"/>
                  </a:lnTo>
                  <a:lnTo>
                    <a:pt x="539215" y="20876"/>
                  </a:lnTo>
                  <a:lnTo>
                    <a:pt x="551801" y="22748"/>
                  </a:lnTo>
                  <a:lnTo>
                    <a:pt x="616762" y="2980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9" name="Freeform 38"/>
          <p:cNvSpPr/>
          <p:nvPr/>
        </p:nvSpPr>
        <p:spPr>
          <a:xfrm>
            <a:off x="775926" y="2138772"/>
            <a:ext cx="150905" cy="59688"/>
          </a:xfrm>
          <a:custGeom>
            <a:avLst/>
            <a:gdLst/>
            <a:ahLst/>
            <a:cxnLst/>
            <a:rect l="0" t="0" r="0" b="0"/>
            <a:pathLst>
              <a:path w="150905" h="59688">
                <a:moveTo>
                  <a:pt x="0" y="0"/>
                </a:moveTo>
                <a:lnTo>
                  <a:pt x="141407" y="0"/>
                </a:lnTo>
                <a:lnTo>
                  <a:pt x="148432" y="3316"/>
                </a:lnTo>
                <a:lnTo>
                  <a:pt x="150904" y="8843"/>
                </a:lnTo>
                <a:lnTo>
                  <a:pt x="150342" y="15843"/>
                </a:lnTo>
                <a:lnTo>
                  <a:pt x="145546" y="22721"/>
                </a:lnTo>
                <a:lnTo>
                  <a:pt x="137927" y="29516"/>
                </a:lnTo>
                <a:lnTo>
                  <a:pt x="109426" y="5968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3" name="Group 42"/>
          <p:cNvGrpSpPr/>
          <p:nvPr/>
        </p:nvGrpSpPr>
        <p:grpSpPr>
          <a:xfrm>
            <a:off x="616762" y="3063916"/>
            <a:ext cx="547129" cy="220293"/>
            <a:chOff x="616762" y="3063916"/>
            <a:chExt cx="547129" cy="220293"/>
          </a:xfrm>
        </p:grpSpPr>
        <p:sp>
          <p:nvSpPr>
            <p:cNvPr id="40" name="Freeform 39"/>
            <p:cNvSpPr/>
            <p:nvPr/>
          </p:nvSpPr>
          <p:spPr>
            <a:xfrm>
              <a:off x="974882" y="3083812"/>
              <a:ext cx="189009" cy="169316"/>
            </a:xfrm>
            <a:custGeom>
              <a:avLst/>
              <a:gdLst/>
              <a:ahLst/>
              <a:cxnLst/>
              <a:rect l="0" t="0" r="0" b="0"/>
              <a:pathLst>
                <a:path w="189009" h="169316">
                  <a:moveTo>
                    <a:pt x="0" y="0"/>
                  </a:moveTo>
                  <a:lnTo>
                    <a:pt x="21124" y="5281"/>
                  </a:lnTo>
                  <a:lnTo>
                    <a:pt x="30662" y="7941"/>
                  </a:lnTo>
                  <a:lnTo>
                    <a:pt x="50103" y="13846"/>
                  </a:lnTo>
                  <a:lnTo>
                    <a:pt x="58824" y="18073"/>
                  </a:lnTo>
                  <a:lnTo>
                    <a:pt x="66849" y="23101"/>
                  </a:lnTo>
                  <a:lnTo>
                    <a:pt x="74409" y="28665"/>
                  </a:lnTo>
                  <a:lnTo>
                    <a:pt x="91652" y="40741"/>
                  </a:lnTo>
                  <a:lnTo>
                    <a:pt x="100893" y="47056"/>
                  </a:lnTo>
                  <a:lnTo>
                    <a:pt x="109263" y="55687"/>
                  </a:lnTo>
                  <a:lnTo>
                    <a:pt x="117055" y="65863"/>
                  </a:lnTo>
                  <a:lnTo>
                    <a:pt x="124459" y="77068"/>
                  </a:lnTo>
                  <a:lnTo>
                    <a:pt x="130501" y="87853"/>
                  </a:lnTo>
                  <a:lnTo>
                    <a:pt x="135634" y="98360"/>
                  </a:lnTo>
                  <a:lnTo>
                    <a:pt x="140162" y="108680"/>
                  </a:lnTo>
                  <a:lnTo>
                    <a:pt x="140970" y="118876"/>
                  </a:lnTo>
                  <a:lnTo>
                    <a:pt x="139297" y="128989"/>
                  </a:lnTo>
                  <a:lnTo>
                    <a:pt x="135972" y="139048"/>
                  </a:lnTo>
                  <a:lnTo>
                    <a:pt x="130439" y="147964"/>
                  </a:lnTo>
                  <a:lnTo>
                    <a:pt x="123435" y="156118"/>
                  </a:lnTo>
                  <a:lnTo>
                    <a:pt x="115449" y="163765"/>
                  </a:lnTo>
                  <a:lnTo>
                    <a:pt x="105704" y="167758"/>
                  </a:lnTo>
                  <a:lnTo>
                    <a:pt x="94786" y="169315"/>
                  </a:lnTo>
                  <a:lnTo>
                    <a:pt x="83086" y="169247"/>
                  </a:lnTo>
                  <a:lnTo>
                    <a:pt x="77497" y="165886"/>
                  </a:lnTo>
                  <a:lnTo>
                    <a:pt x="75982" y="160330"/>
                  </a:lnTo>
                  <a:lnTo>
                    <a:pt x="77182" y="153309"/>
                  </a:lnTo>
                  <a:lnTo>
                    <a:pt x="83509" y="148629"/>
                  </a:lnTo>
                  <a:lnTo>
                    <a:pt x="93253" y="145509"/>
                  </a:lnTo>
                  <a:lnTo>
                    <a:pt x="105276" y="143429"/>
                  </a:lnTo>
                  <a:lnTo>
                    <a:pt x="117712" y="143147"/>
                  </a:lnTo>
                  <a:lnTo>
                    <a:pt x="130424" y="144065"/>
                  </a:lnTo>
                  <a:lnTo>
                    <a:pt x="143320" y="145782"/>
                  </a:lnTo>
                  <a:lnTo>
                    <a:pt x="154128" y="149137"/>
                  </a:lnTo>
                  <a:lnTo>
                    <a:pt x="163544" y="153585"/>
                  </a:lnTo>
                  <a:lnTo>
                    <a:pt x="189008" y="1691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616762" y="3093759"/>
              <a:ext cx="19896" cy="149218"/>
            </a:xfrm>
            <a:custGeom>
              <a:avLst/>
              <a:gdLst/>
              <a:ahLst/>
              <a:cxnLst/>
              <a:rect l="0" t="0" r="0" b="0"/>
              <a:pathLst>
                <a:path w="19896" h="149218">
                  <a:moveTo>
                    <a:pt x="19895" y="0"/>
                  </a:moveTo>
                  <a:lnTo>
                    <a:pt x="19895" y="93536"/>
                  </a:lnTo>
                  <a:lnTo>
                    <a:pt x="18790" y="105465"/>
                  </a:lnTo>
                  <a:lnTo>
                    <a:pt x="16948" y="116733"/>
                  </a:lnTo>
                  <a:lnTo>
                    <a:pt x="0" y="14921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758102" y="3063916"/>
              <a:ext cx="127467" cy="220293"/>
            </a:xfrm>
            <a:custGeom>
              <a:avLst/>
              <a:gdLst/>
              <a:ahLst/>
              <a:cxnLst/>
              <a:rect l="0" t="0" r="0" b="0"/>
              <a:pathLst>
                <a:path w="127467" h="220293">
                  <a:moveTo>
                    <a:pt x="47668" y="0"/>
                  </a:moveTo>
                  <a:lnTo>
                    <a:pt x="42387" y="15843"/>
                  </a:lnTo>
                  <a:lnTo>
                    <a:pt x="38621" y="23825"/>
                  </a:lnTo>
                  <a:lnTo>
                    <a:pt x="33899" y="32463"/>
                  </a:lnTo>
                  <a:lnTo>
                    <a:pt x="28541" y="41538"/>
                  </a:lnTo>
                  <a:lnTo>
                    <a:pt x="23863" y="52009"/>
                  </a:lnTo>
                  <a:lnTo>
                    <a:pt x="19640" y="63411"/>
                  </a:lnTo>
                  <a:lnTo>
                    <a:pt x="15719" y="75433"/>
                  </a:lnTo>
                  <a:lnTo>
                    <a:pt x="11999" y="87869"/>
                  </a:lnTo>
                  <a:lnTo>
                    <a:pt x="4919" y="113477"/>
                  </a:lnTo>
                  <a:lnTo>
                    <a:pt x="2589" y="126496"/>
                  </a:lnTo>
                  <a:lnTo>
                    <a:pt x="1036" y="139596"/>
                  </a:lnTo>
                  <a:lnTo>
                    <a:pt x="0" y="152751"/>
                  </a:lnTo>
                  <a:lnTo>
                    <a:pt x="1520" y="165942"/>
                  </a:lnTo>
                  <a:lnTo>
                    <a:pt x="4744" y="179157"/>
                  </a:lnTo>
                  <a:lnTo>
                    <a:pt x="9104" y="192388"/>
                  </a:lnTo>
                  <a:lnTo>
                    <a:pt x="16432" y="202315"/>
                  </a:lnTo>
                  <a:lnTo>
                    <a:pt x="25739" y="210037"/>
                  </a:lnTo>
                  <a:lnTo>
                    <a:pt x="36364" y="216291"/>
                  </a:lnTo>
                  <a:lnTo>
                    <a:pt x="46764" y="219355"/>
                  </a:lnTo>
                  <a:lnTo>
                    <a:pt x="57013" y="220292"/>
                  </a:lnTo>
                  <a:lnTo>
                    <a:pt x="67162" y="219812"/>
                  </a:lnTo>
                  <a:lnTo>
                    <a:pt x="77243" y="217281"/>
                  </a:lnTo>
                  <a:lnTo>
                    <a:pt x="87280" y="213383"/>
                  </a:lnTo>
                  <a:lnTo>
                    <a:pt x="97288" y="208574"/>
                  </a:lnTo>
                  <a:lnTo>
                    <a:pt x="106170" y="202052"/>
                  </a:lnTo>
                  <a:lnTo>
                    <a:pt x="114302" y="194388"/>
                  </a:lnTo>
                  <a:lnTo>
                    <a:pt x="121934" y="185963"/>
                  </a:lnTo>
                  <a:lnTo>
                    <a:pt x="125917" y="177030"/>
                  </a:lnTo>
                  <a:lnTo>
                    <a:pt x="127466" y="167759"/>
                  </a:lnTo>
                  <a:lnTo>
                    <a:pt x="127250" y="1392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 name="Group 46"/>
          <p:cNvGrpSpPr/>
          <p:nvPr/>
        </p:nvGrpSpPr>
        <p:grpSpPr>
          <a:xfrm>
            <a:off x="3083812" y="2556579"/>
            <a:ext cx="609918" cy="283964"/>
            <a:chOff x="3083812" y="2556579"/>
            <a:chExt cx="609918" cy="283964"/>
          </a:xfrm>
        </p:grpSpPr>
        <p:sp>
          <p:nvSpPr>
            <p:cNvPr id="44" name="Freeform 43"/>
            <p:cNvSpPr/>
            <p:nvPr/>
          </p:nvSpPr>
          <p:spPr>
            <a:xfrm>
              <a:off x="3083812" y="2566527"/>
              <a:ext cx="19896" cy="228800"/>
            </a:xfrm>
            <a:custGeom>
              <a:avLst/>
              <a:gdLst/>
              <a:ahLst/>
              <a:cxnLst/>
              <a:rect l="0" t="0" r="0" b="0"/>
              <a:pathLst>
                <a:path w="19896" h="228800">
                  <a:moveTo>
                    <a:pt x="0" y="0"/>
                  </a:moveTo>
                  <a:lnTo>
                    <a:pt x="0" y="55384"/>
                  </a:lnTo>
                  <a:lnTo>
                    <a:pt x="1105" y="67871"/>
                  </a:lnTo>
                  <a:lnTo>
                    <a:pt x="2947" y="80617"/>
                  </a:lnTo>
                  <a:lnTo>
                    <a:pt x="5281" y="93536"/>
                  </a:lnTo>
                  <a:lnTo>
                    <a:pt x="6836" y="107675"/>
                  </a:lnTo>
                  <a:lnTo>
                    <a:pt x="7873" y="122628"/>
                  </a:lnTo>
                  <a:lnTo>
                    <a:pt x="8565" y="138123"/>
                  </a:lnTo>
                  <a:lnTo>
                    <a:pt x="10131" y="152874"/>
                  </a:lnTo>
                  <a:lnTo>
                    <a:pt x="12280" y="167129"/>
                  </a:lnTo>
                  <a:lnTo>
                    <a:pt x="19895" y="22879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3228597" y="2596370"/>
              <a:ext cx="174417" cy="244173"/>
            </a:xfrm>
            <a:custGeom>
              <a:avLst/>
              <a:gdLst/>
              <a:ahLst/>
              <a:cxnLst/>
              <a:rect l="0" t="0" r="0" b="0"/>
              <a:pathLst>
                <a:path w="174417" h="244173">
                  <a:moveTo>
                    <a:pt x="44222" y="0"/>
                  </a:moveTo>
                  <a:lnTo>
                    <a:pt x="38941" y="21124"/>
                  </a:lnTo>
                  <a:lnTo>
                    <a:pt x="36280" y="30662"/>
                  </a:lnTo>
                  <a:lnTo>
                    <a:pt x="30376" y="50103"/>
                  </a:lnTo>
                  <a:lnTo>
                    <a:pt x="20838" y="79690"/>
                  </a:lnTo>
                  <a:lnTo>
                    <a:pt x="17580" y="90708"/>
                  </a:lnTo>
                  <a:lnTo>
                    <a:pt x="7713" y="126232"/>
                  </a:lnTo>
                  <a:lnTo>
                    <a:pt x="1100" y="147844"/>
                  </a:lnTo>
                  <a:lnTo>
                    <a:pt x="0" y="158249"/>
                  </a:lnTo>
                  <a:lnTo>
                    <a:pt x="372" y="168502"/>
                  </a:lnTo>
                  <a:lnTo>
                    <a:pt x="1725" y="178654"/>
                  </a:lnTo>
                  <a:lnTo>
                    <a:pt x="3733" y="188737"/>
                  </a:lnTo>
                  <a:lnTo>
                    <a:pt x="6176" y="198775"/>
                  </a:lnTo>
                  <a:lnTo>
                    <a:pt x="8910" y="208783"/>
                  </a:lnTo>
                  <a:lnTo>
                    <a:pt x="14049" y="217666"/>
                  </a:lnTo>
                  <a:lnTo>
                    <a:pt x="20791" y="225798"/>
                  </a:lnTo>
                  <a:lnTo>
                    <a:pt x="28602" y="233430"/>
                  </a:lnTo>
                  <a:lnTo>
                    <a:pt x="39335" y="238518"/>
                  </a:lnTo>
                  <a:lnTo>
                    <a:pt x="52017" y="241911"/>
                  </a:lnTo>
                  <a:lnTo>
                    <a:pt x="65999" y="244172"/>
                  </a:lnTo>
                  <a:lnTo>
                    <a:pt x="77530" y="243469"/>
                  </a:lnTo>
                  <a:lnTo>
                    <a:pt x="87428" y="240790"/>
                  </a:lnTo>
                  <a:lnTo>
                    <a:pt x="96238" y="236793"/>
                  </a:lnTo>
                  <a:lnTo>
                    <a:pt x="105427" y="233023"/>
                  </a:lnTo>
                  <a:lnTo>
                    <a:pt x="114869" y="229404"/>
                  </a:lnTo>
                  <a:lnTo>
                    <a:pt x="124479" y="225887"/>
                  </a:lnTo>
                  <a:lnTo>
                    <a:pt x="133097" y="221331"/>
                  </a:lnTo>
                  <a:lnTo>
                    <a:pt x="141053" y="216083"/>
                  </a:lnTo>
                  <a:lnTo>
                    <a:pt x="148567" y="210374"/>
                  </a:lnTo>
                  <a:lnTo>
                    <a:pt x="155787" y="203252"/>
                  </a:lnTo>
                  <a:lnTo>
                    <a:pt x="162811" y="195188"/>
                  </a:lnTo>
                  <a:lnTo>
                    <a:pt x="169705" y="186496"/>
                  </a:lnTo>
                  <a:lnTo>
                    <a:pt x="173195" y="177386"/>
                  </a:lnTo>
                  <a:lnTo>
                    <a:pt x="174416" y="167996"/>
                  </a:lnTo>
                  <a:lnTo>
                    <a:pt x="174125" y="158421"/>
                  </a:lnTo>
                  <a:lnTo>
                    <a:pt x="169511" y="152037"/>
                  </a:lnTo>
                  <a:lnTo>
                    <a:pt x="162013" y="147781"/>
                  </a:lnTo>
                  <a:lnTo>
                    <a:pt x="152592" y="144944"/>
                  </a:lnTo>
                  <a:lnTo>
                    <a:pt x="141891" y="145263"/>
                  </a:lnTo>
                  <a:lnTo>
                    <a:pt x="130336" y="147686"/>
                  </a:lnTo>
                  <a:lnTo>
                    <a:pt x="118211" y="151513"/>
                  </a:lnTo>
                  <a:lnTo>
                    <a:pt x="107917" y="156274"/>
                  </a:lnTo>
                  <a:lnTo>
                    <a:pt x="98844" y="161659"/>
                  </a:lnTo>
                  <a:lnTo>
                    <a:pt x="64118" y="19895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3501651" y="2556579"/>
              <a:ext cx="192079" cy="227585"/>
            </a:xfrm>
            <a:custGeom>
              <a:avLst/>
              <a:gdLst/>
              <a:ahLst/>
              <a:cxnLst/>
              <a:rect l="0" t="0" r="0" b="0"/>
              <a:pathLst>
                <a:path w="192079" h="227585">
                  <a:moveTo>
                    <a:pt x="19863" y="0"/>
                  </a:moveTo>
                  <a:lnTo>
                    <a:pt x="40987" y="5281"/>
                  </a:lnTo>
                  <a:lnTo>
                    <a:pt x="50525" y="7942"/>
                  </a:lnTo>
                  <a:lnTo>
                    <a:pt x="69966" y="13846"/>
                  </a:lnTo>
                  <a:lnTo>
                    <a:pt x="79792" y="18073"/>
                  </a:lnTo>
                  <a:lnTo>
                    <a:pt x="89659" y="23102"/>
                  </a:lnTo>
                  <a:lnTo>
                    <a:pt x="99553" y="28665"/>
                  </a:lnTo>
                  <a:lnTo>
                    <a:pt x="109465" y="33479"/>
                  </a:lnTo>
                  <a:lnTo>
                    <a:pt x="119388" y="37794"/>
                  </a:lnTo>
                  <a:lnTo>
                    <a:pt x="129320" y="41775"/>
                  </a:lnTo>
                  <a:lnTo>
                    <a:pt x="138152" y="46641"/>
                  </a:lnTo>
                  <a:lnTo>
                    <a:pt x="146251" y="52095"/>
                  </a:lnTo>
                  <a:lnTo>
                    <a:pt x="153860" y="57941"/>
                  </a:lnTo>
                  <a:lnTo>
                    <a:pt x="161144" y="65155"/>
                  </a:lnTo>
                  <a:lnTo>
                    <a:pt x="168210" y="73280"/>
                  </a:lnTo>
                  <a:lnTo>
                    <a:pt x="175132" y="82013"/>
                  </a:lnTo>
                  <a:lnTo>
                    <a:pt x="180852" y="91150"/>
                  </a:lnTo>
                  <a:lnTo>
                    <a:pt x="185770" y="100558"/>
                  </a:lnTo>
                  <a:lnTo>
                    <a:pt x="190155" y="110146"/>
                  </a:lnTo>
                  <a:lnTo>
                    <a:pt x="191972" y="119854"/>
                  </a:lnTo>
                  <a:lnTo>
                    <a:pt x="192078" y="129641"/>
                  </a:lnTo>
                  <a:lnTo>
                    <a:pt x="191044" y="139482"/>
                  </a:lnTo>
                  <a:lnTo>
                    <a:pt x="189249" y="149359"/>
                  </a:lnTo>
                  <a:lnTo>
                    <a:pt x="186947" y="159260"/>
                  </a:lnTo>
                  <a:lnTo>
                    <a:pt x="184307" y="169176"/>
                  </a:lnTo>
                  <a:lnTo>
                    <a:pt x="180337" y="177997"/>
                  </a:lnTo>
                  <a:lnTo>
                    <a:pt x="175479" y="186089"/>
                  </a:lnTo>
                  <a:lnTo>
                    <a:pt x="170030" y="193694"/>
                  </a:lnTo>
                  <a:lnTo>
                    <a:pt x="163081" y="200974"/>
                  </a:lnTo>
                  <a:lnTo>
                    <a:pt x="155133" y="208039"/>
                  </a:lnTo>
                  <a:lnTo>
                    <a:pt x="146518" y="214959"/>
                  </a:lnTo>
                  <a:lnTo>
                    <a:pt x="135249" y="219572"/>
                  </a:lnTo>
                  <a:lnTo>
                    <a:pt x="122209" y="222648"/>
                  </a:lnTo>
                  <a:lnTo>
                    <a:pt x="107989" y="224698"/>
                  </a:lnTo>
                  <a:lnTo>
                    <a:pt x="94088" y="226065"/>
                  </a:lnTo>
                  <a:lnTo>
                    <a:pt x="80399" y="226977"/>
                  </a:lnTo>
                  <a:lnTo>
                    <a:pt x="66852" y="227584"/>
                  </a:lnTo>
                  <a:lnTo>
                    <a:pt x="54505" y="225779"/>
                  </a:lnTo>
                  <a:lnTo>
                    <a:pt x="42958" y="222364"/>
                  </a:lnTo>
                  <a:lnTo>
                    <a:pt x="31943" y="217877"/>
                  </a:lnTo>
                  <a:lnTo>
                    <a:pt x="22390" y="212675"/>
                  </a:lnTo>
                  <a:lnTo>
                    <a:pt x="13810" y="206997"/>
                  </a:lnTo>
                  <a:lnTo>
                    <a:pt x="5880" y="201001"/>
                  </a:lnTo>
                  <a:lnTo>
                    <a:pt x="1699" y="193687"/>
                  </a:lnTo>
                  <a:lnTo>
                    <a:pt x="16" y="185496"/>
                  </a:lnTo>
                  <a:lnTo>
                    <a:pt x="0" y="176719"/>
                  </a:lnTo>
                  <a:lnTo>
                    <a:pt x="3305" y="169762"/>
                  </a:lnTo>
                  <a:lnTo>
                    <a:pt x="8824" y="164019"/>
                  </a:lnTo>
                  <a:lnTo>
                    <a:pt x="15820" y="159085"/>
                  </a:lnTo>
                  <a:lnTo>
                    <a:pt x="24905" y="155796"/>
                  </a:lnTo>
                  <a:lnTo>
                    <a:pt x="35383" y="153603"/>
                  </a:lnTo>
                  <a:lnTo>
                    <a:pt x="46789" y="152141"/>
                  </a:lnTo>
                  <a:lnTo>
                    <a:pt x="57709" y="152271"/>
                  </a:lnTo>
                  <a:lnTo>
                    <a:pt x="68305" y="153464"/>
                  </a:lnTo>
                  <a:lnTo>
                    <a:pt x="78685" y="155364"/>
                  </a:lnTo>
                  <a:lnTo>
                    <a:pt x="88921" y="157736"/>
                  </a:lnTo>
                  <a:lnTo>
                    <a:pt x="99061" y="160423"/>
                  </a:lnTo>
                  <a:lnTo>
                    <a:pt x="109137" y="163319"/>
                  </a:lnTo>
                  <a:lnTo>
                    <a:pt x="119170" y="167461"/>
                  </a:lnTo>
                  <a:lnTo>
                    <a:pt x="129175" y="172433"/>
                  </a:lnTo>
                  <a:lnTo>
                    <a:pt x="139161" y="177958"/>
                  </a:lnTo>
                  <a:lnTo>
                    <a:pt x="146923" y="184957"/>
                  </a:lnTo>
                  <a:lnTo>
                    <a:pt x="153203" y="192939"/>
                  </a:lnTo>
                  <a:lnTo>
                    <a:pt x="169079" y="21885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8" name="Freeform 47"/>
          <p:cNvSpPr/>
          <p:nvPr/>
        </p:nvSpPr>
        <p:spPr>
          <a:xfrm>
            <a:off x="5053472" y="7570261"/>
            <a:ext cx="1" cy="19896"/>
          </a:xfrm>
          <a:custGeom>
            <a:avLst/>
            <a:gdLst/>
            <a:ahLst/>
            <a:cxnLst/>
            <a:rect l="0" t="0" r="0" b="0"/>
            <a:pathLst>
              <a:path w="1" h="19896">
                <a:moveTo>
                  <a:pt x="0" y="19895"/>
                </a:moveTo>
                <a:lnTo>
                  <a:pt x="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437206" y="2387467"/>
            <a:ext cx="399372" cy="427755"/>
          </a:xfrm>
          <a:custGeom>
            <a:avLst/>
            <a:gdLst/>
            <a:ahLst/>
            <a:cxnLst/>
            <a:rect l="0" t="0" r="0" b="0"/>
            <a:pathLst>
              <a:path w="399372" h="427755">
                <a:moveTo>
                  <a:pt x="0" y="0"/>
                </a:moveTo>
                <a:lnTo>
                  <a:pt x="5281" y="15843"/>
                </a:lnTo>
                <a:lnTo>
                  <a:pt x="10152" y="21615"/>
                </a:lnTo>
                <a:lnTo>
                  <a:pt x="16716" y="26568"/>
                </a:lnTo>
                <a:lnTo>
                  <a:pt x="24408" y="30976"/>
                </a:lnTo>
                <a:lnTo>
                  <a:pt x="33957" y="35020"/>
                </a:lnTo>
                <a:lnTo>
                  <a:pt x="44744" y="38821"/>
                </a:lnTo>
                <a:lnTo>
                  <a:pt x="56357" y="42460"/>
                </a:lnTo>
                <a:lnTo>
                  <a:pt x="70730" y="44886"/>
                </a:lnTo>
                <a:lnTo>
                  <a:pt x="86945" y="46504"/>
                </a:lnTo>
                <a:lnTo>
                  <a:pt x="104386" y="47582"/>
                </a:lnTo>
                <a:lnTo>
                  <a:pt x="119330" y="49406"/>
                </a:lnTo>
                <a:lnTo>
                  <a:pt x="132608" y="51728"/>
                </a:lnTo>
                <a:lnTo>
                  <a:pt x="144776" y="54381"/>
                </a:lnTo>
                <a:lnTo>
                  <a:pt x="158415" y="56149"/>
                </a:lnTo>
                <a:lnTo>
                  <a:pt x="173033" y="57328"/>
                </a:lnTo>
                <a:lnTo>
                  <a:pt x="188306" y="58115"/>
                </a:lnTo>
                <a:lnTo>
                  <a:pt x="201804" y="59744"/>
                </a:lnTo>
                <a:lnTo>
                  <a:pt x="214118" y="61936"/>
                </a:lnTo>
                <a:lnTo>
                  <a:pt x="225643" y="64502"/>
                </a:lnTo>
                <a:lnTo>
                  <a:pt x="239959" y="66213"/>
                </a:lnTo>
                <a:lnTo>
                  <a:pt x="256134" y="67353"/>
                </a:lnTo>
                <a:lnTo>
                  <a:pt x="273550" y="68114"/>
                </a:lnTo>
                <a:lnTo>
                  <a:pt x="289582" y="69726"/>
                </a:lnTo>
                <a:lnTo>
                  <a:pt x="304690" y="71906"/>
                </a:lnTo>
                <a:lnTo>
                  <a:pt x="319184" y="74465"/>
                </a:lnTo>
                <a:lnTo>
                  <a:pt x="332163" y="77276"/>
                </a:lnTo>
                <a:lnTo>
                  <a:pt x="344131" y="80255"/>
                </a:lnTo>
                <a:lnTo>
                  <a:pt x="355426" y="83347"/>
                </a:lnTo>
                <a:lnTo>
                  <a:pt x="365166" y="87618"/>
                </a:lnTo>
                <a:lnTo>
                  <a:pt x="373871" y="92677"/>
                </a:lnTo>
                <a:lnTo>
                  <a:pt x="381884" y="98260"/>
                </a:lnTo>
                <a:lnTo>
                  <a:pt x="388332" y="105298"/>
                </a:lnTo>
                <a:lnTo>
                  <a:pt x="393735" y="113305"/>
                </a:lnTo>
                <a:lnTo>
                  <a:pt x="398443" y="121960"/>
                </a:lnTo>
                <a:lnTo>
                  <a:pt x="399371" y="131045"/>
                </a:lnTo>
                <a:lnTo>
                  <a:pt x="397779" y="140418"/>
                </a:lnTo>
                <a:lnTo>
                  <a:pt x="394507" y="149983"/>
                </a:lnTo>
                <a:lnTo>
                  <a:pt x="390115" y="159675"/>
                </a:lnTo>
                <a:lnTo>
                  <a:pt x="384977" y="169453"/>
                </a:lnTo>
                <a:lnTo>
                  <a:pt x="379340" y="179287"/>
                </a:lnTo>
                <a:lnTo>
                  <a:pt x="372267" y="189159"/>
                </a:lnTo>
                <a:lnTo>
                  <a:pt x="364235" y="199056"/>
                </a:lnTo>
                <a:lnTo>
                  <a:pt x="355565" y="208971"/>
                </a:lnTo>
                <a:lnTo>
                  <a:pt x="345363" y="218896"/>
                </a:lnTo>
                <a:lnTo>
                  <a:pt x="334141" y="228829"/>
                </a:lnTo>
                <a:lnTo>
                  <a:pt x="322239" y="238767"/>
                </a:lnTo>
                <a:lnTo>
                  <a:pt x="309882" y="249813"/>
                </a:lnTo>
                <a:lnTo>
                  <a:pt x="284363" y="273877"/>
                </a:lnTo>
                <a:lnTo>
                  <a:pt x="270263" y="285378"/>
                </a:lnTo>
                <a:lnTo>
                  <a:pt x="255336" y="296362"/>
                </a:lnTo>
                <a:lnTo>
                  <a:pt x="186390" y="343096"/>
                </a:lnTo>
                <a:lnTo>
                  <a:pt x="151000" y="365812"/>
                </a:lnTo>
                <a:lnTo>
                  <a:pt x="133826" y="376512"/>
                </a:lnTo>
                <a:lnTo>
                  <a:pt x="120166" y="386961"/>
                </a:lnTo>
                <a:lnTo>
                  <a:pt x="108849" y="397243"/>
                </a:lnTo>
                <a:lnTo>
                  <a:pt x="79582" y="42775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3" name="Group 72"/>
          <p:cNvGrpSpPr/>
          <p:nvPr/>
        </p:nvGrpSpPr>
        <p:grpSpPr>
          <a:xfrm>
            <a:off x="4265204" y="1353187"/>
            <a:ext cx="3596542" cy="954699"/>
            <a:chOff x="4265204" y="1353187"/>
            <a:chExt cx="3596542" cy="954699"/>
          </a:xfrm>
        </p:grpSpPr>
        <p:sp>
          <p:nvSpPr>
            <p:cNvPr id="50" name="Freeform 49"/>
            <p:cNvSpPr/>
            <p:nvPr/>
          </p:nvSpPr>
          <p:spPr>
            <a:xfrm>
              <a:off x="4764987" y="1541906"/>
              <a:ext cx="29387" cy="338225"/>
            </a:xfrm>
            <a:custGeom>
              <a:avLst/>
              <a:gdLst/>
              <a:ahLst/>
              <a:cxnLst/>
              <a:rect l="0" t="0" r="0" b="0"/>
              <a:pathLst>
                <a:path w="29387" h="338225">
                  <a:moveTo>
                    <a:pt x="0" y="0"/>
                  </a:moveTo>
                  <a:lnTo>
                    <a:pt x="5281" y="15842"/>
                  </a:lnTo>
                  <a:lnTo>
                    <a:pt x="7941" y="24930"/>
                  </a:lnTo>
                  <a:lnTo>
                    <a:pt x="13846" y="46818"/>
                  </a:lnTo>
                  <a:lnTo>
                    <a:pt x="15862" y="58845"/>
                  </a:lnTo>
                  <a:lnTo>
                    <a:pt x="17206" y="71284"/>
                  </a:lnTo>
                  <a:lnTo>
                    <a:pt x="18103" y="83997"/>
                  </a:lnTo>
                  <a:lnTo>
                    <a:pt x="19805" y="96895"/>
                  </a:lnTo>
                  <a:lnTo>
                    <a:pt x="22046" y="109914"/>
                  </a:lnTo>
                  <a:lnTo>
                    <a:pt x="24645" y="123015"/>
                  </a:lnTo>
                  <a:lnTo>
                    <a:pt x="26377" y="137275"/>
                  </a:lnTo>
                  <a:lnTo>
                    <a:pt x="27533" y="152309"/>
                  </a:lnTo>
                  <a:lnTo>
                    <a:pt x="28303" y="167857"/>
                  </a:lnTo>
                  <a:lnTo>
                    <a:pt x="29158" y="199871"/>
                  </a:lnTo>
                  <a:lnTo>
                    <a:pt x="29386" y="216146"/>
                  </a:lnTo>
                  <a:lnTo>
                    <a:pt x="28433" y="231416"/>
                  </a:lnTo>
                  <a:lnTo>
                    <a:pt x="26693" y="246018"/>
                  </a:lnTo>
                  <a:lnTo>
                    <a:pt x="24427" y="260174"/>
                  </a:lnTo>
                  <a:lnTo>
                    <a:pt x="22916" y="275138"/>
                  </a:lnTo>
                  <a:lnTo>
                    <a:pt x="21909" y="290640"/>
                  </a:lnTo>
                  <a:lnTo>
                    <a:pt x="19895" y="33822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4536188" y="2029347"/>
              <a:ext cx="9948" cy="208904"/>
            </a:xfrm>
            <a:custGeom>
              <a:avLst/>
              <a:gdLst/>
              <a:ahLst/>
              <a:cxnLst/>
              <a:rect l="0" t="0" r="0" b="0"/>
              <a:pathLst>
                <a:path w="9948" h="208904">
                  <a:moveTo>
                    <a:pt x="9947" y="0"/>
                  </a:moveTo>
                  <a:lnTo>
                    <a:pt x="4667" y="15843"/>
                  </a:lnTo>
                  <a:lnTo>
                    <a:pt x="4216" y="23825"/>
                  </a:lnTo>
                  <a:lnTo>
                    <a:pt x="5021" y="32463"/>
                  </a:lnTo>
                  <a:lnTo>
                    <a:pt x="6663" y="41538"/>
                  </a:lnTo>
                  <a:lnTo>
                    <a:pt x="7758" y="52008"/>
                  </a:lnTo>
                  <a:lnTo>
                    <a:pt x="8488" y="63410"/>
                  </a:lnTo>
                  <a:lnTo>
                    <a:pt x="8974" y="75433"/>
                  </a:lnTo>
                  <a:lnTo>
                    <a:pt x="8193" y="87869"/>
                  </a:lnTo>
                  <a:lnTo>
                    <a:pt x="6568" y="100581"/>
                  </a:lnTo>
                  <a:lnTo>
                    <a:pt x="4378" y="113477"/>
                  </a:lnTo>
                  <a:lnTo>
                    <a:pt x="2919" y="126495"/>
                  </a:lnTo>
                  <a:lnTo>
                    <a:pt x="1946" y="139596"/>
                  </a:lnTo>
                  <a:lnTo>
                    <a:pt x="0" y="20890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4647591" y="2019399"/>
              <a:ext cx="160496" cy="234338"/>
            </a:xfrm>
            <a:custGeom>
              <a:avLst/>
              <a:gdLst/>
              <a:ahLst/>
              <a:cxnLst/>
              <a:rect l="0" t="0" r="0" b="0"/>
              <a:pathLst>
                <a:path w="160496" h="234338">
                  <a:moveTo>
                    <a:pt x="77605" y="0"/>
                  </a:moveTo>
                  <a:lnTo>
                    <a:pt x="67043" y="10562"/>
                  </a:lnTo>
                  <a:lnTo>
                    <a:pt x="61721" y="16989"/>
                  </a:lnTo>
                  <a:lnTo>
                    <a:pt x="55962" y="24590"/>
                  </a:lnTo>
                  <a:lnTo>
                    <a:pt x="49912" y="32973"/>
                  </a:lnTo>
                  <a:lnTo>
                    <a:pt x="44774" y="41877"/>
                  </a:lnTo>
                  <a:lnTo>
                    <a:pt x="40243" y="51130"/>
                  </a:lnTo>
                  <a:lnTo>
                    <a:pt x="36117" y="60614"/>
                  </a:lnTo>
                  <a:lnTo>
                    <a:pt x="32262" y="70253"/>
                  </a:lnTo>
                  <a:lnTo>
                    <a:pt x="25029" y="89805"/>
                  </a:lnTo>
                  <a:lnTo>
                    <a:pt x="21554" y="100766"/>
                  </a:lnTo>
                  <a:lnTo>
                    <a:pt x="8033" y="147179"/>
                  </a:lnTo>
                  <a:lnTo>
                    <a:pt x="4696" y="157806"/>
                  </a:lnTo>
                  <a:lnTo>
                    <a:pt x="2472" y="169312"/>
                  </a:lnTo>
                  <a:lnTo>
                    <a:pt x="988" y="181404"/>
                  </a:lnTo>
                  <a:lnTo>
                    <a:pt x="0" y="193886"/>
                  </a:lnTo>
                  <a:lnTo>
                    <a:pt x="1551" y="204419"/>
                  </a:lnTo>
                  <a:lnTo>
                    <a:pt x="4796" y="213651"/>
                  </a:lnTo>
                  <a:lnTo>
                    <a:pt x="9170" y="222016"/>
                  </a:lnTo>
                  <a:lnTo>
                    <a:pt x="16508" y="227593"/>
                  </a:lnTo>
                  <a:lnTo>
                    <a:pt x="25820" y="231311"/>
                  </a:lnTo>
                  <a:lnTo>
                    <a:pt x="36450" y="233790"/>
                  </a:lnTo>
                  <a:lnTo>
                    <a:pt x="46852" y="234337"/>
                  </a:lnTo>
                  <a:lnTo>
                    <a:pt x="57103" y="233596"/>
                  </a:lnTo>
                  <a:lnTo>
                    <a:pt x="67252" y="231997"/>
                  </a:lnTo>
                  <a:lnTo>
                    <a:pt x="77335" y="229826"/>
                  </a:lnTo>
                  <a:lnTo>
                    <a:pt x="87373" y="227273"/>
                  </a:lnTo>
                  <a:lnTo>
                    <a:pt x="97380" y="224466"/>
                  </a:lnTo>
                  <a:lnTo>
                    <a:pt x="107368" y="220384"/>
                  </a:lnTo>
                  <a:lnTo>
                    <a:pt x="117342" y="215451"/>
                  </a:lnTo>
                  <a:lnTo>
                    <a:pt x="127308" y="209953"/>
                  </a:lnTo>
                  <a:lnTo>
                    <a:pt x="137267" y="204076"/>
                  </a:lnTo>
                  <a:lnTo>
                    <a:pt x="157176" y="191652"/>
                  </a:lnTo>
                  <a:lnTo>
                    <a:pt x="160495" y="186350"/>
                  </a:lnTo>
                  <a:lnTo>
                    <a:pt x="159392" y="181709"/>
                  </a:lnTo>
                  <a:lnTo>
                    <a:pt x="155341" y="177510"/>
                  </a:lnTo>
                  <a:lnTo>
                    <a:pt x="149324" y="175816"/>
                  </a:lnTo>
                  <a:lnTo>
                    <a:pt x="141997" y="175792"/>
                  </a:lnTo>
                  <a:lnTo>
                    <a:pt x="133797" y="176881"/>
                  </a:lnTo>
                  <a:lnTo>
                    <a:pt x="126119" y="179818"/>
                  </a:lnTo>
                  <a:lnTo>
                    <a:pt x="118790" y="183987"/>
                  </a:lnTo>
                  <a:lnTo>
                    <a:pt x="77605" y="20890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4894308" y="2079086"/>
              <a:ext cx="19896" cy="9948"/>
            </a:xfrm>
            <a:custGeom>
              <a:avLst/>
              <a:gdLst/>
              <a:ahLst/>
              <a:cxnLst/>
              <a:rect l="0" t="0" r="0" b="0"/>
              <a:pathLst>
                <a:path w="19896" h="9948">
                  <a:moveTo>
                    <a:pt x="0" y="0"/>
                  </a:moveTo>
                  <a:lnTo>
                    <a:pt x="19895" y="994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4903125" y="2138772"/>
              <a:ext cx="110557" cy="127779"/>
            </a:xfrm>
            <a:custGeom>
              <a:avLst/>
              <a:gdLst/>
              <a:ahLst/>
              <a:cxnLst/>
              <a:rect l="0" t="0" r="0" b="0"/>
              <a:pathLst>
                <a:path w="110557" h="127779">
                  <a:moveTo>
                    <a:pt x="70765" y="0"/>
                  </a:moveTo>
                  <a:lnTo>
                    <a:pt x="76046" y="15843"/>
                  </a:lnTo>
                  <a:lnTo>
                    <a:pt x="77601" y="24931"/>
                  </a:lnTo>
                  <a:lnTo>
                    <a:pt x="78639" y="35411"/>
                  </a:lnTo>
                  <a:lnTo>
                    <a:pt x="79330" y="46819"/>
                  </a:lnTo>
                  <a:lnTo>
                    <a:pt x="78686" y="57740"/>
                  </a:lnTo>
                  <a:lnTo>
                    <a:pt x="77151" y="68337"/>
                  </a:lnTo>
                  <a:lnTo>
                    <a:pt x="75022" y="78718"/>
                  </a:lnTo>
                  <a:lnTo>
                    <a:pt x="71393" y="87848"/>
                  </a:lnTo>
                  <a:lnTo>
                    <a:pt x="66762" y="96146"/>
                  </a:lnTo>
                  <a:lnTo>
                    <a:pt x="61464" y="103889"/>
                  </a:lnTo>
                  <a:lnTo>
                    <a:pt x="55722" y="111261"/>
                  </a:lnTo>
                  <a:lnTo>
                    <a:pt x="49683" y="118387"/>
                  </a:lnTo>
                  <a:lnTo>
                    <a:pt x="43447" y="125347"/>
                  </a:lnTo>
                  <a:lnTo>
                    <a:pt x="35973" y="127778"/>
                  </a:lnTo>
                  <a:lnTo>
                    <a:pt x="27675" y="127187"/>
                  </a:lnTo>
                  <a:lnTo>
                    <a:pt x="18827" y="124583"/>
                  </a:lnTo>
                  <a:lnTo>
                    <a:pt x="11823" y="119530"/>
                  </a:lnTo>
                  <a:lnTo>
                    <a:pt x="6048" y="112846"/>
                  </a:lnTo>
                  <a:lnTo>
                    <a:pt x="1093" y="105074"/>
                  </a:lnTo>
                  <a:lnTo>
                    <a:pt x="0" y="97682"/>
                  </a:lnTo>
                  <a:lnTo>
                    <a:pt x="1482" y="90544"/>
                  </a:lnTo>
                  <a:lnTo>
                    <a:pt x="4681" y="83574"/>
                  </a:lnTo>
                  <a:lnTo>
                    <a:pt x="10129" y="81139"/>
                  </a:lnTo>
                  <a:lnTo>
                    <a:pt x="17078" y="81725"/>
                  </a:lnTo>
                  <a:lnTo>
                    <a:pt x="25026" y="84327"/>
                  </a:lnTo>
                  <a:lnTo>
                    <a:pt x="34745" y="87167"/>
                  </a:lnTo>
                  <a:lnTo>
                    <a:pt x="68444" y="96445"/>
                  </a:lnTo>
                  <a:lnTo>
                    <a:pt x="110556" y="10942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5341958" y="1472271"/>
              <a:ext cx="49740" cy="278539"/>
            </a:xfrm>
            <a:custGeom>
              <a:avLst/>
              <a:gdLst/>
              <a:ahLst/>
              <a:cxnLst/>
              <a:rect l="0" t="0" r="0" b="0"/>
              <a:pathLst>
                <a:path w="49740" h="278539">
                  <a:moveTo>
                    <a:pt x="0" y="0"/>
                  </a:moveTo>
                  <a:lnTo>
                    <a:pt x="5281" y="15843"/>
                  </a:lnTo>
                  <a:lnTo>
                    <a:pt x="6837" y="24931"/>
                  </a:lnTo>
                  <a:lnTo>
                    <a:pt x="7874" y="35411"/>
                  </a:lnTo>
                  <a:lnTo>
                    <a:pt x="8565" y="46819"/>
                  </a:lnTo>
                  <a:lnTo>
                    <a:pt x="10131" y="57740"/>
                  </a:lnTo>
                  <a:lnTo>
                    <a:pt x="12281" y="68337"/>
                  </a:lnTo>
                  <a:lnTo>
                    <a:pt x="14819" y="78717"/>
                  </a:lnTo>
                  <a:lnTo>
                    <a:pt x="16511" y="92269"/>
                  </a:lnTo>
                  <a:lnTo>
                    <a:pt x="17639" y="107936"/>
                  </a:lnTo>
                  <a:lnTo>
                    <a:pt x="18391" y="125012"/>
                  </a:lnTo>
                  <a:lnTo>
                    <a:pt x="19998" y="139712"/>
                  </a:lnTo>
                  <a:lnTo>
                    <a:pt x="22174" y="152828"/>
                  </a:lnTo>
                  <a:lnTo>
                    <a:pt x="24731" y="164888"/>
                  </a:lnTo>
                  <a:lnTo>
                    <a:pt x="27540" y="176244"/>
                  </a:lnTo>
                  <a:lnTo>
                    <a:pt x="30518" y="187130"/>
                  </a:lnTo>
                  <a:lnTo>
                    <a:pt x="33609" y="197704"/>
                  </a:lnTo>
                  <a:lnTo>
                    <a:pt x="35670" y="209174"/>
                  </a:lnTo>
                  <a:lnTo>
                    <a:pt x="37043" y="221243"/>
                  </a:lnTo>
                  <a:lnTo>
                    <a:pt x="49739" y="27853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5282271" y="1969660"/>
              <a:ext cx="9949" cy="198957"/>
            </a:xfrm>
            <a:custGeom>
              <a:avLst/>
              <a:gdLst/>
              <a:ahLst/>
              <a:cxnLst/>
              <a:rect l="0" t="0" r="0" b="0"/>
              <a:pathLst>
                <a:path w="9949" h="198957">
                  <a:moveTo>
                    <a:pt x="0" y="0"/>
                  </a:moveTo>
                  <a:lnTo>
                    <a:pt x="0" y="107382"/>
                  </a:lnTo>
                  <a:lnTo>
                    <a:pt x="1106" y="121327"/>
                  </a:lnTo>
                  <a:lnTo>
                    <a:pt x="2948" y="133940"/>
                  </a:lnTo>
                  <a:lnTo>
                    <a:pt x="9948" y="19895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5392300" y="1989556"/>
              <a:ext cx="136794" cy="203419"/>
            </a:xfrm>
            <a:custGeom>
              <a:avLst/>
              <a:gdLst/>
              <a:ahLst/>
              <a:cxnLst/>
              <a:rect l="0" t="0" r="0" b="0"/>
              <a:pathLst>
                <a:path w="136794" h="203419">
                  <a:moveTo>
                    <a:pt x="39188" y="0"/>
                  </a:moveTo>
                  <a:lnTo>
                    <a:pt x="28626" y="15842"/>
                  </a:lnTo>
                  <a:lnTo>
                    <a:pt x="24410" y="23825"/>
                  </a:lnTo>
                  <a:lnTo>
                    <a:pt x="20493" y="32463"/>
                  </a:lnTo>
                  <a:lnTo>
                    <a:pt x="16777" y="41538"/>
                  </a:lnTo>
                  <a:lnTo>
                    <a:pt x="13194" y="52008"/>
                  </a:lnTo>
                  <a:lnTo>
                    <a:pt x="9700" y="63410"/>
                  </a:lnTo>
                  <a:lnTo>
                    <a:pt x="6266" y="75433"/>
                  </a:lnTo>
                  <a:lnTo>
                    <a:pt x="3976" y="87869"/>
                  </a:lnTo>
                  <a:lnTo>
                    <a:pt x="2450" y="100581"/>
                  </a:lnTo>
                  <a:lnTo>
                    <a:pt x="1432" y="113477"/>
                  </a:lnTo>
                  <a:lnTo>
                    <a:pt x="754" y="127601"/>
                  </a:lnTo>
                  <a:lnTo>
                    <a:pt x="0" y="158031"/>
                  </a:lnTo>
                  <a:lnTo>
                    <a:pt x="2009" y="170567"/>
                  </a:lnTo>
                  <a:lnTo>
                    <a:pt x="5560" y="181135"/>
                  </a:lnTo>
                  <a:lnTo>
                    <a:pt x="10137" y="190391"/>
                  </a:lnTo>
                  <a:lnTo>
                    <a:pt x="18715" y="196562"/>
                  </a:lnTo>
                  <a:lnTo>
                    <a:pt x="29961" y="200676"/>
                  </a:lnTo>
                  <a:lnTo>
                    <a:pt x="42984" y="203418"/>
                  </a:lnTo>
                  <a:lnTo>
                    <a:pt x="56088" y="203036"/>
                  </a:lnTo>
                  <a:lnTo>
                    <a:pt x="69245" y="200570"/>
                  </a:lnTo>
                  <a:lnTo>
                    <a:pt x="82437" y="196716"/>
                  </a:lnTo>
                  <a:lnTo>
                    <a:pt x="93443" y="191936"/>
                  </a:lnTo>
                  <a:lnTo>
                    <a:pt x="102990" y="186539"/>
                  </a:lnTo>
                  <a:lnTo>
                    <a:pt x="111566" y="180730"/>
                  </a:lnTo>
                  <a:lnTo>
                    <a:pt x="119494" y="174646"/>
                  </a:lnTo>
                  <a:lnTo>
                    <a:pt x="126990" y="168380"/>
                  </a:lnTo>
                  <a:lnTo>
                    <a:pt x="134198" y="161992"/>
                  </a:lnTo>
                  <a:lnTo>
                    <a:pt x="136793" y="155523"/>
                  </a:lnTo>
                  <a:lnTo>
                    <a:pt x="136312" y="149000"/>
                  </a:lnTo>
                  <a:lnTo>
                    <a:pt x="133780" y="142440"/>
                  </a:lnTo>
                  <a:lnTo>
                    <a:pt x="128777" y="139172"/>
                  </a:lnTo>
                  <a:lnTo>
                    <a:pt x="122125" y="138099"/>
                  </a:lnTo>
                  <a:lnTo>
                    <a:pt x="114375" y="138489"/>
                  </a:lnTo>
                  <a:lnTo>
                    <a:pt x="105892" y="140959"/>
                  </a:lnTo>
                  <a:lnTo>
                    <a:pt x="96921" y="144817"/>
                  </a:lnTo>
                  <a:lnTo>
                    <a:pt x="59083" y="1691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5650339" y="2009451"/>
              <a:ext cx="159329" cy="298435"/>
            </a:xfrm>
            <a:custGeom>
              <a:avLst/>
              <a:gdLst/>
              <a:ahLst/>
              <a:cxnLst/>
              <a:rect l="0" t="0" r="0" b="0"/>
              <a:pathLst>
                <a:path w="159329" h="298435">
                  <a:moveTo>
                    <a:pt x="0" y="0"/>
                  </a:moveTo>
                  <a:lnTo>
                    <a:pt x="21124" y="0"/>
                  </a:lnTo>
                  <a:lnTo>
                    <a:pt x="30662" y="1106"/>
                  </a:lnTo>
                  <a:lnTo>
                    <a:pt x="40337" y="2948"/>
                  </a:lnTo>
                  <a:lnTo>
                    <a:pt x="50103" y="5281"/>
                  </a:lnTo>
                  <a:lnTo>
                    <a:pt x="59929" y="9047"/>
                  </a:lnTo>
                  <a:lnTo>
                    <a:pt x="69796" y="13769"/>
                  </a:lnTo>
                  <a:lnTo>
                    <a:pt x="79690" y="19127"/>
                  </a:lnTo>
                  <a:lnTo>
                    <a:pt x="88497" y="24910"/>
                  </a:lnTo>
                  <a:lnTo>
                    <a:pt x="96578" y="30976"/>
                  </a:lnTo>
                  <a:lnTo>
                    <a:pt x="104177" y="37230"/>
                  </a:lnTo>
                  <a:lnTo>
                    <a:pt x="109242" y="46926"/>
                  </a:lnTo>
                  <a:lnTo>
                    <a:pt x="112619" y="58917"/>
                  </a:lnTo>
                  <a:lnTo>
                    <a:pt x="114871" y="72437"/>
                  </a:lnTo>
                  <a:lnTo>
                    <a:pt x="113056" y="83662"/>
                  </a:lnTo>
                  <a:lnTo>
                    <a:pt x="108530" y="93355"/>
                  </a:lnTo>
                  <a:lnTo>
                    <a:pt x="102197" y="102028"/>
                  </a:lnTo>
                  <a:lnTo>
                    <a:pt x="95764" y="110020"/>
                  </a:lnTo>
                  <a:lnTo>
                    <a:pt x="89265" y="117559"/>
                  </a:lnTo>
                  <a:lnTo>
                    <a:pt x="82721" y="124796"/>
                  </a:lnTo>
                  <a:lnTo>
                    <a:pt x="69556" y="138732"/>
                  </a:lnTo>
                  <a:lnTo>
                    <a:pt x="62951" y="145543"/>
                  </a:lnTo>
                  <a:lnTo>
                    <a:pt x="61863" y="151189"/>
                  </a:lnTo>
                  <a:lnTo>
                    <a:pt x="64454" y="156058"/>
                  </a:lnTo>
                  <a:lnTo>
                    <a:pt x="69497" y="160409"/>
                  </a:lnTo>
                  <a:lnTo>
                    <a:pt x="77280" y="164416"/>
                  </a:lnTo>
                  <a:lnTo>
                    <a:pt x="86890" y="168192"/>
                  </a:lnTo>
                  <a:lnTo>
                    <a:pt x="128800" y="182194"/>
                  </a:lnTo>
                  <a:lnTo>
                    <a:pt x="137816" y="187782"/>
                  </a:lnTo>
                  <a:lnTo>
                    <a:pt x="146038" y="194822"/>
                  </a:lnTo>
                  <a:lnTo>
                    <a:pt x="153729" y="202832"/>
                  </a:lnTo>
                  <a:lnTo>
                    <a:pt x="157752" y="211488"/>
                  </a:lnTo>
                  <a:lnTo>
                    <a:pt x="159328" y="220574"/>
                  </a:lnTo>
                  <a:lnTo>
                    <a:pt x="159273" y="229948"/>
                  </a:lnTo>
                  <a:lnTo>
                    <a:pt x="155921" y="238407"/>
                  </a:lnTo>
                  <a:lnTo>
                    <a:pt x="150370" y="246258"/>
                  </a:lnTo>
                  <a:lnTo>
                    <a:pt x="143354" y="253702"/>
                  </a:lnTo>
                  <a:lnTo>
                    <a:pt x="135360" y="260875"/>
                  </a:lnTo>
                  <a:lnTo>
                    <a:pt x="126715" y="267868"/>
                  </a:lnTo>
                  <a:lnTo>
                    <a:pt x="117636" y="274741"/>
                  </a:lnTo>
                  <a:lnTo>
                    <a:pt x="108268" y="280428"/>
                  </a:lnTo>
                  <a:lnTo>
                    <a:pt x="98706" y="285325"/>
                  </a:lnTo>
                  <a:lnTo>
                    <a:pt x="59687" y="29843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6207415" y="1442428"/>
              <a:ext cx="49740" cy="159165"/>
            </a:xfrm>
            <a:custGeom>
              <a:avLst/>
              <a:gdLst/>
              <a:ahLst/>
              <a:cxnLst/>
              <a:rect l="0" t="0" r="0" b="0"/>
              <a:pathLst>
                <a:path w="49740" h="159165">
                  <a:moveTo>
                    <a:pt x="0" y="0"/>
                  </a:moveTo>
                  <a:lnTo>
                    <a:pt x="5281" y="21123"/>
                  </a:lnTo>
                  <a:lnTo>
                    <a:pt x="7942" y="30662"/>
                  </a:lnTo>
                  <a:lnTo>
                    <a:pt x="13846" y="50102"/>
                  </a:lnTo>
                  <a:lnTo>
                    <a:pt x="49739" y="15916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6147728" y="1929869"/>
              <a:ext cx="9949" cy="208904"/>
            </a:xfrm>
            <a:custGeom>
              <a:avLst/>
              <a:gdLst/>
              <a:ahLst/>
              <a:cxnLst/>
              <a:rect l="0" t="0" r="0" b="0"/>
              <a:pathLst>
                <a:path w="9949" h="208904">
                  <a:moveTo>
                    <a:pt x="0" y="0"/>
                  </a:moveTo>
                  <a:lnTo>
                    <a:pt x="0" y="21124"/>
                  </a:lnTo>
                  <a:lnTo>
                    <a:pt x="1105" y="31767"/>
                  </a:lnTo>
                  <a:lnTo>
                    <a:pt x="2948" y="43284"/>
                  </a:lnTo>
                  <a:lnTo>
                    <a:pt x="5281" y="55384"/>
                  </a:lnTo>
                  <a:lnTo>
                    <a:pt x="6837" y="67871"/>
                  </a:lnTo>
                  <a:lnTo>
                    <a:pt x="7874" y="80617"/>
                  </a:lnTo>
                  <a:lnTo>
                    <a:pt x="8565" y="93536"/>
                  </a:lnTo>
                  <a:lnTo>
                    <a:pt x="9333" y="119680"/>
                  </a:lnTo>
                  <a:lnTo>
                    <a:pt x="9948" y="20890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6240748" y="1939817"/>
              <a:ext cx="178611" cy="185112"/>
            </a:xfrm>
            <a:custGeom>
              <a:avLst/>
              <a:gdLst/>
              <a:ahLst/>
              <a:cxnLst/>
              <a:rect l="0" t="0" r="0" b="0"/>
              <a:pathLst>
                <a:path w="178611" h="185112">
                  <a:moveTo>
                    <a:pt x="66144" y="0"/>
                  </a:moveTo>
                  <a:lnTo>
                    <a:pt x="38453" y="41538"/>
                  </a:lnTo>
                  <a:lnTo>
                    <a:pt x="33314" y="50903"/>
                  </a:lnTo>
                  <a:lnTo>
                    <a:pt x="28784" y="60463"/>
                  </a:lnTo>
                  <a:lnTo>
                    <a:pt x="24658" y="70152"/>
                  </a:lnTo>
                  <a:lnTo>
                    <a:pt x="19697" y="78822"/>
                  </a:lnTo>
                  <a:lnTo>
                    <a:pt x="14178" y="86812"/>
                  </a:lnTo>
                  <a:lnTo>
                    <a:pt x="8289" y="94350"/>
                  </a:lnTo>
                  <a:lnTo>
                    <a:pt x="4363" y="103796"/>
                  </a:lnTo>
                  <a:lnTo>
                    <a:pt x="1745" y="114515"/>
                  </a:lnTo>
                  <a:lnTo>
                    <a:pt x="0" y="126082"/>
                  </a:lnTo>
                  <a:lnTo>
                    <a:pt x="1047" y="136004"/>
                  </a:lnTo>
                  <a:lnTo>
                    <a:pt x="3956" y="144830"/>
                  </a:lnTo>
                  <a:lnTo>
                    <a:pt x="8106" y="152924"/>
                  </a:lnTo>
                  <a:lnTo>
                    <a:pt x="13083" y="160530"/>
                  </a:lnTo>
                  <a:lnTo>
                    <a:pt x="18612" y="167812"/>
                  </a:lnTo>
                  <a:lnTo>
                    <a:pt x="24508" y="174877"/>
                  </a:lnTo>
                  <a:lnTo>
                    <a:pt x="32861" y="179587"/>
                  </a:lnTo>
                  <a:lnTo>
                    <a:pt x="42850" y="182728"/>
                  </a:lnTo>
                  <a:lnTo>
                    <a:pt x="53931" y="184821"/>
                  </a:lnTo>
                  <a:lnTo>
                    <a:pt x="65739" y="185111"/>
                  </a:lnTo>
                  <a:lnTo>
                    <a:pt x="78033" y="184199"/>
                  </a:lnTo>
                  <a:lnTo>
                    <a:pt x="90650" y="182486"/>
                  </a:lnTo>
                  <a:lnTo>
                    <a:pt x="102377" y="180239"/>
                  </a:lnTo>
                  <a:lnTo>
                    <a:pt x="113511" y="177635"/>
                  </a:lnTo>
                  <a:lnTo>
                    <a:pt x="124249" y="174794"/>
                  </a:lnTo>
                  <a:lnTo>
                    <a:pt x="133619" y="170690"/>
                  </a:lnTo>
                  <a:lnTo>
                    <a:pt x="142076" y="165743"/>
                  </a:lnTo>
                  <a:lnTo>
                    <a:pt x="158473" y="154351"/>
                  </a:lnTo>
                  <a:lnTo>
                    <a:pt x="176814" y="141919"/>
                  </a:lnTo>
                  <a:lnTo>
                    <a:pt x="178610" y="137720"/>
                  </a:lnTo>
                  <a:lnTo>
                    <a:pt x="175386" y="134920"/>
                  </a:lnTo>
                  <a:lnTo>
                    <a:pt x="168816" y="133054"/>
                  </a:lnTo>
                  <a:lnTo>
                    <a:pt x="160014" y="132915"/>
                  </a:lnTo>
                  <a:lnTo>
                    <a:pt x="149725" y="133927"/>
                  </a:lnTo>
                  <a:lnTo>
                    <a:pt x="138445" y="135708"/>
                  </a:lnTo>
                  <a:lnTo>
                    <a:pt x="128714" y="139105"/>
                  </a:lnTo>
                  <a:lnTo>
                    <a:pt x="120016" y="143581"/>
                  </a:lnTo>
                  <a:lnTo>
                    <a:pt x="112007" y="148776"/>
                  </a:lnTo>
                  <a:lnTo>
                    <a:pt x="103351" y="153344"/>
                  </a:lnTo>
                  <a:lnTo>
                    <a:pt x="94265" y="157495"/>
                  </a:lnTo>
                  <a:lnTo>
                    <a:pt x="66144" y="1691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6498224" y="1939817"/>
              <a:ext cx="166790" cy="159165"/>
            </a:xfrm>
            <a:custGeom>
              <a:avLst/>
              <a:gdLst/>
              <a:ahLst/>
              <a:cxnLst/>
              <a:rect l="0" t="0" r="0" b="0"/>
              <a:pathLst>
                <a:path w="166790" h="159165">
                  <a:moveTo>
                    <a:pt x="37467" y="0"/>
                  </a:moveTo>
                  <a:lnTo>
                    <a:pt x="32186" y="15843"/>
                  </a:lnTo>
                  <a:lnTo>
                    <a:pt x="28421" y="23825"/>
                  </a:lnTo>
                  <a:lnTo>
                    <a:pt x="23699" y="32463"/>
                  </a:lnTo>
                  <a:lnTo>
                    <a:pt x="18341" y="41538"/>
                  </a:lnTo>
                  <a:lnTo>
                    <a:pt x="13663" y="50903"/>
                  </a:lnTo>
                  <a:lnTo>
                    <a:pt x="9440" y="60463"/>
                  </a:lnTo>
                  <a:lnTo>
                    <a:pt x="5518" y="70152"/>
                  </a:lnTo>
                  <a:lnTo>
                    <a:pt x="2904" y="81032"/>
                  </a:lnTo>
                  <a:lnTo>
                    <a:pt x="1162" y="92707"/>
                  </a:lnTo>
                  <a:lnTo>
                    <a:pt x="0" y="104912"/>
                  </a:lnTo>
                  <a:lnTo>
                    <a:pt x="2541" y="115259"/>
                  </a:lnTo>
                  <a:lnTo>
                    <a:pt x="7551" y="124367"/>
                  </a:lnTo>
                  <a:lnTo>
                    <a:pt x="14207" y="132650"/>
                  </a:lnTo>
                  <a:lnTo>
                    <a:pt x="24171" y="138172"/>
                  </a:lnTo>
                  <a:lnTo>
                    <a:pt x="36340" y="141854"/>
                  </a:lnTo>
                  <a:lnTo>
                    <a:pt x="79872" y="149982"/>
                  </a:lnTo>
                  <a:lnTo>
                    <a:pt x="95580" y="153043"/>
                  </a:lnTo>
                  <a:lnTo>
                    <a:pt x="110474" y="155084"/>
                  </a:lnTo>
                  <a:lnTo>
                    <a:pt x="124824" y="156444"/>
                  </a:lnTo>
                  <a:lnTo>
                    <a:pt x="166789" y="15916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6645117" y="2009451"/>
              <a:ext cx="29844" cy="139270"/>
            </a:xfrm>
            <a:custGeom>
              <a:avLst/>
              <a:gdLst/>
              <a:ahLst/>
              <a:cxnLst/>
              <a:rect l="0" t="0" r="0" b="0"/>
              <a:pathLst>
                <a:path w="29844" h="139270">
                  <a:moveTo>
                    <a:pt x="0" y="0"/>
                  </a:moveTo>
                  <a:lnTo>
                    <a:pt x="0" y="21124"/>
                  </a:lnTo>
                  <a:lnTo>
                    <a:pt x="1106" y="31768"/>
                  </a:lnTo>
                  <a:lnTo>
                    <a:pt x="2948" y="43285"/>
                  </a:lnTo>
                  <a:lnTo>
                    <a:pt x="5281" y="55384"/>
                  </a:lnTo>
                  <a:lnTo>
                    <a:pt x="7942" y="66766"/>
                  </a:lnTo>
                  <a:lnTo>
                    <a:pt x="10821" y="77670"/>
                  </a:lnTo>
                  <a:lnTo>
                    <a:pt x="16968" y="98628"/>
                  </a:lnTo>
                  <a:lnTo>
                    <a:pt x="29843" y="1392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7082819" y="1392689"/>
              <a:ext cx="29845" cy="198956"/>
            </a:xfrm>
            <a:custGeom>
              <a:avLst/>
              <a:gdLst/>
              <a:ahLst/>
              <a:cxnLst/>
              <a:rect l="0" t="0" r="0" b="0"/>
              <a:pathLst>
                <a:path w="29845" h="198956">
                  <a:moveTo>
                    <a:pt x="0" y="0"/>
                  </a:moveTo>
                  <a:lnTo>
                    <a:pt x="0" y="102101"/>
                  </a:lnTo>
                  <a:lnTo>
                    <a:pt x="1105" y="114490"/>
                  </a:lnTo>
                  <a:lnTo>
                    <a:pt x="2947" y="126065"/>
                  </a:lnTo>
                  <a:lnTo>
                    <a:pt x="5281" y="137098"/>
                  </a:lnTo>
                  <a:lnTo>
                    <a:pt x="7942" y="147770"/>
                  </a:lnTo>
                  <a:lnTo>
                    <a:pt x="10822" y="158200"/>
                  </a:lnTo>
                  <a:lnTo>
                    <a:pt x="29844" y="19895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7054359" y="1860235"/>
              <a:ext cx="28461" cy="238747"/>
            </a:xfrm>
            <a:custGeom>
              <a:avLst/>
              <a:gdLst/>
              <a:ahLst/>
              <a:cxnLst/>
              <a:rect l="0" t="0" r="0" b="0"/>
              <a:pathLst>
                <a:path w="28461" h="238747">
                  <a:moveTo>
                    <a:pt x="8565" y="0"/>
                  </a:moveTo>
                  <a:lnTo>
                    <a:pt x="3284" y="15842"/>
                  </a:lnTo>
                  <a:lnTo>
                    <a:pt x="1728" y="26036"/>
                  </a:lnTo>
                  <a:lnTo>
                    <a:pt x="691" y="38358"/>
                  </a:lnTo>
                  <a:lnTo>
                    <a:pt x="0" y="52099"/>
                  </a:lnTo>
                  <a:lnTo>
                    <a:pt x="644" y="65681"/>
                  </a:lnTo>
                  <a:lnTo>
                    <a:pt x="2180" y="79157"/>
                  </a:lnTo>
                  <a:lnTo>
                    <a:pt x="4308" y="92562"/>
                  </a:lnTo>
                  <a:lnTo>
                    <a:pt x="5727" y="105920"/>
                  </a:lnTo>
                  <a:lnTo>
                    <a:pt x="6673" y="119247"/>
                  </a:lnTo>
                  <a:lnTo>
                    <a:pt x="7304" y="132553"/>
                  </a:lnTo>
                  <a:lnTo>
                    <a:pt x="8830" y="144739"/>
                  </a:lnTo>
                  <a:lnTo>
                    <a:pt x="10952" y="156179"/>
                  </a:lnTo>
                  <a:lnTo>
                    <a:pt x="13472" y="167122"/>
                  </a:lnTo>
                  <a:lnTo>
                    <a:pt x="16258" y="177733"/>
                  </a:lnTo>
                  <a:lnTo>
                    <a:pt x="19220" y="188123"/>
                  </a:lnTo>
                  <a:lnTo>
                    <a:pt x="28460" y="23874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7204639" y="1870182"/>
              <a:ext cx="181246" cy="181731"/>
            </a:xfrm>
            <a:custGeom>
              <a:avLst/>
              <a:gdLst/>
              <a:ahLst/>
              <a:cxnLst/>
              <a:rect l="0" t="0" r="0" b="0"/>
              <a:pathLst>
                <a:path w="181246" h="181731">
                  <a:moveTo>
                    <a:pt x="47293" y="0"/>
                  </a:moveTo>
                  <a:lnTo>
                    <a:pt x="19601" y="55384"/>
                  </a:lnTo>
                  <a:lnTo>
                    <a:pt x="14462" y="67871"/>
                  </a:lnTo>
                  <a:lnTo>
                    <a:pt x="9932" y="80618"/>
                  </a:lnTo>
                  <a:lnTo>
                    <a:pt x="5806" y="93536"/>
                  </a:lnTo>
                  <a:lnTo>
                    <a:pt x="3055" y="106570"/>
                  </a:lnTo>
                  <a:lnTo>
                    <a:pt x="1222" y="119680"/>
                  </a:lnTo>
                  <a:lnTo>
                    <a:pt x="0" y="132842"/>
                  </a:lnTo>
                  <a:lnTo>
                    <a:pt x="1395" y="143827"/>
                  </a:lnTo>
                  <a:lnTo>
                    <a:pt x="4536" y="153361"/>
                  </a:lnTo>
                  <a:lnTo>
                    <a:pt x="8840" y="161927"/>
                  </a:lnTo>
                  <a:lnTo>
                    <a:pt x="15026" y="168744"/>
                  </a:lnTo>
                  <a:lnTo>
                    <a:pt x="22466" y="174393"/>
                  </a:lnTo>
                  <a:lnTo>
                    <a:pt x="30742" y="179265"/>
                  </a:lnTo>
                  <a:lnTo>
                    <a:pt x="41786" y="181407"/>
                  </a:lnTo>
                  <a:lnTo>
                    <a:pt x="54674" y="181730"/>
                  </a:lnTo>
                  <a:lnTo>
                    <a:pt x="68793" y="180840"/>
                  </a:lnTo>
                  <a:lnTo>
                    <a:pt x="83733" y="178036"/>
                  </a:lnTo>
                  <a:lnTo>
                    <a:pt x="99219" y="173956"/>
                  </a:lnTo>
                  <a:lnTo>
                    <a:pt x="115070" y="169026"/>
                  </a:lnTo>
                  <a:lnTo>
                    <a:pt x="128952" y="163528"/>
                  </a:lnTo>
                  <a:lnTo>
                    <a:pt x="141524" y="157653"/>
                  </a:lnTo>
                  <a:lnTo>
                    <a:pt x="153221" y="151525"/>
                  </a:lnTo>
                  <a:lnTo>
                    <a:pt x="163229" y="145229"/>
                  </a:lnTo>
                  <a:lnTo>
                    <a:pt x="172112" y="138821"/>
                  </a:lnTo>
                  <a:lnTo>
                    <a:pt x="180245" y="132339"/>
                  </a:lnTo>
                  <a:lnTo>
                    <a:pt x="181245" y="128017"/>
                  </a:lnTo>
                  <a:lnTo>
                    <a:pt x="177491" y="125136"/>
                  </a:lnTo>
                  <a:lnTo>
                    <a:pt x="170566" y="123215"/>
                  </a:lnTo>
                  <a:lnTo>
                    <a:pt x="162634" y="124145"/>
                  </a:lnTo>
                  <a:lnTo>
                    <a:pt x="154031" y="126976"/>
                  </a:lnTo>
                  <a:lnTo>
                    <a:pt x="144979" y="131074"/>
                  </a:lnTo>
                  <a:lnTo>
                    <a:pt x="135628" y="136016"/>
                  </a:lnTo>
                  <a:lnTo>
                    <a:pt x="126079" y="141522"/>
                  </a:lnTo>
                  <a:lnTo>
                    <a:pt x="116397" y="147403"/>
                  </a:lnTo>
                  <a:lnTo>
                    <a:pt x="107730" y="153534"/>
                  </a:lnTo>
                  <a:lnTo>
                    <a:pt x="99743" y="159832"/>
                  </a:lnTo>
                  <a:lnTo>
                    <a:pt x="77136" y="17906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7520522" y="1919921"/>
              <a:ext cx="9948" cy="49740"/>
            </a:xfrm>
            <a:custGeom>
              <a:avLst/>
              <a:gdLst/>
              <a:ahLst/>
              <a:cxnLst/>
              <a:rect l="0" t="0" r="0" b="0"/>
              <a:pathLst>
                <a:path w="9948" h="49740">
                  <a:moveTo>
                    <a:pt x="9947" y="0"/>
                  </a:moveTo>
                  <a:lnTo>
                    <a:pt x="6999" y="8843"/>
                  </a:lnTo>
                  <a:lnTo>
                    <a:pt x="0" y="4973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7530469" y="2013668"/>
              <a:ext cx="153001" cy="125105"/>
            </a:xfrm>
            <a:custGeom>
              <a:avLst/>
              <a:gdLst/>
              <a:ahLst/>
              <a:cxnLst/>
              <a:rect l="0" t="0" r="0" b="0"/>
              <a:pathLst>
                <a:path w="153001" h="125105">
                  <a:moveTo>
                    <a:pt x="0" y="5731"/>
                  </a:moveTo>
                  <a:lnTo>
                    <a:pt x="26405" y="450"/>
                  </a:lnTo>
                  <a:lnTo>
                    <a:pt x="39710" y="0"/>
                  </a:lnTo>
                  <a:lnTo>
                    <a:pt x="54106" y="805"/>
                  </a:lnTo>
                  <a:lnTo>
                    <a:pt x="69230" y="2447"/>
                  </a:lnTo>
                  <a:lnTo>
                    <a:pt x="82629" y="4647"/>
                  </a:lnTo>
                  <a:lnTo>
                    <a:pt x="94877" y="7219"/>
                  </a:lnTo>
                  <a:lnTo>
                    <a:pt x="106359" y="10039"/>
                  </a:lnTo>
                  <a:lnTo>
                    <a:pt x="117329" y="13024"/>
                  </a:lnTo>
                  <a:lnTo>
                    <a:pt x="138361" y="19289"/>
                  </a:lnTo>
                  <a:lnTo>
                    <a:pt x="145295" y="25823"/>
                  </a:lnTo>
                  <a:lnTo>
                    <a:pt x="149918" y="34600"/>
                  </a:lnTo>
                  <a:lnTo>
                    <a:pt x="153000" y="44872"/>
                  </a:lnTo>
                  <a:lnTo>
                    <a:pt x="152844" y="55037"/>
                  </a:lnTo>
                  <a:lnTo>
                    <a:pt x="150530" y="65129"/>
                  </a:lnTo>
                  <a:lnTo>
                    <a:pt x="146777" y="75173"/>
                  </a:lnTo>
                  <a:lnTo>
                    <a:pt x="142064" y="84080"/>
                  </a:lnTo>
                  <a:lnTo>
                    <a:pt x="136711" y="92228"/>
                  </a:lnTo>
                  <a:lnTo>
                    <a:pt x="99479" y="12510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7600104" y="1919921"/>
              <a:ext cx="39792" cy="9949"/>
            </a:xfrm>
            <a:custGeom>
              <a:avLst/>
              <a:gdLst/>
              <a:ahLst/>
              <a:cxnLst/>
              <a:rect l="0" t="0" r="0" b="0"/>
              <a:pathLst>
                <a:path w="39792" h="9949">
                  <a:moveTo>
                    <a:pt x="0" y="9948"/>
                  </a:moveTo>
                  <a:lnTo>
                    <a:pt x="8842" y="7000"/>
                  </a:lnTo>
                  <a:lnTo>
                    <a:pt x="39791"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4265204" y="1512244"/>
              <a:ext cx="3046415" cy="258677"/>
            </a:xfrm>
            <a:custGeom>
              <a:avLst/>
              <a:gdLst/>
              <a:ahLst/>
              <a:cxnLst/>
              <a:rect l="0" t="0" r="0" b="0"/>
              <a:pathLst>
                <a:path w="3046415" h="258677">
                  <a:moveTo>
                    <a:pt x="3046414" y="9766"/>
                  </a:moveTo>
                  <a:lnTo>
                    <a:pt x="2995256" y="1892"/>
                  </a:lnTo>
                  <a:lnTo>
                    <a:pt x="2914021" y="0"/>
                  </a:lnTo>
                  <a:lnTo>
                    <a:pt x="2828059" y="947"/>
                  </a:lnTo>
                  <a:lnTo>
                    <a:pt x="2739708" y="8386"/>
                  </a:lnTo>
                  <a:lnTo>
                    <a:pt x="2646499" y="9645"/>
                  </a:lnTo>
                  <a:lnTo>
                    <a:pt x="2341919" y="9766"/>
                  </a:lnTo>
                  <a:lnTo>
                    <a:pt x="2260340" y="17640"/>
                  </a:lnTo>
                  <a:lnTo>
                    <a:pt x="2177615" y="19440"/>
                  </a:lnTo>
                  <a:lnTo>
                    <a:pt x="2036438" y="19703"/>
                  </a:lnTo>
                  <a:lnTo>
                    <a:pt x="1941519" y="27586"/>
                  </a:lnTo>
                  <a:lnTo>
                    <a:pt x="1849478" y="29388"/>
                  </a:lnTo>
                  <a:lnTo>
                    <a:pt x="1772466" y="32555"/>
                  </a:lnTo>
                  <a:lnTo>
                    <a:pt x="1693391" y="38216"/>
                  </a:lnTo>
                  <a:lnTo>
                    <a:pt x="1601896" y="42373"/>
                  </a:lnTo>
                  <a:lnTo>
                    <a:pt x="1523991" y="48138"/>
                  </a:lnTo>
                  <a:lnTo>
                    <a:pt x="1451577" y="56113"/>
                  </a:lnTo>
                  <a:lnTo>
                    <a:pt x="1374556" y="58835"/>
                  </a:lnTo>
                  <a:lnTo>
                    <a:pt x="1295480" y="64653"/>
                  </a:lnTo>
                  <a:lnTo>
                    <a:pt x="1203985" y="71768"/>
                  </a:lnTo>
                  <a:lnTo>
                    <a:pt x="1165355" y="77114"/>
                  </a:lnTo>
                  <a:lnTo>
                    <a:pt x="1126080" y="83174"/>
                  </a:lnTo>
                  <a:lnTo>
                    <a:pt x="1034834" y="91483"/>
                  </a:lnTo>
                  <a:lnTo>
                    <a:pt x="944041" y="99372"/>
                  </a:lnTo>
                  <a:lnTo>
                    <a:pt x="870128" y="106966"/>
                  </a:lnTo>
                  <a:lnTo>
                    <a:pt x="801982" y="114075"/>
                  </a:lnTo>
                  <a:lnTo>
                    <a:pt x="746646" y="122956"/>
                  </a:lnTo>
                  <a:lnTo>
                    <a:pt x="637508" y="142442"/>
                  </a:lnTo>
                  <a:lnTo>
                    <a:pt x="550191" y="151114"/>
                  </a:lnTo>
                  <a:lnTo>
                    <a:pt x="466711" y="159052"/>
                  </a:lnTo>
                  <a:lnTo>
                    <a:pt x="416910" y="166618"/>
                  </a:lnTo>
                  <a:lnTo>
                    <a:pt x="383737" y="172692"/>
                  </a:lnTo>
                  <a:lnTo>
                    <a:pt x="308702" y="181011"/>
                  </a:lnTo>
                  <a:lnTo>
                    <a:pt x="232230" y="187797"/>
                  </a:lnTo>
                  <a:lnTo>
                    <a:pt x="152143" y="188623"/>
                  </a:lnTo>
                  <a:lnTo>
                    <a:pt x="69191" y="187694"/>
                  </a:lnTo>
                  <a:lnTo>
                    <a:pt x="45345" y="183533"/>
                  </a:lnTo>
                  <a:lnTo>
                    <a:pt x="35449" y="179771"/>
                  </a:lnTo>
                  <a:lnTo>
                    <a:pt x="26641" y="175052"/>
                  </a:lnTo>
                  <a:lnTo>
                    <a:pt x="18559" y="169696"/>
                  </a:lnTo>
                  <a:lnTo>
                    <a:pt x="16486" y="162809"/>
                  </a:lnTo>
                  <a:lnTo>
                    <a:pt x="18420" y="154902"/>
                  </a:lnTo>
                  <a:lnTo>
                    <a:pt x="23026" y="146314"/>
                  </a:lnTo>
                  <a:lnTo>
                    <a:pt x="28307" y="138379"/>
                  </a:lnTo>
                  <a:lnTo>
                    <a:pt x="34038" y="130878"/>
                  </a:lnTo>
                  <a:lnTo>
                    <a:pt x="40070" y="123666"/>
                  </a:lnTo>
                  <a:lnTo>
                    <a:pt x="50722" y="115543"/>
                  </a:lnTo>
                  <a:lnTo>
                    <a:pt x="64456" y="106811"/>
                  </a:lnTo>
                  <a:lnTo>
                    <a:pt x="80244" y="97674"/>
                  </a:lnTo>
                  <a:lnTo>
                    <a:pt x="94085" y="90478"/>
                  </a:lnTo>
                  <a:lnTo>
                    <a:pt x="106628" y="84575"/>
                  </a:lnTo>
                  <a:lnTo>
                    <a:pt x="118306" y="79534"/>
                  </a:lnTo>
                  <a:lnTo>
                    <a:pt x="129407" y="75068"/>
                  </a:lnTo>
                  <a:lnTo>
                    <a:pt x="150584" y="67159"/>
                  </a:lnTo>
                  <a:lnTo>
                    <a:pt x="173997" y="59959"/>
                  </a:lnTo>
                  <a:lnTo>
                    <a:pt x="198035" y="53075"/>
                  </a:lnTo>
                  <a:lnTo>
                    <a:pt x="230211" y="42985"/>
                  </a:lnTo>
                  <a:lnTo>
                    <a:pt x="250652" y="36320"/>
                  </a:lnTo>
                  <a:lnTo>
                    <a:pt x="273737" y="29673"/>
                  </a:lnTo>
                  <a:lnTo>
                    <a:pt x="298735" y="24140"/>
                  </a:lnTo>
                  <a:lnTo>
                    <a:pt x="324582" y="21681"/>
                  </a:lnTo>
                  <a:lnTo>
                    <a:pt x="347860" y="23536"/>
                  </a:lnTo>
                  <a:lnTo>
                    <a:pt x="358710" y="25578"/>
                  </a:lnTo>
                  <a:lnTo>
                    <a:pt x="361522" y="29150"/>
                  </a:lnTo>
                  <a:lnTo>
                    <a:pt x="358975" y="33741"/>
                  </a:lnTo>
                  <a:lnTo>
                    <a:pt x="352856" y="39013"/>
                  </a:lnTo>
                  <a:lnTo>
                    <a:pt x="346566" y="44739"/>
                  </a:lnTo>
                  <a:lnTo>
                    <a:pt x="333682" y="56995"/>
                  </a:lnTo>
                  <a:lnTo>
                    <a:pt x="324941" y="62253"/>
                  </a:lnTo>
                  <a:lnTo>
                    <a:pt x="314692" y="66863"/>
                  </a:lnTo>
                  <a:lnTo>
                    <a:pt x="303439" y="71042"/>
                  </a:lnTo>
                  <a:lnTo>
                    <a:pt x="292620" y="76039"/>
                  </a:lnTo>
                  <a:lnTo>
                    <a:pt x="282092" y="81581"/>
                  </a:lnTo>
                  <a:lnTo>
                    <a:pt x="271757" y="87486"/>
                  </a:lnTo>
                  <a:lnTo>
                    <a:pt x="248484" y="99942"/>
                  </a:lnTo>
                  <a:lnTo>
                    <a:pt x="158090" y="145757"/>
                  </a:lnTo>
                  <a:lnTo>
                    <a:pt x="144877" y="153481"/>
                  </a:lnTo>
                  <a:lnTo>
                    <a:pt x="131647" y="161947"/>
                  </a:lnTo>
                  <a:lnTo>
                    <a:pt x="83927" y="194078"/>
                  </a:lnTo>
                  <a:lnTo>
                    <a:pt x="72224" y="201170"/>
                  </a:lnTo>
                  <a:lnTo>
                    <a:pt x="60000" y="208109"/>
                  </a:lnTo>
                  <a:lnTo>
                    <a:pt x="34628" y="221713"/>
                  </a:lnTo>
                  <a:lnTo>
                    <a:pt x="8614" y="235128"/>
                  </a:lnTo>
                  <a:lnTo>
                    <a:pt x="2120" y="241800"/>
                  </a:lnTo>
                  <a:lnTo>
                    <a:pt x="0" y="248459"/>
                  </a:lnTo>
                  <a:lnTo>
                    <a:pt x="798" y="255109"/>
                  </a:lnTo>
                  <a:lnTo>
                    <a:pt x="7962" y="258437"/>
                  </a:lnTo>
                  <a:lnTo>
                    <a:pt x="74767" y="258676"/>
                  </a:lnTo>
                  <a:lnTo>
                    <a:pt x="144534" y="250615"/>
                  </a:lnTo>
                  <a:lnTo>
                    <a:pt x="191401" y="24851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7334296" y="1353187"/>
              <a:ext cx="527450" cy="258354"/>
            </a:xfrm>
            <a:custGeom>
              <a:avLst/>
              <a:gdLst/>
              <a:ahLst/>
              <a:cxnLst/>
              <a:rect l="0" t="0" r="0" b="0"/>
              <a:pathLst>
                <a:path w="527450" h="258354">
                  <a:moveTo>
                    <a:pt x="46957" y="99188"/>
                  </a:moveTo>
                  <a:lnTo>
                    <a:pt x="62799" y="104469"/>
                  </a:lnTo>
                  <a:lnTo>
                    <a:pt x="71887" y="106025"/>
                  </a:lnTo>
                  <a:lnTo>
                    <a:pt x="82368" y="107062"/>
                  </a:lnTo>
                  <a:lnTo>
                    <a:pt x="93776" y="107754"/>
                  </a:lnTo>
                  <a:lnTo>
                    <a:pt x="105802" y="109320"/>
                  </a:lnTo>
                  <a:lnTo>
                    <a:pt x="118241" y="111469"/>
                  </a:lnTo>
                  <a:lnTo>
                    <a:pt x="175254" y="122861"/>
                  </a:lnTo>
                  <a:lnTo>
                    <a:pt x="191069" y="124918"/>
                  </a:lnTo>
                  <a:lnTo>
                    <a:pt x="207140" y="126289"/>
                  </a:lnTo>
                  <a:lnTo>
                    <a:pt x="223380" y="127203"/>
                  </a:lnTo>
                  <a:lnTo>
                    <a:pt x="239733" y="128918"/>
                  </a:lnTo>
                  <a:lnTo>
                    <a:pt x="256163" y="131167"/>
                  </a:lnTo>
                  <a:lnTo>
                    <a:pt x="289154" y="136613"/>
                  </a:lnTo>
                  <a:lnTo>
                    <a:pt x="322238" y="142717"/>
                  </a:lnTo>
                  <a:lnTo>
                    <a:pt x="337693" y="144787"/>
                  </a:lnTo>
                  <a:lnTo>
                    <a:pt x="352417" y="146167"/>
                  </a:lnTo>
                  <a:lnTo>
                    <a:pt x="366654" y="147087"/>
                  </a:lnTo>
                  <a:lnTo>
                    <a:pt x="380567" y="147701"/>
                  </a:lnTo>
                  <a:lnTo>
                    <a:pt x="407816" y="148382"/>
                  </a:lnTo>
                  <a:lnTo>
                    <a:pt x="496490" y="148879"/>
                  </a:lnTo>
                  <a:lnTo>
                    <a:pt x="504704" y="145580"/>
                  </a:lnTo>
                  <a:lnTo>
                    <a:pt x="509076" y="140064"/>
                  </a:lnTo>
                  <a:lnTo>
                    <a:pt x="510885" y="133070"/>
                  </a:lnTo>
                  <a:lnTo>
                    <a:pt x="507670" y="126198"/>
                  </a:lnTo>
                  <a:lnTo>
                    <a:pt x="501104" y="119405"/>
                  </a:lnTo>
                  <a:lnTo>
                    <a:pt x="492307" y="112666"/>
                  </a:lnTo>
                  <a:lnTo>
                    <a:pt x="480915" y="105963"/>
                  </a:lnTo>
                  <a:lnTo>
                    <a:pt x="467794" y="99284"/>
                  </a:lnTo>
                  <a:lnTo>
                    <a:pt x="453520" y="92620"/>
                  </a:lnTo>
                  <a:lnTo>
                    <a:pt x="440689" y="87072"/>
                  </a:lnTo>
                  <a:lnTo>
                    <a:pt x="428817" y="82269"/>
                  </a:lnTo>
                  <a:lnTo>
                    <a:pt x="417588" y="77961"/>
                  </a:lnTo>
                  <a:lnTo>
                    <a:pt x="404575" y="73984"/>
                  </a:lnTo>
                  <a:lnTo>
                    <a:pt x="390374" y="70227"/>
                  </a:lnTo>
                  <a:lnTo>
                    <a:pt x="359856" y="63105"/>
                  </a:lnTo>
                  <a:lnTo>
                    <a:pt x="327871" y="56256"/>
                  </a:lnTo>
                  <a:lnTo>
                    <a:pt x="311605" y="53987"/>
                  </a:lnTo>
                  <a:lnTo>
                    <a:pt x="295234" y="52474"/>
                  </a:lnTo>
                  <a:lnTo>
                    <a:pt x="278794" y="51466"/>
                  </a:lnTo>
                  <a:lnTo>
                    <a:pt x="245789" y="50346"/>
                  </a:lnTo>
                  <a:lnTo>
                    <a:pt x="229250" y="50047"/>
                  </a:lnTo>
                  <a:lnTo>
                    <a:pt x="212698" y="48743"/>
                  </a:lnTo>
                  <a:lnTo>
                    <a:pt x="196137" y="46768"/>
                  </a:lnTo>
                  <a:lnTo>
                    <a:pt x="179570" y="44346"/>
                  </a:lnTo>
                  <a:lnTo>
                    <a:pt x="162998" y="42731"/>
                  </a:lnTo>
                  <a:lnTo>
                    <a:pt x="146424" y="41655"/>
                  </a:lnTo>
                  <a:lnTo>
                    <a:pt x="129848" y="40937"/>
                  </a:lnTo>
                  <a:lnTo>
                    <a:pt x="96693" y="40140"/>
                  </a:lnTo>
                  <a:lnTo>
                    <a:pt x="80114" y="39927"/>
                  </a:lnTo>
                  <a:lnTo>
                    <a:pt x="65746" y="38680"/>
                  </a:lnTo>
                  <a:lnTo>
                    <a:pt x="52851" y="36743"/>
                  </a:lnTo>
                  <a:lnTo>
                    <a:pt x="40939" y="34347"/>
                  </a:lnTo>
                  <a:lnTo>
                    <a:pt x="15912" y="28737"/>
                  </a:lnTo>
                  <a:lnTo>
                    <a:pt x="3049" y="25693"/>
                  </a:lnTo>
                  <a:lnTo>
                    <a:pt x="0" y="21454"/>
                  </a:lnTo>
                  <a:lnTo>
                    <a:pt x="3494" y="16417"/>
                  </a:lnTo>
                  <a:lnTo>
                    <a:pt x="11350" y="10848"/>
                  </a:lnTo>
                  <a:lnTo>
                    <a:pt x="21008" y="7136"/>
                  </a:lnTo>
                  <a:lnTo>
                    <a:pt x="31868" y="4661"/>
                  </a:lnTo>
                  <a:lnTo>
                    <a:pt x="43530" y="3011"/>
                  </a:lnTo>
                  <a:lnTo>
                    <a:pt x="55725" y="1911"/>
                  </a:lnTo>
                  <a:lnTo>
                    <a:pt x="68276" y="1177"/>
                  </a:lnTo>
                  <a:lnTo>
                    <a:pt x="81066" y="688"/>
                  </a:lnTo>
                  <a:lnTo>
                    <a:pt x="125470" y="0"/>
                  </a:lnTo>
                  <a:lnTo>
                    <a:pt x="141301" y="1009"/>
                  </a:lnTo>
                  <a:lnTo>
                    <a:pt x="157381" y="2787"/>
                  </a:lnTo>
                  <a:lnTo>
                    <a:pt x="173628" y="5078"/>
                  </a:lnTo>
                  <a:lnTo>
                    <a:pt x="189986" y="6604"/>
                  </a:lnTo>
                  <a:lnTo>
                    <a:pt x="206418" y="7623"/>
                  </a:lnTo>
                  <a:lnTo>
                    <a:pt x="222899" y="8301"/>
                  </a:lnTo>
                  <a:lnTo>
                    <a:pt x="258895" y="9055"/>
                  </a:lnTo>
                  <a:lnTo>
                    <a:pt x="277779" y="9256"/>
                  </a:lnTo>
                  <a:lnTo>
                    <a:pt x="295894" y="10496"/>
                  </a:lnTo>
                  <a:lnTo>
                    <a:pt x="313499" y="12427"/>
                  </a:lnTo>
                  <a:lnTo>
                    <a:pt x="330761" y="14820"/>
                  </a:lnTo>
                  <a:lnTo>
                    <a:pt x="346690" y="17521"/>
                  </a:lnTo>
                  <a:lnTo>
                    <a:pt x="361732" y="20427"/>
                  </a:lnTo>
                  <a:lnTo>
                    <a:pt x="390234" y="26603"/>
                  </a:lnTo>
                  <a:lnTo>
                    <a:pt x="417639" y="33032"/>
                  </a:lnTo>
                  <a:lnTo>
                    <a:pt x="430031" y="37399"/>
                  </a:lnTo>
                  <a:lnTo>
                    <a:pt x="441609" y="42521"/>
                  </a:lnTo>
                  <a:lnTo>
                    <a:pt x="452643" y="48147"/>
                  </a:lnTo>
                  <a:lnTo>
                    <a:pt x="463315" y="53002"/>
                  </a:lnTo>
                  <a:lnTo>
                    <a:pt x="473746" y="57345"/>
                  </a:lnTo>
                  <a:lnTo>
                    <a:pt x="484015" y="61345"/>
                  </a:lnTo>
                  <a:lnTo>
                    <a:pt x="495283" y="66222"/>
                  </a:lnTo>
                  <a:lnTo>
                    <a:pt x="519593" y="77537"/>
                  </a:lnTo>
                  <a:lnTo>
                    <a:pt x="525633" y="85859"/>
                  </a:lnTo>
                  <a:lnTo>
                    <a:pt x="527449" y="95829"/>
                  </a:lnTo>
                  <a:lnTo>
                    <a:pt x="526449" y="106896"/>
                  </a:lnTo>
                  <a:lnTo>
                    <a:pt x="521362" y="116485"/>
                  </a:lnTo>
                  <a:lnTo>
                    <a:pt x="513549" y="125089"/>
                  </a:lnTo>
                  <a:lnTo>
                    <a:pt x="503920" y="133035"/>
                  </a:lnTo>
                  <a:lnTo>
                    <a:pt x="493078" y="139438"/>
                  </a:lnTo>
                  <a:lnTo>
                    <a:pt x="481430" y="144811"/>
                  </a:lnTo>
                  <a:lnTo>
                    <a:pt x="457802" y="153730"/>
                  </a:lnTo>
                  <a:lnTo>
                    <a:pt x="436248" y="161378"/>
                  </a:lnTo>
                  <a:lnTo>
                    <a:pt x="424752" y="164965"/>
                  </a:lnTo>
                  <a:lnTo>
                    <a:pt x="400190" y="171898"/>
                  </a:lnTo>
                  <a:lnTo>
                    <a:pt x="387449" y="176399"/>
                  </a:lnTo>
                  <a:lnTo>
                    <a:pt x="374535" y="181611"/>
                  </a:lnTo>
                  <a:lnTo>
                    <a:pt x="361504" y="187296"/>
                  </a:lnTo>
                  <a:lnTo>
                    <a:pt x="349501" y="192192"/>
                  </a:lnTo>
                  <a:lnTo>
                    <a:pt x="327321" y="200578"/>
                  </a:lnTo>
                  <a:lnTo>
                    <a:pt x="315659" y="205468"/>
                  </a:lnTo>
                  <a:lnTo>
                    <a:pt x="303464" y="210938"/>
                  </a:lnTo>
                  <a:lnTo>
                    <a:pt x="290912" y="216795"/>
                  </a:lnTo>
                  <a:lnTo>
                    <a:pt x="279228" y="221805"/>
                  </a:lnTo>
                  <a:lnTo>
                    <a:pt x="268122" y="226251"/>
                  </a:lnTo>
                  <a:lnTo>
                    <a:pt x="257403" y="230320"/>
                  </a:lnTo>
                  <a:lnTo>
                    <a:pt x="245835" y="235243"/>
                  </a:lnTo>
                  <a:lnTo>
                    <a:pt x="196173" y="25835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4711226" y="1518122"/>
              <a:ext cx="286533" cy="229969"/>
            </a:xfrm>
            <a:custGeom>
              <a:avLst/>
              <a:gdLst/>
              <a:ahLst/>
              <a:cxnLst/>
              <a:rect l="0" t="0" r="0" b="0"/>
              <a:pathLst>
                <a:path w="286533" h="229969">
                  <a:moveTo>
                    <a:pt x="193030" y="23784"/>
                  </a:moveTo>
                  <a:lnTo>
                    <a:pt x="182468" y="13222"/>
                  </a:lnTo>
                  <a:lnTo>
                    <a:pt x="176040" y="9005"/>
                  </a:lnTo>
                  <a:lnTo>
                    <a:pt x="168440" y="5089"/>
                  </a:lnTo>
                  <a:lnTo>
                    <a:pt x="160057" y="1373"/>
                  </a:lnTo>
                  <a:lnTo>
                    <a:pt x="150047" y="0"/>
                  </a:lnTo>
                  <a:lnTo>
                    <a:pt x="138952" y="191"/>
                  </a:lnTo>
                  <a:lnTo>
                    <a:pt x="127135" y="1423"/>
                  </a:lnTo>
                  <a:lnTo>
                    <a:pt x="115940" y="3350"/>
                  </a:lnTo>
                  <a:lnTo>
                    <a:pt x="105162" y="5740"/>
                  </a:lnTo>
                  <a:lnTo>
                    <a:pt x="94660" y="8439"/>
                  </a:lnTo>
                  <a:lnTo>
                    <a:pt x="85448" y="12448"/>
                  </a:lnTo>
                  <a:lnTo>
                    <a:pt x="77096" y="17332"/>
                  </a:lnTo>
                  <a:lnTo>
                    <a:pt x="69318" y="22798"/>
                  </a:lnTo>
                  <a:lnTo>
                    <a:pt x="61921" y="28653"/>
                  </a:lnTo>
                  <a:lnTo>
                    <a:pt x="54780" y="34767"/>
                  </a:lnTo>
                  <a:lnTo>
                    <a:pt x="47808" y="41054"/>
                  </a:lnTo>
                  <a:lnTo>
                    <a:pt x="40950" y="48561"/>
                  </a:lnTo>
                  <a:lnTo>
                    <a:pt x="34167" y="56881"/>
                  </a:lnTo>
                  <a:lnTo>
                    <a:pt x="27435" y="65744"/>
                  </a:lnTo>
                  <a:lnTo>
                    <a:pt x="21841" y="74969"/>
                  </a:lnTo>
                  <a:lnTo>
                    <a:pt x="17007" y="84434"/>
                  </a:lnTo>
                  <a:lnTo>
                    <a:pt x="12678" y="94061"/>
                  </a:lnTo>
                  <a:lnTo>
                    <a:pt x="8687" y="103794"/>
                  </a:lnTo>
                  <a:lnTo>
                    <a:pt x="4921" y="113599"/>
                  </a:lnTo>
                  <a:lnTo>
                    <a:pt x="1306" y="123452"/>
                  </a:lnTo>
                  <a:lnTo>
                    <a:pt x="0" y="133336"/>
                  </a:lnTo>
                  <a:lnTo>
                    <a:pt x="236" y="143242"/>
                  </a:lnTo>
                  <a:lnTo>
                    <a:pt x="1497" y="153161"/>
                  </a:lnTo>
                  <a:lnTo>
                    <a:pt x="4550" y="163090"/>
                  </a:lnTo>
                  <a:lnTo>
                    <a:pt x="8795" y="173025"/>
                  </a:lnTo>
                  <a:lnTo>
                    <a:pt x="13835" y="182965"/>
                  </a:lnTo>
                  <a:lnTo>
                    <a:pt x="20512" y="191802"/>
                  </a:lnTo>
                  <a:lnTo>
                    <a:pt x="28279" y="199904"/>
                  </a:lnTo>
                  <a:lnTo>
                    <a:pt x="36773" y="207515"/>
                  </a:lnTo>
                  <a:lnTo>
                    <a:pt x="45751" y="213695"/>
                  </a:lnTo>
                  <a:lnTo>
                    <a:pt x="55053" y="218921"/>
                  </a:lnTo>
                  <a:lnTo>
                    <a:pt x="64570" y="223509"/>
                  </a:lnTo>
                  <a:lnTo>
                    <a:pt x="75336" y="226568"/>
                  </a:lnTo>
                  <a:lnTo>
                    <a:pt x="86935" y="228608"/>
                  </a:lnTo>
                  <a:lnTo>
                    <a:pt x="99088" y="229968"/>
                  </a:lnTo>
                  <a:lnTo>
                    <a:pt x="111612" y="229769"/>
                  </a:lnTo>
                  <a:lnTo>
                    <a:pt x="124382" y="228531"/>
                  </a:lnTo>
                  <a:lnTo>
                    <a:pt x="137317" y="226600"/>
                  </a:lnTo>
                  <a:lnTo>
                    <a:pt x="149256" y="223103"/>
                  </a:lnTo>
                  <a:lnTo>
                    <a:pt x="160531" y="218560"/>
                  </a:lnTo>
                  <a:lnTo>
                    <a:pt x="207734" y="195386"/>
                  </a:lnTo>
                  <a:lnTo>
                    <a:pt x="218307" y="189030"/>
                  </a:lnTo>
                  <a:lnTo>
                    <a:pt x="227566" y="182581"/>
                  </a:lnTo>
                  <a:lnTo>
                    <a:pt x="235949" y="176072"/>
                  </a:lnTo>
                  <a:lnTo>
                    <a:pt x="243749" y="169521"/>
                  </a:lnTo>
                  <a:lnTo>
                    <a:pt x="251159" y="162944"/>
                  </a:lnTo>
                  <a:lnTo>
                    <a:pt x="258310" y="156348"/>
                  </a:lnTo>
                  <a:lnTo>
                    <a:pt x="264183" y="148635"/>
                  </a:lnTo>
                  <a:lnTo>
                    <a:pt x="269203" y="140177"/>
                  </a:lnTo>
                  <a:lnTo>
                    <a:pt x="273655" y="131223"/>
                  </a:lnTo>
                  <a:lnTo>
                    <a:pt x="277728" y="121937"/>
                  </a:lnTo>
                  <a:lnTo>
                    <a:pt x="281549" y="112431"/>
                  </a:lnTo>
                  <a:lnTo>
                    <a:pt x="285202" y="102777"/>
                  </a:lnTo>
                  <a:lnTo>
                    <a:pt x="286532" y="91920"/>
                  </a:lnTo>
                  <a:lnTo>
                    <a:pt x="286313" y="80261"/>
                  </a:lnTo>
                  <a:lnTo>
                    <a:pt x="285062" y="68067"/>
                  </a:lnTo>
                  <a:lnTo>
                    <a:pt x="280912" y="57727"/>
                  </a:lnTo>
                  <a:lnTo>
                    <a:pt x="274829" y="48623"/>
                  </a:lnTo>
                  <a:lnTo>
                    <a:pt x="267458" y="40343"/>
                  </a:lnTo>
                  <a:lnTo>
                    <a:pt x="259228" y="35929"/>
                  </a:lnTo>
                  <a:lnTo>
                    <a:pt x="250426" y="34091"/>
                  </a:lnTo>
                  <a:lnTo>
                    <a:pt x="241241" y="33971"/>
                  </a:lnTo>
                  <a:lnTo>
                    <a:pt x="231802" y="34996"/>
                  </a:lnTo>
                  <a:lnTo>
                    <a:pt x="222194" y="36785"/>
                  </a:lnTo>
                  <a:lnTo>
                    <a:pt x="193030" y="4367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6" name="Group 75"/>
          <p:cNvGrpSpPr/>
          <p:nvPr/>
        </p:nvGrpSpPr>
        <p:grpSpPr>
          <a:xfrm>
            <a:off x="5435704" y="1378712"/>
            <a:ext cx="1895811" cy="292183"/>
            <a:chOff x="5435704" y="1378712"/>
            <a:chExt cx="1895811" cy="292183"/>
          </a:xfrm>
        </p:grpSpPr>
        <p:sp>
          <p:nvSpPr>
            <p:cNvPr id="74" name="Freeform 73"/>
            <p:cNvSpPr/>
            <p:nvPr/>
          </p:nvSpPr>
          <p:spPr>
            <a:xfrm>
              <a:off x="5435704" y="1462500"/>
              <a:ext cx="1895811" cy="208395"/>
            </a:xfrm>
            <a:custGeom>
              <a:avLst/>
              <a:gdLst/>
              <a:ahLst/>
              <a:cxnLst/>
              <a:rect l="0" t="0" r="0" b="0"/>
              <a:pathLst>
                <a:path w="1895811" h="208395">
                  <a:moveTo>
                    <a:pt x="5732" y="49562"/>
                  </a:moveTo>
                  <a:lnTo>
                    <a:pt x="451" y="65405"/>
                  </a:lnTo>
                  <a:lnTo>
                    <a:pt x="0" y="73388"/>
                  </a:lnTo>
                  <a:lnTo>
                    <a:pt x="806" y="82026"/>
                  </a:lnTo>
                  <a:lnTo>
                    <a:pt x="2447" y="91100"/>
                  </a:lnTo>
                  <a:lnTo>
                    <a:pt x="3542" y="102676"/>
                  </a:lnTo>
                  <a:lnTo>
                    <a:pt x="4272" y="115920"/>
                  </a:lnTo>
                  <a:lnTo>
                    <a:pt x="4758" y="130276"/>
                  </a:lnTo>
                  <a:lnTo>
                    <a:pt x="6188" y="144268"/>
                  </a:lnTo>
                  <a:lnTo>
                    <a:pt x="8247" y="158017"/>
                  </a:lnTo>
                  <a:lnTo>
                    <a:pt x="10724" y="171604"/>
                  </a:lnTo>
                  <a:lnTo>
                    <a:pt x="13481" y="183978"/>
                  </a:lnTo>
                  <a:lnTo>
                    <a:pt x="16425" y="195544"/>
                  </a:lnTo>
                  <a:lnTo>
                    <a:pt x="19492" y="206570"/>
                  </a:lnTo>
                  <a:lnTo>
                    <a:pt x="21537" y="208394"/>
                  </a:lnTo>
                  <a:lnTo>
                    <a:pt x="22900" y="204084"/>
                  </a:lnTo>
                  <a:lnTo>
                    <a:pt x="23810" y="195684"/>
                  </a:lnTo>
                  <a:lnTo>
                    <a:pt x="24415" y="185662"/>
                  </a:lnTo>
                  <a:lnTo>
                    <a:pt x="25089" y="162738"/>
                  </a:lnTo>
                  <a:lnTo>
                    <a:pt x="25468" y="119694"/>
                  </a:lnTo>
                  <a:lnTo>
                    <a:pt x="26626" y="106264"/>
                  </a:lnTo>
                  <a:lnTo>
                    <a:pt x="28504" y="93995"/>
                  </a:lnTo>
                  <a:lnTo>
                    <a:pt x="30861" y="82500"/>
                  </a:lnTo>
                  <a:lnTo>
                    <a:pt x="33538" y="79258"/>
                  </a:lnTo>
                  <a:lnTo>
                    <a:pt x="36427" y="81518"/>
                  </a:lnTo>
                  <a:lnTo>
                    <a:pt x="39459" y="87446"/>
                  </a:lnTo>
                  <a:lnTo>
                    <a:pt x="42586" y="95819"/>
                  </a:lnTo>
                  <a:lnTo>
                    <a:pt x="45775" y="105822"/>
                  </a:lnTo>
                  <a:lnTo>
                    <a:pt x="49007" y="116912"/>
                  </a:lnTo>
                  <a:lnTo>
                    <a:pt x="53372" y="126516"/>
                  </a:lnTo>
                  <a:lnTo>
                    <a:pt x="58493" y="135129"/>
                  </a:lnTo>
                  <a:lnTo>
                    <a:pt x="64117" y="143082"/>
                  </a:lnTo>
                  <a:lnTo>
                    <a:pt x="70078" y="145068"/>
                  </a:lnTo>
                  <a:lnTo>
                    <a:pt x="76261" y="143076"/>
                  </a:lnTo>
                  <a:lnTo>
                    <a:pt x="82595" y="138432"/>
                  </a:lnTo>
                  <a:lnTo>
                    <a:pt x="87923" y="132020"/>
                  </a:lnTo>
                  <a:lnTo>
                    <a:pt x="92580" y="124430"/>
                  </a:lnTo>
                  <a:lnTo>
                    <a:pt x="96790" y="116054"/>
                  </a:lnTo>
                  <a:lnTo>
                    <a:pt x="100702" y="106048"/>
                  </a:lnTo>
                  <a:lnTo>
                    <a:pt x="104415" y="94957"/>
                  </a:lnTo>
                  <a:lnTo>
                    <a:pt x="107995" y="83141"/>
                  </a:lnTo>
                  <a:lnTo>
                    <a:pt x="113699" y="78580"/>
                  </a:lnTo>
                  <a:lnTo>
                    <a:pt x="120817" y="78855"/>
                  </a:lnTo>
                  <a:lnTo>
                    <a:pt x="128878" y="82355"/>
                  </a:lnTo>
                  <a:lnTo>
                    <a:pt x="135357" y="88003"/>
                  </a:lnTo>
                  <a:lnTo>
                    <a:pt x="140782" y="95085"/>
                  </a:lnTo>
                  <a:lnTo>
                    <a:pt x="145504" y="103122"/>
                  </a:lnTo>
                  <a:lnTo>
                    <a:pt x="151968" y="109586"/>
                  </a:lnTo>
                  <a:lnTo>
                    <a:pt x="159594" y="115000"/>
                  </a:lnTo>
                  <a:lnTo>
                    <a:pt x="167993" y="119715"/>
                  </a:lnTo>
                  <a:lnTo>
                    <a:pt x="175803" y="119542"/>
                  </a:lnTo>
                  <a:lnTo>
                    <a:pt x="183220" y="116111"/>
                  </a:lnTo>
                  <a:lnTo>
                    <a:pt x="190376" y="110508"/>
                  </a:lnTo>
                  <a:lnTo>
                    <a:pt x="195146" y="102351"/>
                  </a:lnTo>
                  <a:lnTo>
                    <a:pt x="198326" y="92492"/>
                  </a:lnTo>
                  <a:lnTo>
                    <a:pt x="200447" y="81498"/>
                  </a:lnTo>
                  <a:lnTo>
                    <a:pt x="204071" y="77485"/>
                  </a:lnTo>
                  <a:lnTo>
                    <a:pt x="208697" y="78125"/>
                  </a:lnTo>
                  <a:lnTo>
                    <a:pt x="213993" y="81868"/>
                  </a:lnTo>
                  <a:lnTo>
                    <a:pt x="219733" y="86573"/>
                  </a:lnTo>
                  <a:lnTo>
                    <a:pt x="225771" y="91921"/>
                  </a:lnTo>
                  <a:lnTo>
                    <a:pt x="238375" y="103758"/>
                  </a:lnTo>
                  <a:lnTo>
                    <a:pt x="251345" y="116388"/>
                  </a:lnTo>
                  <a:lnTo>
                    <a:pt x="257899" y="118430"/>
                  </a:lnTo>
                  <a:lnTo>
                    <a:pt x="264479" y="117580"/>
                  </a:lnTo>
                  <a:lnTo>
                    <a:pt x="271075" y="114803"/>
                  </a:lnTo>
                  <a:lnTo>
                    <a:pt x="276579" y="109636"/>
                  </a:lnTo>
                  <a:lnTo>
                    <a:pt x="281353" y="102875"/>
                  </a:lnTo>
                  <a:lnTo>
                    <a:pt x="285641" y="95052"/>
                  </a:lnTo>
                  <a:lnTo>
                    <a:pt x="291816" y="92047"/>
                  </a:lnTo>
                  <a:lnTo>
                    <a:pt x="299249" y="92254"/>
                  </a:lnTo>
                  <a:lnTo>
                    <a:pt x="316349" y="98380"/>
                  </a:lnTo>
                  <a:lnTo>
                    <a:pt x="325552" y="103108"/>
                  </a:lnTo>
                  <a:lnTo>
                    <a:pt x="335002" y="108471"/>
                  </a:lnTo>
                  <a:lnTo>
                    <a:pt x="344619" y="110941"/>
                  </a:lnTo>
                  <a:lnTo>
                    <a:pt x="364146" y="110738"/>
                  </a:lnTo>
                  <a:lnTo>
                    <a:pt x="372891" y="108031"/>
                  </a:lnTo>
                  <a:lnTo>
                    <a:pt x="380931" y="104016"/>
                  </a:lnTo>
                  <a:lnTo>
                    <a:pt x="388501" y="99128"/>
                  </a:lnTo>
                  <a:lnTo>
                    <a:pt x="396864" y="96975"/>
                  </a:lnTo>
                  <a:lnTo>
                    <a:pt x="414999" y="97531"/>
                  </a:lnTo>
                  <a:lnTo>
                    <a:pt x="423372" y="95910"/>
                  </a:lnTo>
                  <a:lnTo>
                    <a:pt x="431165" y="92619"/>
                  </a:lnTo>
                  <a:lnTo>
                    <a:pt x="438571" y="88215"/>
                  </a:lnTo>
                  <a:lnTo>
                    <a:pt x="444613" y="88594"/>
                  </a:lnTo>
                  <a:lnTo>
                    <a:pt x="449746" y="92163"/>
                  </a:lnTo>
                  <a:lnTo>
                    <a:pt x="454274" y="97858"/>
                  </a:lnTo>
                  <a:lnTo>
                    <a:pt x="460608" y="102761"/>
                  </a:lnTo>
                  <a:lnTo>
                    <a:pt x="468148" y="107134"/>
                  </a:lnTo>
                  <a:lnTo>
                    <a:pt x="476489" y="111155"/>
                  </a:lnTo>
                  <a:lnTo>
                    <a:pt x="484261" y="111625"/>
                  </a:lnTo>
                  <a:lnTo>
                    <a:pt x="491653" y="109728"/>
                  </a:lnTo>
                  <a:lnTo>
                    <a:pt x="498791" y="106252"/>
                  </a:lnTo>
                  <a:lnTo>
                    <a:pt x="504656" y="100619"/>
                  </a:lnTo>
                  <a:lnTo>
                    <a:pt x="509671" y="93548"/>
                  </a:lnTo>
                  <a:lnTo>
                    <a:pt x="514119" y="85518"/>
                  </a:lnTo>
                  <a:lnTo>
                    <a:pt x="519295" y="82375"/>
                  </a:lnTo>
                  <a:lnTo>
                    <a:pt x="524957" y="82490"/>
                  </a:lnTo>
                  <a:lnTo>
                    <a:pt x="538248" y="88514"/>
                  </a:lnTo>
                  <a:lnTo>
                    <a:pt x="546434" y="93215"/>
                  </a:lnTo>
                  <a:lnTo>
                    <a:pt x="555208" y="98560"/>
                  </a:lnTo>
                  <a:lnTo>
                    <a:pt x="564373" y="103228"/>
                  </a:lnTo>
                  <a:lnTo>
                    <a:pt x="573799" y="107446"/>
                  </a:lnTo>
                  <a:lnTo>
                    <a:pt x="583399" y="111363"/>
                  </a:lnTo>
                  <a:lnTo>
                    <a:pt x="592009" y="111763"/>
                  </a:lnTo>
                  <a:lnTo>
                    <a:pt x="599960" y="109820"/>
                  </a:lnTo>
                  <a:lnTo>
                    <a:pt x="607471" y="106314"/>
                  </a:lnTo>
                  <a:lnTo>
                    <a:pt x="614689" y="100660"/>
                  </a:lnTo>
                  <a:lnTo>
                    <a:pt x="621712" y="93575"/>
                  </a:lnTo>
                  <a:lnTo>
                    <a:pt x="628604" y="85536"/>
                  </a:lnTo>
                  <a:lnTo>
                    <a:pt x="636515" y="81282"/>
                  </a:lnTo>
                  <a:lnTo>
                    <a:pt x="645105" y="79551"/>
                  </a:lnTo>
                  <a:lnTo>
                    <a:pt x="654148" y="79503"/>
                  </a:lnTo>
                  <a:lnTo>
                    <a:pt x="662387" y="81681"/>
                  </a:lnTo>
                  <a:lnTo>
                    <a:pt x="670090" y="85344"/>
                  </a:lnTo>
                  <a:lnTo>
                    <a:pt x="677436" y="89996"/>
                  </a:lnTo>
                  <a:lnTo>
                    <a:pt x="685649" y="94203"/>
                  </a:lnTo>
                  <a:lnTo>
                    <a:pt x="694441" y="98113"/>
                  </a:lnTo>
                  <a:lnTo>
                    <a:pt x="703618" y="101825"/>
                  </a:lnTo>
                  <a:lnTo>
                    <a:pt x="713052" y="102089"/>
                  </a:lnTo>
                  <a:lnTo>
                    <a:pt x="732376" y="96487"/>
                  </a:lnTo>
                  <a:lnTo>
                    <a:pt x="741067" y="91899"/>
                  </a:lnTo>
                  <a:lnTo>
                    <a:pt x="749071" y="86629"/>
                  </a:lnTo>
                  <a:lnTo>
                    <a:pt x="756618" y="80905"/>
                  </a:lnTo>
                  <a:lnTo>
                    <a:pt x="763859" y="74879"/>
                  </a:lnTo>
                  <a:lnTo>
                    <a:pt x="770898" y="68651"/>
                  </a:lnTo>
                  <a:lnTo>
                    <a:pt x="777801" y="62288"/>
                  </a:lnTo>
                  <a:lnTo>
                    <a:pt x="785718" y="61362"/>
                  </a:lnTo>
                  <a:lnTo>
                    <a:pt x="794313" y="64060"/>
                  </a:lnTo>
                  <a:lnTo>
                    <a:pt x="803358" y="69175"/>
                  </a:lnTo>
                  <a:lnTo>
                    <a:pt x="812705" y="75901"/>
                  </a:lnTo>
                  <a:lnTo>
                    <a:pt x="822252" y="83701"/>
                  </a:lnTo>
                  <a:lnTo>
                    <a:pt x="831932" y="92217"/>
                  </a:lnTo>
                  <a:lnTo>
                    <a:pt x="841701" y="99000"/>
                  </a:lnTo>
                  <a:lnTo>
                    <a:pt x="851531" y="104627"/>
                  </a:lnTo>
                  <a:lnTo>
                    <a:pt x="861399" y="109483"/>
                  </a:lnTo>
                  <a:lnTo>
                    <a:pt x="871294" y="109405"/>
                  </a:lnTo>
                  <a:lnTo>
                    <a:pt x="881207" y="106037"/>
                  </a:lnTo>
                  <a:lnTo>
                    <a:pt x="891131" y="100476"/>
                  </a:lnTo>
                  <a:lnTo>
                    <a:pt x="899958" y="92347"/>
                  </a:lnTo>
                  <a:lnTo>
                    <a:pt x="908053" y="82507"/>
                  </a:lnTo>
                  <a:lnTo>
                    <a:pt x="915661" y="71525"/>
                  </a:lnTo>
                  <a:lnTo>
                    <a:pt x="921837" y="60888"/>
                  </a:lnTo>
                  <a:lnTo>
                    <a:pt x="927060" y="50481"/>
                  </a:lnTo>
                  <a:lnTo>
                    <a:pt x="931648" y="40227"/>
                  </a:lnTo>
                  <a:lnTo>
                    <a:pt x="938022" y="35601"/>
                  </a:lnTo>
                  <a:lnTo>
                    <a:pt x="945587" y="34729"/>
                  </a:lnTo>
                  <a:lnTo>
                    <a:pt x="953947" y="36357"/>
                  </a:lnTo>
                  <a:lnTo>
                    <a:pt x="961731" y="39654"/>
                  </a:lnTo>
                  <a:lnTo>
                    <a:pt x="969131" y="44062"/>
                  </a:lnTo>
                  <a:lnTo>
                    <a:pt x="976274" y="49211"/>
                  </a:lnTo>
                  <a:lnTo>
                    <a:pt x="983247" y="54855"/>
                  </a:lnTo>
                  <a:lnTo>
                    <a:pt x="990107" y="60828"/>
                  </a:lnTo>
                  <a:lnTo>
                    <a:pt x="996890" y="67020"/>
                  </a:lnTo>
                  <a:lnTo>
                    <a:pt x="1004729" y="70043"/>
                  </a:lnTo>
                  <a:lnTo>
                    <a:pt x="1013270" y="70954"/>
                  </a:lnTo>
                  <a:lnTo>
                    <a:pt x="1022281" y="70455"/>
                  </a:lnTo>
                  <a:lnTo>
                    <a:pt x="1030498" y="67912"/>
                  </a:lnTo>
                  <a:lnTo>
                    <a:pt x="1038187" y="64006"/>
                  </a:lnTo>
                  <a:lnTo>
                    <a:pt x="1045523" y="59191"/>
                  </a:lnTo>
                  <a:lnTo>
                    <a:pt x="1052625" y="53771"/>
                  </a:lnTo>
                  <a:lnTo>
                    <a:pt x="1059570" y="47947"/>
                  </a:lnTo>
                  <a:lnTo>
                    <a:pt x="1066411" y="41853"/>
                  </a:lnTo>
                  <a:lnTo>
                    <a:pt x="1079906" y="29188"/>
                  </a:lnTo>
                  <a:lnTo>
                    <a:pt x="1086600" y="22716"/>
                  </a:lnTo>
                  <a:lnTo>
                    <a:pt x="1094378" y="20611"/>
                  </a:lnTo>
                  <a:lnTo>
                    <a:pt x="1102880" y="21419"/>
                  </a:lnTo>
                  <a:lnTo>
                    <a:pt x="1111864" y="24168"/>
                  </a:lnTo>
                  <a:lnTo>
                    <a:pt x="1120064" y="28212"/>
                  </a:lnTo>
                  <a:lnTo>
                    <a:pt x="1127741" y="33118"/>
                  </a:lnTo>
                  <a:lnTo>
                    <a:pt x="1135069" y="38599"/>
                  </a:lnTo>
                  <a:lnTo>
                    <a:pt x="1152055" y="50585"/>
                  </a:lnTo>
                  <a:lnTo>
                    <a:pt x="1161226" y="56876"/>
                  </a:lnTo>
                  <a:lnTo>
                    <a:pt x="1171762" y="61070"/>
                  </a:lnTo>
                  <a:lnTo>
                    <a:pt x="1195258" y="65730"/>
                  </a:lnTo>
                  <a:lnTo>
                    <a:pt x="1217492" y="64853"/>
                  </a:lnTo>
                  <a:lnTo>
                    <a:pt x="1228062" y="63072"/>
                  </a:lnTo>
                  <a:lnTo>
                    <a:pt x="1238425" y="59674"/>
                  </a:lnTo>
                  <a:lnTo>
                    <a:pt x="1248650" y="55198"/>
                  </a:lnTo>
                  <a:lnTo>
                    <a:pt x="1258783" y="50004"/>
                  </a:lnTo>
                  <a:lnTo>
                    <a:pt x="1267748" y="44330"/>
                  </a:lnTo>
                  <a:lnTo>
                    <a:pt x="1275936" y="38337"/>
                  </a:lnTo>
                  <a:lnTo>
                    <a:pt x="1283606" y="32131"/>
                  </a:lnTo>
                  <a:lnTo>
                    <a:pt x="1292034" y="29099"/>
                  </a:lnTo>
                  <a:lnTo>
                    <a:pt x="1300969" y="28183"/>
                  </a:lnTo>
                  <a:lnTo>
                    <a:pt x="1319739" y="30112"/>
                  </a:lnTo>
                  <a:lnTo>
                    <a:pt x="1339135" y="34654"/>
                  </a:lnTo>
                  <a:lnTo>
                    <a:pt x="1358808" y="40357"/>
                  </a:lnTo>
                  <a:lnTo>
                    <a:pt x="1388526" y="49782"/>
                  </a:lnTo>
                  <a:lnTo>
                    <a:pt x="1398456" y="53025"/>
                  </a:lnTo>
                  <a:lnTo>
                    <a:pt x="1418332" y="53680"/>
                  </a:lnTo>
                  <a:lnTo>
                    <a:pt x="1448164" y="47835"/>
                  </a:lnTo>
                  <a:lnTo>
                    <a:pt x="1458110" y="45095"/>
                  </a:lnTo>
                  <a:lnTo>
                    <a:pt x="1466952" y="45478"/>
                  </a:lnTo>
                  <a:lnTo>
                    <a:pt x="1475057" y="47945"/>
                  </a:lnTo>
                  <a:lnTo>
                    <a:pt x="1482671" y="51800"/>
                  </a:lnTo>
                  <a:lnTo>
                    <a:pt x="1489957" y="56581"/>
                  </a:lnTo>
                  <a:lnTo>
                    <a:pt x="1497026" y="61978"/>
                  </a:lnTo>
                  <a:lnTo>
                    <a:pt x="1503949" y="67787"/>
                  </a:lnTo>
                  <a:lnTo>
                    <a:pt x="1511880" y="73871"/>
                  </a:lnTo>
                  <a:lnTo>
                    <a:pt x="1520483" y="80137"/>
                  </a:lnTo>
                  <a:lnTo>
                    <a:pt x="1529535" y="86525"/>
                  </a:lnTo>
                  <a:lnTo>
                    <a:pt x="1538885" y="91889"/>
                  </a:lnTo>
                  <a:lnTo>
                    <a:pt x="1548434" y="96570"/>
                  </a:lnTo>
                  <a:lnTo>
                    <a:pt x="1558117" y="100797"/>
                  </a:lnTo>
                  <a:lnTo>
                    <a:pt x="1566782" y="101403"/>
                  </a:lnTo>
                  <a:lnTo>
                    <a:pt x="1574770" y="99597"/>
                  </a:lnTo>
                  <a:lnTo>
                    <a:pt x="1582305" y="96183"/>
                  </a:lnTo>
                  <a:lnTo>
                    <a:pt x="1589540" y="90590"/>
                  </a:lnTo>
                  <a:lnTo>
                    <a:pt x="1596573" y="83546"/>
                  </a:lnTo>
                  <a:lnTo>
                    <a:pt x="1603473" y="75534"/>
                  </a:lnTo>
                  <a:lnTo>
                    <a:pt x="1611389" y="69087"/>
                  </a:lnTo>
                  <a:lnTo>
                    <a:pt x="1619981" y="63684"/>
                  </a:lnTo>
                  <a:lnTo>
                    <a:pt x="1629026" y="58977"/>
                  </a:lnTo>
                  <a:lnTo>
                    <a:pt x="1638371" y="56944"/>
                  </a:lnTo>
                  <a:lnTo>
                    <a:pt x="1657598" y="57633"/>
                  </a:lnTo>
                  <a:lnTo>
                    <a:pt x="1666263" y="61574"/>
                  </a:lnTo>
                  <a:lnTo>
                    <a:pt x="1674249" y="67518"/>
                  </a:lnTo>
                  <a:lnTo>
                    <a:pt x="1702951" y="95602"/>
                  </a:lnTo>
                  <a:lnTo>
                    <a:pt x="1708656" y="96835"/>
                  </a:lnTo>
                  <a:lnTo>
                    <a:pt x="1713565" y="94341"/>
                  </a:lnTo>
                  <a:lnTo>
                    <a:pt x="1717943" y="89363"/>
                  </a:lnTo>
                  <a:lnTo>
                    <a:pt x="1721966" y="82728"/>
                  </a:lnTo>
                  <a:lnTo>
                    <a:pt x="1725754" y="74988"/>
                  </a:lnTo>
                  <a:lnTo>
                    <a:pt x="1729385" y="66513"/>
                  </a:lnTo>
                  <a:lnTo>
                    <a:pt x="1732910" y="64179"/>
                  </a:lnTo>
                  <a:lnTo>
                    <a:pt x="1736365" y="65938"/>
                  </a:lnTo>
                  <a:lnTo>
                    <a:pt x="1739775" y="70427"/>
                  </a:lnTo>
                  <a:lnTo>
                    <a:pt x="1742047" y="68999"/>
                  </a:lnTo>
                  <a:lnTo>
                    <a:pt x="1743563" y="63625"/>
                  </a:lnTo>
                  <a:lnTo>
                    <a:pt x="1744574" y="55622"/>
                  </a:lnTo>
                  <a:lnTo>
                    <a:pt x="1743036" y="53602"/>
                  </a:lnTo>
                  <a:lnTo>
                    <a:pt x="1739800" y="55571"/>
                  </a:lnTo>
                  <a:lnTo>
                    <a:pt x="1735433" y="60200"/>
                  </a:lnTo>
                  <a:lnTo>
                    <a:pt x="1732522" y="58865"/>
                  </a:lnTo>
                  <a:lnTo>
                    <a:pt x="1730580" y="53553"/>
                  </a:lnTo>
                  <a:lnTo>
                    <a:pt x="1729286" y="45591"/>
                  </a:lnTo>
                  <a:lnTo>
                    <a:pt x="1729529" y="36967"/>
                  </a:lnTo>
                  <a:lnTo>
                    <a:pt x="1730795" y="27902"/>
                  </a:lnTo>
                  <a:lnTo>
                    <a:pt x="1732746" y="18542"/>
                  </a:lnTo>
                  <a:lnTo>
                    <a:pt x="1737362" y="11197"/>
                  </a:lnTo>
                  <a:lnTo>
                    <a:pt x="1743755" y="5195"/>
                  </a:lnTo>
                  <a:lnTo>
                    <a:pt x="1751333" y="89"/>
                  </a:lnTo>
                  <a:lnTo>
                    <a:pt x="1760806" y="0"/>
                  </a:lnTo>
                  <a:lnTo>
                    <a:pt x="1771542" y="3257"/>
                  </a:lnTo>
                  <a:lnTo>
                    <a:pt x="1783122" y="8744"/>
                  </a:lnTo>
                  <a:lnTo>
                    <a:pt x="1794157" y="14613"/>
                  </a:lnTo>
                  <a:lnTo>
                    <a:pt x="1804830" y="20736"/>
                  </a:lnTo>
                  <a:lnTo>
                    <a:pt x="1815261" y="27029"/>
                  </a:lnTo>
                  <a:lnTo>
                    <a:pt x="1835694" y="39916"/>
                  </a:lnTo>
                  <a:lnTo>
                    <a:pt x="1845785" y="46447"/>
                  </a:lnTo>
                  <a:lnTo>
                    <a:pt x="1855828" y="49696"/>
                  </a:lnTo>
                  <a:lnTo>
                    <a:pt x="1895810" y="4956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5512299" y="1378712"/>
              <a:ext cx="1779425" cy="212933"/>
            </a:xfrm>
            <a:custGeom>
              <a:avLst/>
              <a:gdLst/>
              <a:ahLst/>
              <a:cxnLst/>
              <a:rect l="0" t="0" r="0" b="0"/>
              <a:pathLst>
                <a:path w="1779425" h="212933">
                  <a:moveTo>
                    <a:pt x="1779424" y="113455"/>
                  </a:moveTo>
                  <a:lnTo>
                    <a:pt x="1724040" y="99609"/>
                  </a:lnTo>
                  <a:lnTo>
                    <a:pt x="1701754" y="93300"/>
                  </a:lnTo>
                  <a:lnTo>
                    <a:pt x="1678586" y="86812"/>
                  </a:lnTo>
                  <a:lnTo>
                    <a:pt x="1649866" y="80244"/>
                  </a:lnTo>
                  <a:lnTo>
                    <a:pt x="1607909" y="75613"/>
                  </a:lnTo>
                  <a:lnTo>
                    <a:pt x="1603183" y="77174"/>
                  </a:lnTo>
                  <a:lnTo>
                    <a:pt x="1604454" y="80425"/>
                  </a:lnTo>
                  <a:lnTo>
                    <a:pt x="1609722" y="84803"/>
                  </a:lnTo>
                  <a:lnTo>
                    <a:pt x="1616551" y="88827"/>
                  </a:lnTo>
                  <a:lnTo>
                    <a:pt x="1624419" y="92615"/>
                  </a:lnTo>
                  <a:lnTo>
                    <a:pt x="1632981" y="96246"/>
                  </a:lnTo>
                  <a:lnTo>
                    <a:pt x="1643109" y="99771"/>
                  </a:lnTo>
                  <a:lnTo>
                    <a:pt x="1654283" y="103227"/>
                  </a:lnTo>
                  <a:lnTo>
                    <a:pt x="1677383" y="110014"/>
                  </a:lnTo>
                  <a:lnTo>
                    <a:pt x="1698702" y="116715"/>
                  </a:lnTo>
                  <a:lnTo>
                    <a:pt x="1722178" y="123378"/>
                  </a:lnTo>
                  <a:lnTo>
                    <a:pt x="1746244" y="130023"/>
                  </a:lnTo>
                  <a:lnTo>
                    <a:pt x="1767993" y="136661"/>
                  </a:lnTo>
                  <a:lnTo>
                    <a:pt x="1772909" y="136663"/>
                  </a:lnTo>
                  <a:lnTo>
                    <a:pt x="1773975" y="134453"/>
                  </a:lnTo>
                  <a:lnTo>
                    <a:pt x="1772476" y="130770"/>
                  </a:lnTo>
                  <a:lnTo>
                    <a:pt x="1767055" y="127209"/>
                  </a:lnTo>
                  <a:lnTo>
                    <a:pt x="1759019" y="123729"/>
                  </a:lnTo>
                  <a:lnTo>
                    <a:pt x="1749241" y="120304"/>
                  </a:lnTo>
                  <a:lnTo>
                    <a:pt x="1737195" y="116916"/>
                  </a:lnTo>
                  <a:lnTo>
                    <a:pt x="1723639" y="113551"/>
                  </a:lnTo>
                  <a:lnTo>
                    <a:pt x="1709074" y="110203"/>
                  </a:lnTo>
                  <a:lnTo>
                    <a:pt x="1693838" y="105760"/>
                  </a:lnTo>
                  <a:lnTo>
                    <a:pt x="1678155" y="100588"/>
                  </a:lnTo>
                  <a:lnTo>
                    <a:pt x="1662172" y="94929"/>
                  </a:lnTo>
                  <a:lnTo>
                    <a:pt x="1645991" y="90051"/>
                  </a:lnTo>
                  <a:lnTo>
                    <a:pt x="1629676" y="85694"/>
                  </a:lnTo>
                  <a:lnTo>
                    <a:pt x="1569064" y="70759"/>
                  </a:lnTo>
                  <a:lnTo>
                    <a:pt x="1556286" y="67306"/>
                  </a:lnTo>
                  <a:lnTo>
                    <a:pt x="1521353" y="57165"/>
                  </a:lnTo>
                  <a:lnTo>
                    <a:pt x="1496350" y="50488"/>
                  </a:lnTo>
                  <a:lnTo>
                    <a:pt x="1493441" y="49371"/>
                  </a:lnTo>
                  <a:lnTo>
                    <a:pt x="1513541" y="53079"/>
                  </a:lnTo>
                  <a:lnTo>
                    <a:pt x="1531933" y="58252"/>
                  </a:lnTo>
                  <a:lnTo>
                    <a:pt x="1566210" y="62097"/>
                  </a:lnTo>
                  <a:lnTo>
                    <a:pt x="1569857" y="59320"/>
                  </a:lnTo>
                  <a:lnTo>
                    <a:pt x="1567868" y="54154"/>
                  </a:lnTo>
                  <a:lnTo>
                    <a:pt x="1562121" y="47393"/>
                  </a:lnTo>
                  <a:lnTo>
                    <a:pt x="1554972" y="41781"/>
                  </a:lnTo>
                  <a:lnTo>
                    <a:pt x="1546891" y="36934"/>
                  </a:lnTo>
                  <a:lnTo>
                    <a:pt x="1538188" y="32598"/>
                  </a:lnTo>
                  <a:lnTo>
                    <a:pt x="1527965" y="28601"/>
                  </a:lnTo>
                  <a:lnTo>
                    <a:pt x="1516728" y="24832"/>
                  </a:lnTo>
                  <a:lnTo>
                    <a:pt x="1504816" y="21213"/>
                  </a:lnTo>
                  <a:lnTo>
                    <a:pt x="1479790" y="14246"/>
                  </a:lnTo>
                  <a:lnTo>
                    <a:pt x="1427699" y="766"/>
                  </a:lnTo>
                  <a:lnTo>
                    <a:pt x="1404250" y="0"/>
                  </a:lnTo>
                  <a:lnTo>
                    <a:pt x="1393355" y="1343"/>
                  </a:lnTo>
                  <a:lnTo>
                    <a:pt x="1388303" y="5554"/>
                  </a:lnTo>
                  <a:lnTo>
                    <a:pt x="1387144" y="11678"/>
                  </a:lnTo>
                  <a:lnTo>
                    <a:pt x="1388583" y="19076"/>
                  </a:lnTo>
                  <a:lnTo>
                    <a:pt x="1392858" y="26219"/>
                  </a:lnTo>
                  <a:lnTo>
                    <a:pt x="1399024" y="33191"/>
                  </a:lnTo>
                  <a:lnTo>
                    <a:pt x="1413612" y="46833"/>
                  </a:lnTo>
                  <a:lnTo>
                    <a:pt x="1427465" y="60265"/>
                  </a:lnTo>
                  <a:lnTo>
                    <a:pt x="1436464" y="66942"/>
                  </a:lnTo>
                  <a:lnTo>
                    <a:pt x="1446885" y="73604"/>
                  </a:lnTo>
                  <a:lnTo>
                    <a:pt x="1458253" y="80255"/>
                  </a:lnTo>
                  <a:lnTo>
                    <a:pt x="1469149" y="85795"/>
                  </a:lnTo>
                  <a:lnTo>
                    <a:pt x="1479728" y="90594"/>
                  </a:lnTo>
                  <a:lnTo>
                    <a:pt x="1490096" y="94898"/>
                  </a:lnTo>
                  <a:lnTo>
                    <a:pt x="1501430" y="99978"/>
                  </a:lnTo>
                  <a:lnTo>
                    <a:pt x="1525813" y="111518"/>
                  </a:lnTo>
                  <a:lnTo>
                    <a:pt x="1536294" y="117690"/>
                  </a:lnTo>
                  <a:lnTo>
                    <a:pt x="1545493" y="124015"/>
                  </a:lnTo>
                  <a:lnTo>
                    <a:pt x="1553835" y="130443"/>
                  </a:lnTo>
                  <a:lnTo>
                    <a:pt x="1553870" y="133623"/>
                  </a:lnTo>
                  <a:lnTo>
                    <a:pt x="1548367" y="134637"/>
                  </a:lnTo>
                  <a:lnTo>
                    <a:pt x="1517165" y="130784"/>
                  </a:lnTo>
                  <a:lnTo>
                    <a:pt x="1491542" y="124472"/>
                  </a:lnTo>
                  <a:lnTo>
                    <a:pt x="1476972" y="119695"/>
                  </a:lnTo>
                  <a:lnTo>
                    <a:pt x="1461731" y="114299"/>
                  </a:lnTo>
                  <a:lnTo>
                    <a:pt x="1433008" y="108303"/>
                  </a:lnTo>
                  <a:lnTo>
                    <a:pt x="1391981" y="101980"/>
                  </a:lnTo>
                  <a:lnTo>
                    <a:pt x="1378543" y="99173"/>
                  </a:lnTo>
                  <a:lnTo>
                    <a:pt x="1348876" y="99002"/>
                  </a:lnTo>
                  <a:lnTo>
                    <a:pt x="1333227" y="100503"/>
                  </a:lnTo>
                  <a:lnTo>
                    <a:pt x="1325006" y="104820"/>
                  </a:lnTo>
                  <a:lnTo>
                    <a:pt x="1321735" y="111014"/>
                  </a:lnTo>
                  <a:lnTo>
                    <a:pt x="1321766" y="118460"/>
                  </a:lnTo>
                  <a:lnTo>
                    <a:pt x="1325102" y="125634"/>
                  </a:lnTo>
                  <a:lnTo>
                    <a:pt x="1330641" y="132627"/>
                  </a:lnTo>
                  <a:lnTo>
                    <a:pt x="1337651" y="139500"/>
                  </a:lnTo>
                  <a:lnTo>
                    <a:pt x="1345639" y="145187"/>
                  </a:lnTo>
                  <a:lnTo>
                    <a:pt x="1354281" y="150084"/>
                  </a:lnTo>
                  <a:lnTo>
                    <a:pt x="1363358" y="154454"/>
                  </a:lnTo>
                  <a:lnTo>
                    <a:pt x="1372725" y="159578"/>
                  </a:lnTo>
                  <a:lnTo>
                    <a:pt x="1382287" y="165204"/>
                  </a:lnTo>
                  <a:lnTo>
                    <a:pt x="1391977" y="171166"/>
                  </a:lnTo>
                  <a:lnTo>
                    <a:pt x="1402857" y="177351"/>
                  </a:lnTo>
                  <a:lnTo>
                    <a:pt x="1426737" y="190118"/>
                  </a:lnTo>
                  <a:lnTo>
                    <a:pt x="1429347" y="192196"/>
                  </a:lnTo>
                  <a:lnTo>
                    <a:pt x="1407722" y="185665"/>
                  </a:lnTo>
                  <a:lnTo>
                    <a:pt x="1385055" y="179444"/>
                  </a:lnTo>
                  <a:lnTo>
                    <a:pt x="1347438" y="169728"/>
                  </a:lnTo>
                  <a:lnTo>
                    <a:pt x="1315524" y="163150"/>
                  </a:lnTo>
                  <a:lnTo>
                    <a:pt x="1279234" y="157648"/>
                  </a:lnTo>
                  <a:lnTo>
                    <a:pt x="1240999" y="155202"/>
                  </a:lnTo>
                  <a:lnTo>
                    <a:pt x="1169252" y="146796"/>
                  </a:lnTo>
                  <a:lnTo>
                    <a:pt x="1114139" y="144334"/>
                  </a:lnTo>
                  <a:lnTo>
                    <a:pt x="1069930" y="144710"/>
                  </a:lnTo>
                  <a:lnTo>
                    <a:pt x="1035339" y="151331"/>
                  </a:lnTo>
                  <a:lnTo>
                    <a:pt x="1014333" y="157184"/>
                  </a:lnTo>
                  <a:lnTo>
                    <a:pt x="1010721" y="161398"/>
                  </a:lnTo>
                  <a:lnTo>
                    <a:pt x="1011629" y="166418"/>
                  </a:lnTo>
                  <a:lnTo>
                    <a:pt x="1015550" y="171975"/>
                  </a:lnTo>
                  <a:lnTo>
                    <a:pt x="1023691" y="177890"/>
                  </a:lnTo>
                  <a:lnTo>
                    <a:pt x="1034644" y="184044"/>
                  </a:lnTo>
                  <a:lnTo>
                    <a:pt x="1047473" y="190358"/>
                  </a:lnTo>
                  <a:lnTo>
                    <a:pt x="1059342" y="195672"/>
                  </a:lnTo>
                  <a:lnTo>
                    <a:pt x="1070570" y="200320"/>
                  </a:lnTo>
                  <a:lnTo>
                    <a:pt x="1081372" y="204524"/>
                  </a:lnTo>
                  <a:lnTo>
                    <a:pt x="1083046" y="206222"/>
                  </a:lnTo>
                  <a:lnTo>
                    <a:pt x="1070169" y="205160"/>
                  </a:lnTo>
                  <a:lnTo>
                    <a:pt x="1060104" y="202224"/>
                  </a:lnTo>
                  <a:lnTo>
                    <a:pt x="1048971" y="198057"/>
                  </a:lnTo>
                  <a:lnTo>
                    <a:pt x="1037129" y="193067"/>
                  </a:lnTo>
                  <a:lnTo>
                    <a:pt x="1023708" y="188636"/>
                  </a:lnTo>
                  <a:lnTo>
                    <a:pt x="1009234" y="184576"/>
                  </a:lnTo>
                  <a:lnTo>
                    <a:pt x="994058" y="180765"/>
                  </a:lnTo>
                  <a:lnTo>
                    <a:pt x="977309" y="177118"/>
                  </a:lnTo>
                  <a:lnTo>
                    <a:pt x="941014" y="170119"/>
                  </a:lnTo>
                  <a:lnTo>
                    <a:pt x="899828" y="163324"/>
                  </a:lnTo>
                  <a:lnTo>
                    <a:pt x="755140" y="139990"/>
                  </a:lnTo>
                  <a:lnTo>
                    <a:pt x="684334" y="133556"/>
                  </a:lnTo>
                  <a:lnTo>
                    <a:pt x="654585" y="128652"/>
                  </a:lnTo>
                  <a:lnTo>
                    <a:pt x="629574" y="122788"/>
                  </a:lnTo>
                  <a:lnTo>
                    <a:pt x="618262" y="119677"/>
                  </a:lnTo>
                  <a:lnTo>
                    <a:pt x="616247" y="118708"/>
                  </a:lnTo>
                  <a:lnTo>
                    <a:pt x="649776" y="125095"/>
                  </a:lnTo>
                  <a:lnTo>
                    <a:pt x="686471" y="130904"/>
                  </a:lnTo>
                  <a:lnTo>
                    <a:pt x="722398" y="135573"/>
                  </a:lnTo>
                  <a:lnTo>
                    <a:pt x="756991" y="141009"/>
                  </a:lnTo>
                  <a:lnTo>
                    <a:pt x="769525" y="141772"/>
                  </a:lnTo>
                  <a:lnTo>
                    <a:pt x="774565" y="141175"/>
                  </a:lnTo>
                  <a:lnTo>
                    <a:pt x="774610" y="139672"/>
                  </a:lnTo>
                  <a:lnTo>
                    <a:pt x="771324" y="137565"/>
                  </a:lnTo>
                  <a:lnTo>
                    <a:pt x="755881" y="132276"/>
                  </a:lnTo>
                  <a:lnTo>
                    <a:pt x="745574" y="129318"/>
                  </a:lnTo>
                  <a:lnTo>
                    <a:pt x="733176" y="125136"/>
                  </a:lnTo>
                  <a:lnTo>
                    <a:pt x="704662" y="114593"/>
                  </a:lnTo>
                  <a:lnTo>
                    <a:pt x="688217" y="109792"/>
                  </a:lnTo>
                  <a:lnTo>
                    <a:pt x="670620" y="105487"/>
                  </a:lnTo>
                  <a:lnTo>
                    <a:pt x="633385" y="98860"/>
                  </a:lnTo>
                  <a:lnTo>
                    <a:pt x="594729" y="95915"/>
                  </a:lnTo>
                  <a:lnTo>
                    <a:pt x="555443" y="94606"/>
                  </a:lnTo>
                  <a:lnTo>
                    <a:pt x="471094" y="93697"/>
                  </a:lnTo>
                  <a:lnTo>
                    <a:pt x="438966" y="93620"/>
                  </a:lnTo>
                  <a:lnTo>
                    <a:pt x="433714" y="94705"/>
                  </a:lnTo>
                  <a:lnTo>
                    <a:pt x="435739" y="96534"/>
                  </a:lnTo>
                  <a:lnTo>
                    <a:pt x="451621" y="101513"/>
                  </a:lnTo>
                  <a:lnTo>
                    <a:pt x="473418" y="107410"/>
                  </a:lnTo>
                  <a:lnTo>
                    <a:pt x="549547" y="126770"/>
                  </a:lnTo>
                  <a:lnTo>
                    <a:pt x="589104" y="131400"/>
                  </a:lnTo>
                  <a:lnTo>
                    <a:pt x="593493" y="129840"/>
                  </a:lnTo>
                  <a:lnTo>
                    <a:pt x="591997" y="126589"/>
                  </a:lnTo>
                  <a:lnTo>
                    <a:pt x="586579" y="122211"/>
                  </a:lnTo>
                  <a:lnTo>
                    <a:pt x="577440" y="118187"/>
                  </a:lnTo>
                  <a:lnTo>
                    <a:pt x="565821" y="114399"/>
                  </a:lnTo>
                  <a:lnTo>
                    <a:pt x="552549" y="110768"/>
                  </a:lnTo>
                  <a:lnTo>
                    <a:pt x="535963" y="107242"/>
                  </a:lnTo>
                  <a:lnTo>
                    <a:pt x="517169" y="103787"/>
                  </a:lnTo>
                  <a:lnTo>
                    <a:pt x="475654" y="96999"/>
                  </a:lnTo>
                  <a:lnTo>
                    <a:pt x="431413" y="90298"/>
                  </a:lnTo>
                  <a:lnTo>
                    <a:pt x="385959" y="86583"/>
                  </a:lnTo>
                  <a:lnTo>
                    <a:pt x="341072" y="84932"/>
                  </a:lnTo>
                  <a:lnTo>
                    <a:pt x="261166" y="83872"/>
                  </a:lnTo>
                  <a:lnTo>
                    <a:pt x="197117" y="83663"/>
                  </a:lnTo>
                  <a:lnTo>
                    <a:pt x="192899" y="84751"/>
                  </a:lnTo>
                  <a:lnTo>
                    <a:pt x="195614" y="86582"/>
                  </a:lnTo>
                  <a:lnTo>
                    <a:pt x="214473" y="91563"/>
                  </a:lnTo>
                  <a:lnTo>
                    <a:pt x="244960" y="97462"/>
                  </a:lnTo>
                  <a:lnTo>
                    <a:pt x="271774" y="103768"/>
                  </a:lnTo>
                  <a:lnTo>
                    <a:pt x="283567" y="106997"/>
                  </a:lnTo>
                  <a:lnTo>
                    <a:pt x="282586" y="110255"/>
                  </a:lnTo>
                  <a:lnTo>
                    <a:pt x="257917" y="116822"/>
                  </a:lnTo>
                  <a:lnTo>
                    <a:pt x="210157" y="121453"/>
                  </a:lnTo>
                  <a:lnTo>
                    <a:pt x="136565" y="129854"/>
                  </a:lnTo>
                  <a:lnTo>
                    <a:pt x="97593" y="131796"/>
                  </a:lnTo>
                  <a:lnTo>
                    <a:pt x="48930" y="138171"/>
                  </a:lnTo>
                  <a:lnTo>
                    <a:pt x="20327" y="143967"/>
                  </a:lnTo>
                  <a:lnTo>
                    <a:pt x="6510" y="147060"/>
                  </a:lnTo>
                  <a:lnTo>
                    <a:pt x="614" y="152438"/>
                  </a:lnTo>
                  <a:lnTo>
                    <a:pt x="0" y="159339"/>
                  </a:lnTo>
                  <a:lnTo>
                    <a:pt x="2906" y="167256"/>
                  </a:lnTo>
                  <a:lnTo>
                    <a:pt x="9265" y="173639"/>
                  </a:lnTo>
                  <a:lnTo>
                    <a:pt x="17926" y="178999"/>
                  </a:lnTo>
                  <a:lnTo>
                    <a:pt x="28120" y="183679"/>
                  </a:lnTo>
                  <a:lnTo>
                    <a:pt x="51238" y="188878"/>
                  </a:lnTo>
                  <a:lnTo>
                    <a:pt x="86162" y="194752"/>
                  </a:lnTo>
                  <a:lnTo>
                    <a:pt x="138040" y="21293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6" name="Group 85"/>
          <p:cNvGrpSpPr/>
          <p:nvPr/>
        </p:nvGrpSpPr>
        <p:grpSpPr>
          <a:xfrm>
            <a:off x="2118877" y="4178067"/>
            <a:ext cx="2367573" cy="1084310"/>
            <a:chOff x="2118877" y="4178067"/>
            <a:chExt cx="2367573" cy="1084310"/>
          </a:xfrm>
        </p:grpSpPr>
        <p:sp>
          <p:nvSpPr>
            <p:cNvPr id="77" name="Freeform 76"/>
            <p:cNvSpPr/>
            <p:nvPr/>
          </p:nvSpPr>
          <p:spPr>
            <a:xfrm>
              <a:off x="2312101" y="4178067"/>
              <a:ext cx="473278" cy="331502"/>
            </a:xfrm>
            <a:custGeom>
              <a:avLst/>
              <a:gdLst/>
              <a:ahLst/>
              <a:cxnLst/>
              <a:rect l="0" t="0" r="0" b="0"/>
              <a:pathLst>
                <a:path w="473278" h="331502">
                  <a:moveTo>
                    <a:pt x="5731" y="29844"/>
                  </a:moveTo>
                  <a:lnTo>
                    <a:pt x="451" y="50968"/>
                  </a:lnTo>
                  <a:lnTo>
                    <a:pt x="0" y="60506"/>
                  </a:lnTo>
                  <a:lnTo>
                    <a:pt x="805" y="70181"/>
                  </a:lnTo>
                  <a:lnTo>
                    <a:pt x="2447" y="79947"/>
                  </a:lnTo>
                  <a:lnTo>
                    <a:pt x="6858" y="91984"/>
                  </a:lnTo>
                  <a:lnTo>
                    <a:pt x="13114" y="105535"/>
                  </a:lnTo>
                  <a:lnTo>
                    <a:pt x="41700" y="161712"/>
                  </a:lnTo>
                  <a:lnTo>
                    <a:pt x="48501" y="174127"/>
                  </a:lnTo>
                  <a:lnTo>
                    <a:pt x="55245" y="185719"/>
                  </a:lnTo>
                  <a:lnTo>
                    <a:pt x="61952" y="196764"/>
                  </a:lnTo>
                  <a:lnTo>
                    <a:pt x="68634" y="208547"/>
                  </a:lnTo>
                  <a:lnTo>
                    <a:pt x="81953" y="233431"/>
                  </a:lnTo>
                  <a:lnTo>
                    <a:pt x="87495" y="245150"/>
                  </a:lnTo>
                  <a:lnTo>
                    <a:pt x="92294" y="256280"/>
                  </a:lnTo>
                  <a:lnTo>
                    <a:pt x="96599" y="267015"/>
                  </a:lnTo>
                  <a:lnTo>
                    <a:pt x="104330" y="287786"/>
                  </a:lnTo>
                  <a:lnTo>
                    <a:pt x="118299" y="328139"/>
                  </a:lnTo>
                  <a:lnTo>
                    <a:pt x="122778" y="331501"/>
                  </a:lnTo>
                  <a:lnTo>
                    <a:pt x="127975" y="330426"/>
                  </a:lnTo>
                  <a:lnTo>
                    <a:pt x="133650" y="326394"/>
                  </a:lnTo>
                  <a:lnTo>
                    <a:pt x="138539" y="319284"/>
                  </a:lnTo>
                  <a:lnTo>
                    <a:pt x="142903" y="310124"/>
                  </a:lnTo>
                  <a:lnTo>
                    <a:pt x="146918" y="299595"/>
                  </a:lnTo>
                  <a:lnTo>
                    <a:pt x="151805" y="288155"/>
                  </a:lnTo>
                  <a:lnTo>
                    <a:pt x="163131" y="263654"/>
                  </a:lnTo>
                  <a:lnTo>
                    <a:pt x="181935" y="225003"/>
                  </a:lnTo>
                  <a:lnTo>
                    <a:pt x="189519" y="211899"/>
                  </a:lnTo>
                  <a:lnTo>
                    <a:pt x="197891" y="198743"/>
                  </a:lnTo>
                  <a:lnTo>
                    <a:pt x="206788" y="185550"/>
                  </a:lnTo>
                  <a:lnTo>
                    <a:pt x="214930" y="174544"/>
                  </a:lnTo>
                  <a:lnTo>
                    <a:pt x="222569" y="164996"/>
                  </a:lnTo>
                  <a:lnTo>
                    <a:pt x="229872" y="156421"/>
                  </a:lnTo>
                  <a:lnTo>
                    <a:pt x="246829" y="135103"/>
                  </a:lnTo>
                  <a:lnTo>
                    <a:pt x="255993" y="123228"/>
                  </a:lnTo>
                  <a:lnTo>
                    <a:pt x="264313" y="113101"/>
                  </a:lnTo>
                  <a:lnTo>
                    <a:pt x="272070" y="104139"/>
                  </a:lnTo>
                  <a:lnTo>
                    <a:pt x="279453" y="95953"/>
                  </a:lnTo>
                  <a:lnTo>
                    <a:pt x="288795" y="87181"/>
                  </a:lnTo>
                  <a:lnTo>
                    <a:pt x="299445" y="78016"/>
                  </a:lnTo>
                  <a:lnTo>
                    <a:pt x="310966" y="68591"/>
                  </a:lnTo>
                  <a:lnTo>
                    <a:pt x="323068" y="60096"/>
                  </a:lnTo>
                  <a:lnTo>
                    <a:pt x="335557" y="52223"/>
                  </a:lnTo>
                  <a:lnTo>
                    <a:pt x="348305" y="44763"/>
                  </a:lnTo>
                  <a:lnTo>
                    <a:pt x="361224" y="38685"/>
                  </a:lnTo>
                  <a:lnTo>
                    <a:pt x="374258" y="33527"/>
                  </a:lnTo>
                  <a:lnTo>
                    <a:pt x="387369" y="28983"/>
                  </a:lnTo>
                  <a:lnTo>
                    <a:pt x="399425" y="23744"/>
                  </a:lnTo>
                  <a:lnTo>
                    <a:pt x="410779" y="18040"/>
                  </a:lnTo>
                  <a:lnTo>
                    <a:pt x="47327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2118877" y="4635665"/>
              <a:ext cx="636659" cy="59688"/>
            </a:xfrm>
            <a:custGeom>
              <a:avLst/>
              <a:gdLst/>
              <a:ahLst/>
              <a:cxnLst/>
              <a:rect l="0" t="0" r="0" b="0"/>
              <a:pathLst>
                <a:path w="636659" h="59688">
                  <a:moveTo>
                    <a:pt x="0" y="0"/>
                  </a:moveTo>
                  <a:lnTo>
                    <a:pt x="110666" y="0"/>
                  </a:lnTo>
                  <a:lnTo>
                    <a:pt x="124621" y="1106"/>
                  </a:lnTo>
                  <a:lnTo>
                    <a:pt x="138346" y="2948"/>
                  </a:lnTo>
                  <a:lnTo>
                    <a:pt x="151917" y="5281"/>
                  </a:lnTo>
                  <a:lnTo>
                    <a:pt x="165386" y="6837"/>
                  </a:lnTo>
                  <a:lnTo>
                    <a:pt x="178787" y="7874"/>
                  </a:lnTo>
                  <a:lnTo>
                    <a:pt x="192141" y="8566"/>
                  </a:lnTo>
                  <a:lnTo>
                    <a:pt x="205466" y="10132"/>
                  </a:lnTo>
                  <a:lnTo>
                    <a:pt x="218770" y="12281"/>
                  </a:lnTo>
                  <a:lnTo>
                    <a:pt x="232061" y="14820"/>
                  </a:lnTo>
                  <a:lnTo>
                    <a:pt x="258618" y="20587"/>
                  </a:lnTo>
                  <a:lnTo>
                    <a:pt x="271890" y="23673"/>
                  </a:lnTo>
                  <a:lnTo>
                    <a:pt x="288475" y="26835"/>
                  </a:lnTo>
                  <a:lnTo>
                    <a:pt x="327535" y="33296"/>
                  </a:lnTo>
                  <a:lnTo>
                    <a:pt x="393024" y="43148"/>
                  </a:lnTo>
                  <a:lnTo>
                    <a:pt x="413444" y="45345"/>
                  </a:lnTo>
                  <a:lnTo>
                    <a:pt x="432583" y="46810"/>
                  </a:lnTo>
                  <a:lnTo>
                    <a:pt x="450869" y="47786"/>
                  </a:lnTo>
                  <a:lnTo>
                    <a:pt x="466376" y="49543"/>
                  </a:lnTo>
                  <a:lnTo>
                    <a:pt x="480029" y="51819"/>
                  </a:lnTo>
                  <a:lnTo>
                    <a:pt x="492448" y="54442"/>
                  </a:lnTo>
                  <a:lnTo>
                    <a:pt x="506253" y="56190"/>
                  </a:lnTo>
                  <a:lnTo>
                    <a:pt x="520983" y="57356"/>
                  </a:lnTo>
                  <a:lnTo>
                    <a:pt x="536330" y="58133"/>
                  </a:lnTo>
                  <a:lnTo>
                    <a:pt x="568119" y="58996"/>
                  </a:lnTo>
                  <a:lnTo>
                    <a:pt x="636658" y="5968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2278041" y="4764987"/>
              <a:ext cx="149218" cy="29844"/>
            </a:xfrm>
            <a:custGeom>
              <a:avLst/>
              <a:gdLst/>
              <a:ahLst/>
              <a:cxnLst/>
              <a:rect l="0" t="0" r="0" b="0"/>
              <a:pathLst>
                <a:path w="149218" h="29844">
                  <a:moveTo>
                    <a:pt x="0" y="0"/>
                  </a:moveTo>
                  <a:lnTo>
                    <a:pt x="41538" y="13846"/>
                  </a:lnTo>
                  <a:lnTo>
                    <a:pt x="52009" y="15862"/>
                  </a:lnTo>
                  <a:lnTo>
                    <a:pt x="63411" y="17206"/>
                  </a:lnTo>
                  <a:lnTo>
                    <a:pt x="75433" y="18103"/>
                  </a:lnTo>
                  <a:lnTo>
                    <a:pt x="86764" y="19805"/>
                  </a:lnTo>
                  <a:lnTo>
                    <a:pt x="97634" y="22046"/>
                  </a:lnTo>
                  <a:lnTo>
                    <a:pt x="149217" y="298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2562867" y="4753400"/>
              <a:ext cx="133194" cy="508977"/>
            </a:xfrm>
            <a:custGeom>
              <a:avLst/>
              <a:gdLst/>
              <a:ahLst/>
              <a:cxnLst/>
              <a:rect l="0" t="0" r="0" b="0"/>
              <a:pathLst>
                <a:path w="133194" h="508977">
                  <a:moveTo>
                    <a:pt x="113086" y="91169"/>
                  </a:moveTo>
                  <a:lnTo>
                    <a:pt x="123647" y="70045"/>
                  </a:lnTo>
                  <a:lnTo>
                    <a:pt x="125653" y="60507"/>
                  </a:lnTo>
                  <a:lnTo>
                    <a:pt x="125885" y="50832"/>
                  </a:lnTo>
                  <a:lnTo>
                    <a:pt x="124935" y="41066"/>
                  </a:lnTo>
                  <a:lnTo>
                    <a:pt x="122090" y="32345"/>
                  </a:lnTo>
                  <a:lnTo>
                    <a:pt x="117983" y="24320"/>
                  </a:lnTo>
                  <a:lnTo>
                    <a:pt x="113035" y="16759"/>
                  </a:lnTo>
                  <a:lnTo>
                    <a:pt x="106420" y="10614"/>
                  </a:lnTo>
                  <a:lnTo>
                    <a:pt x="98694" y="5411"/>
                  </a:lnTo>
                  <a:lnTo>
                    <a:pt x="90227" y="838"/>
                  </a:lnTo>
                  <a:lnTo>
                    <a:pt x="81267" y="0"/>
                  </a:lnTo>
                  <a:lnTo>
                    <a:pt x="71978" y="1651"/>
                  </a:lnTo>
                  <a:lnTo>
                    <a:pt x="62469" y="4963"/>
                  </a:lnTo>
                  <a:lnTo>
                    <a:pt x="52814" y="9382"/>
                  </a:lnTo>
                  <a:lnTo>
                    <a:pt x="43061" y="14538"/>
                  </a:lnTo>
                  <a:lnTo>
                    <a:pt x="33243" y="20186"/>
                  </a:lnTo>
                  <a:lnTo>
                    <a:pt x="25593" y="27267"/>
                  </a:lnTo>
                  <a:lnTo>
                    <a:pt x="19387" y="35304"/>
                  </a:lnTo>
                  <a:lnTo>
                    <a:pt x="14145" y="43978"/>
                  </a:lnTo>
                  <a:lnTo>
                    <a:pt x="9544" y="53076"/>
                  </a:lnTo>
                  <a:lnTo>
                    <a:pt x="5372" y="62458"/>
                  </a:lnTo>
                  <a:lnTo>
                    <a:pt x="1485" y="72028"/>
                  </a:lnTo>
                  <a:lnTo>
                    <a:pt x="0" y="82829"/>
                  </a:lnTo>
                  <a:lnTo>
                    <a:pt x="114" y="94452"/>
                  </a:lnTo>
                  <a:lnTo>
                    <a:pt x="1296" y="106621"/>
                  </a:lnTo>
                  <a:lnTo>
                    <a:pt x="4295" y="116944"/>
                  </a:lnTo>
                  <a:lnTo>
                    <a:pt x="8504" y="126038"/>
                  </a:lnTo>
                  <a:lnTo>
                    <a:pt x="13521" y="134310"/>
                  </a:lnTo>
                  <a:lnTo>
                    <a:pt x="21287" y="138720"/>
                  </a:lnTo>
                  <a:lnTo>
                    <a:pt x="30886" y="140555"/>
                  </a:lnTo>
                  <a:lnTo>
                    <a:pt x="41706" y="140672"/>
                  </a:lnTo>
                  <a:lnTo>
                    <a:pt x="52236" y="139645"/>
                  </a:lnTo>
                  <a:lnTo>
                    <a:pt x="62571" y="137856"/>
                  </a:lnTo>
                  <a:lnTo>
                    <a:pt x="72777" y="135557"/>
                  </a:lnTo>
                  <a:lnTo>
                    <a:pt x="82898" y="131814"/>
                  </a:lnTo>
                  <a:lnTo>
                    <a:pt x="92960" y="127108"/>
                  </a:lnTo>
                  <a:lnTo>
                    <a:pt x="102985" y="121760"/>
                  </a:lnTo>
                  <a:lnTo>
                    <a:pt x="111878" y="113774"/>
                  </a:lnTo>
                  <a:lnTo>
                    <a:pt x="120018" y="104028"/>
                  </a:lnTo>
                  <a:lnTo>
                    <a:pt x="127655" y="93110"/>
                  </a:lnTo>
                  <a:lnTo>
                    <a:pt x="131641" y="90252"/>
                  </a:lnTo>
                  <a:lnTo>
                    <a:pt x="133193" y="92768"/>
                  </a:lnTo>
                  <a:lnTo>
                    <a:pt x="131970" y="108459"/>
                  </a:lnTo>
                  <a:lnTo>
                    <a:pt x="130096" y="120381"/>
                  </a:lnTo>
                  <a:lnTo>
                    <a:pt x="127742" y="133855"/>
                  </a:lnTo>
                  <a:lnTo>
                    <a:pt x="126172" y="149470"/>
                  </a:lnTo>
                  <a:lnTo>
                    <a:pt x="125126" y="166512"/>
                  </a:lnTo>
                  <a:lnTo>
                    <a:pt x="124429" y="184504"/>
                  </a:lnTo>
                  <a:lnTo>
                    <a:pt x="123447" y="246794"/>
                  </a:lnTo>
                  <a:lnTo>
                    <a:pt x="124414" y="267869"/>
                  </a:lnTo>
                  <a:lnTo>
                    <a:pt x="126164" y="288551"/>
                  </a:lnTo>
                  <a:lnTo>
                    <a:pt x="128437" y="308972"/>
                  </a:lnTo>
                  <a:lnTo>
                    <a:pt x="129951" y="329216"/>
                  </a:lnTo>
                  <a:lnTo>
                    <a:pt x="130961" y="349345"/>
                  </a:lnTo>
                  <a:lnTo>
                    <a:pt x="132083" y="387185"/>
                  </a:lnTo>
                  <a:lnTo>
                    <a:pt x="132804" y="447501"/>
                  </a:lnTo>
                  <a:lnTo>
                    <a:pt x="132981" y="50897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3223080" y="4476501"/>
              <a:ext cx="189010" cy="9949"/>
            </a:xfrm>
            <a:custGeom>
              <a:avLst/>
              <a:gdLst/>
              <a:ahLst/>
              <a:cxnLst/>
              <a:rect l="0" t="0" r="0" b="0"/>
              <a:pathLst>
                <a:path w="189010" h="9949">
                  <a:moveTo>
                    <a:pt x="0" y="9948"/>
                  </a:moveTo>
                  <a:lnTo>
                    <a:pt x="55384" y="9948"/>
                  </a:lnTo>
                  <a:lnTo>
                    <a:pt x="66766" y="8842"/>
                  </a:lnTo>
                  <a:lnTo>
                    <a:pt x="77670" y="7000"/>
                  </a:lnTo>
                  <a:lnTo>
                    <a:pt x="88256" y="4667"/>
                  </a:lnTo>
                  <a:lnTo>
                    <a:pt x="99734" y="3111"/>
                  </a:lnTo>
                  <a:lnTo>
                    <a:pt x="111807" y="2074"/>
                  </a:lnTo>
                  <a:lnTo>
                    <a:pt x="124277" y="1383"/>
                  </a:lnTo>
                  <a:lnTo>
                    <a:pt x="149923" y="615"/>
                  </a:lnTo>
                  <a:lnTo>
                    <a:pt x="18900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3631360" y="4367075"/>
              <a:ext cx="19476" cy="328278"/>
            </a:xfrm>
            <a:custGeom>
              <a:avLst/>
              <a:gdLst/>
              <a:ahLst/>
              <a:cxnLst/>
              <a:rect l="0" t="0" r="0" b="0"/>
              <a:pathLst>
                <a:path w="19476" h="328278">
                  <a:moveTo>
                    <a:pt x="19475" y="0"/>
                  </a:moveTo>
                  <a:lnTo>
                    <a:pt x="14194" y="26405"/>
                  </a:lnTo>
                  <a:lnTo>
                    <a:pt x="12638" y="38604"/>
                  </a:lnTo>
                  <a:lnTo>
                    <a:pt x="11601" y="51159"/>
                  </a:lnTo>
                  <a:lnTo>
                    <a:pt x="10910" y="63949"/>
                  </a:lnTo>
                  <a:lnTo>
                    <a:pt x="10142" y="89951"/>
                  </a:lnTo>
                  <a:lnTo>
                    <a:pt x="9937" y="103074"/>
                  </a:lnTo>
                  <a:lnTo>
                    <a:pt x="8695" y="116245"/>
                  </a:lnTo>
                  <a:lnTo>
                    <a:pt x="6762" y="129446"/>
                  </a:lnTo>
                  <a:lnTo>
                    <a:pt x="4368" y="142668"/>
                  </a:lnTo>
                  <a:lnTo>
                    <a:pt x="2772" y="157010"/>
                  </a:lnTo>
                  <a:lnTo>
                    <a:pt x="1708" y="172097"/>
                  </a:lnTo>
                  <a:lnTo>
                    <a:pt x="526" y="202493"/>
                  </a:lnTo>
                  <a:lnTo>
                    <a:pt x="0" y="230740"/>
                  </a:lnTo>
                  <a:lnTo>
                    <a:pt x="965" y="243357"/>
                  </a:lnTo>
                  <a:lnTo>
                    <a:pt x="2714" y="255084"/>
                  </a:lnTo>
                  <a:lnTo>
                    <a:pt x="4985" y="266218"/>
                  </a:lnTo>
                  <a:lnTo>
                    <a:pt x="6499" y="278062"/>
                  </a:lnTo>
                  <a:lnTo>
                    <a:pt x="7508" y="290379"/>
                  </a:lnTo>
                  <a:lnTo>
                    <a:pt x="19475" y="32827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3431984" y="4745091"/>
              <a:ext cx="308382" cy="19897"/>
            </a:xfrm>
            <a:custGeom>
              <a:avLst/>
              <a:gdLst/>
              <a:ahLst/>
              <a:cxnLst/>
              <a:rect l="0" t="0" r="0" b="0"/>
              <a:pathLst>
                <a:path w="308382" h="19897">
                  <a:moveTo>
                    <a:pt x="0" y="0"/>
                  </a:moveTo>
                  <a:lnTo>
                    <a:pt x="26404" y="5281"/>
                  </a:lnTo>
                  <a:lnTo>
                    <a:pt x="38604" y="6837"/>
                  </a:lnTo>
                  <a:lnTo>
                    <a:pt x="51158" y="7873"/>
                  </a:lnTo>
                  <a:lnTo>
                    <a:pt x="63949" y="8565"/>
                  </a:lnTo>
                  <a:lnTo>
                    <a:pt x="89951" y="9333"/>
                  </a:lnTo>
                  <a:lnTo>
                    <a:pt x="177023" y="9894"/>
                  </a:lnTo>
                  <a:lnTo>
                    <a:pt x="190966" y="9912"/>
                  </a:lnTo>
                  <a:lnTo>
                    <a:pt x="203577" y="11029"/>
                  </a:lnTo>
                  <a:lnTo>
                    <a:pt x="215300" y="12879"/>
                  </a:lnTo>
                  <a:lnTo>
                    <a:pt x="226431" y="15218"/>
                  </a:lnTo>
                  <a:lnTo>
                    <a:pt x="238274" y="16777"/>
                  </a:lnTo>
                  <a:lnTo>
                    <a:pt x="250590" y="17817"/>
                  </a:lnTo>
                  <a:lnTo>
                    <a:pt x="308381" y="1989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3549846" y="4792001"/>
              <a:ext cx="186935" cy="470376"/>
            </a:xfrm>
            <a:custGeom>
              <a:avLst/>
              <a:gdLst/>
              <a:ahLst/>
              <a:cxnLst/>
              <a:rect l="0" t="0" r="0" b="0"/>
              <a:pathLst>
                <a:path w="186935" h="470376">
                  <a:moveTo>
                    <a:pt x="150728" y="102307"/>
                  </a:moveTo>
                  <a:lnTo>
                    <a:pt x="178420" y="74615"/>
                  </a:lnTo>
                  <a:lnTo>
                    <a:pt x="182453" y="66160"/>
                  </a:lnTo>
                  <a:lnTo>
                    <a:pt x="185142" y="56103"/>
                  </a:lnTo>
                  <a:lnTo>
                    <a:pt x="186934" y="44977"/>
                  </a:lnTo>
                  <a:lnTo>
                    <a:pt x="185918" y="35349"/>
                  </a:lnTo>
                  <a:lnTo>
                    <a:pt x="183031" y="26719"/>
                  </a:lnTo>
                  <a:lnTo>
                    <a:pt x="178895" y="18756"/>
                  </a:lnTo>
                  <a:lnTo>
                    <a:pt x="171717" y="12341"/>
                  </a:lnTo>
                  <a:lnTo>
                    <a:pt x="162510" y="6960"/>
                  </a:lnTo>
                  <a:lnTo>
                    <a:pt x="151951" y="2267"/>
                  </a:lnTo>
                  <a:lnTo>
                    <a:pt x="140490" y="244"/>
                  </a:lnTo>
                  <a:lnTo>
                    <a:pt x="128428" y="0"/>
                  </a:lnTo>
                  <a:lnTo>
                    <a:pt x="115966" y="943"/>
                  </a:lnTo>
                  <a:lnTo>
                    <a:pt x="103236" y="2677"/>
                  </a:lnTo>
                  <a:lnTo>
                    <a:pt x="90329" y="4938"/>
                  </a:lnTo>
                  <a:lnTo>
                    <a:pt x="77303" y="7551"/>
                  </a:lnTo>
                  <a:lnTo>
                    <a:pt x="65303" y="10398"/>
                  </a:lnTo>
                  <a:lnTo>
                    <a:pt x="53987" y="13402"/>
                  </a:lnTo>
                  <a:lnTo>
                    <a:pt x="43127" y="16509"/>
                  </a:lnTo>
                  <a:lnTo>
                    <a:pt x="33676" y="20792"/>
                  </a:lnTo>
                  <a:lnTo>
                    <a:pt x="25165" y="25857"/>
                  </a:lnTo>
                  <a:lnTo>
                    <a:pt x="17281" y="31445"/>
                  </a:lnTo>
                  <a:lnTo>
                    <a:pt x="10919" y="39591"/>
                  </a:lnTo>
                  <a:lnTo>
                    <a:pt x="5572" y="49443"/>
                  </a:lnTo>
                  <a:lnTo>
                    <a:pt x="903" y="60433"/>
                  </a:lnTo>
                  <a:lnTo>
                    <a:pt x="0" y="71075"/>
                  </a:lnTo>
                  <a:lnTo>
                    <a:pt x="1609" y="81486"/>
                  </a:lnTo>
                  <a:lnTo>
                    <a:pt x="4892" y="91742"/>
                  </a:lnTo>
                  <a:lnTo>
                    <a:pt x="10397" y="99685"/>
                  </a:lnTo>
                  <a:lnTo>
                    <a:pt x="17383" y="106086"/>
                  </a:lnTo>
                  <a:lnTo>
                    <a:pt x="25356" y="111458"/>
                  </a:lnTo>
                  <a:lnTo>
                    <a:pt x="36198" y="115039"/>
                  </a:lnTo>
                  <a:lnTo>
                    <a:pt x="48952" y="117427"/>
                  </a:lnTo>
                  <a:lnTo>
                    <a:pt x="62982" y="119019"/>
                  </a:lnTo>
                  <a:lnTo>
                    <a:pt x="77862" y="118975"/>
                  </a:lnTo>
                  <a:lnTo>
                    <a:pt x="93308" y="117840"/>
                  </a:lnTo>
                  <a:lnTo>
                    <a:pt x="109132" y="115978"/>
                  </a:lnTo>
                  <a:lnTo>
                    <a:pt x="122998" y="112526"/>
                  </a:lnTo>
                  <a:lnTo>
                    <a:pt x="135557" y="108014"/>
                  </a:lnTo>
                  <a:lnTo>
                    <a:pt x="147246" y="102796"/>
                  </a:lnTo>
                  <a:lnTo>
                    <a:pt x="158355" y="97106"/>
                  </a:lnTo>
                  <a:lnTo>
                    <a:pt x="169076" y="91102"/>
                  </a:lnTo>
                  <a:lnTo>
                    <a:pt x="179540" y="84889"/>
                  </a:lnTo>
                  <a:lnTo>
                    <a:pt x="184305" y="84063"/>
                  </a:lnTo>
                  <a:lnTo>
                    <a:pt x="185271" y="86828"/>
                  </a:lnTo>
                  <a:lnTo>
                    <a:pt x="180449" y="100954"/>
                  </a:lnTo>
                  <a:lnTo>
                    <a:pt x="170938" y="125654"/>
                  </a:lnTo>
                  <a:lnTo>
                    <a:pt x="166412" y="139977"/>
                  </a:lnTo>
                  <a:lnTo>
                    <a:pt x="162289" y="155053"/>
                  </a:lnTo>
                  <a:lnTo>
                    <a:pt x="158435" y="170630"/>
                  </a:lnTo>
                  <a:lnTo>
                    <a:pt x="154761" y="184331"/>
                  </a:lnTo>
                  <a:lnTo>
                    <a:pt x="147731" y="208396"/>
                  </a:lnTo>
                  <a:lnTo>
                    <a:pt x="145414" y="222772"/>
                  </a:lnTo>
                  <a:lnTo>
                    <a:pt x="143870" y="238988"/>
                  </a:lnTo>
                  <a:lnTo>
                    <a:pt x="142840" y="256430"/>
                  </a:lnTo>
                  <a:lnTo>
                    <a:pt x="141696" y="293495"/>
                  </a:lnTo>
                  <a:lnTo>
                    <a:pt x="141391" y="312664"/>
                  </a:lnTo>
                  <a:lnTo>
                    <a:pt x="142292" y="330970"/>
                  </a:lnTo>
                  <a:lnTo>
                    <a:pt x="143999" y="348700"/>
                  </a:lnTo>
                  <a:lnTo>
                    <a:pt x="146242" y="366047"/>
                  </a:lnTo>
                  <a:lnTo>
                    <a:pt x="148842" y="382032"/>
                  </a:lnTo>
                  <a:lnTo>
                    <a:pt x="151681" y="397110"/>
                  </a:lnTo>
                  <a:lnTo>
                    <a:pt x="154680" y="411584"/>
                  </a:lnTo>
                  <a:lnTo>
                    <a:pt x="157784" y="424549"/>
                  </a:lnTo>
                  <a:lnTo>
                    <a:pt x="160958" y="436508"/>
                  </a:lnTo>
                  <a:lnTo>
                    <a:pt x="170624" y="47037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3939321" y="4705300"/>
              <a:ext cx="547129" cy="422601"/>
            </a:xfrm>
            <a:custGeom>
              <a:avLst/>
              <a:gdLst/>
              <a:ahLst/>
              <a:cxnLst/>
              <a:rect l="0" t="0" r="0" b="0"/>
              <a:pathLst>
                <a:path w="547129" h="422601">
                  <a:moveTo>
                    <a:pt x="0" y="0"/>
                  </a:moveTo>
                  <a:lnTo>
                    <a:pt x="5281" y="21123"/>
                  </a:lnTo>
                  <a:lnTo>
                    <a:pt x="7942" y="30662"/>
                  </a:lnTo>
                  <a:lnTo>
                    <a:pt x="13846" y="50103"/>
                  </a:lnTo>
                  <a:lnTo>
                    <a:pt x="33210" y="109458"/>
                  </a:lnTo>
                  <a:lnTo>
                    <a:pt x="37614" y="119395"/>
                  </a:lnTo>
                  <a:lnTo>
                    <a:pt x="42761" y="129335"/>
                  </a:lnTo>
                  <a:lnTo>
                    <a:pt x="48403" y="139278"/>
                  </a:lnTo>
                  <a:lnTo>
                    <a:pt x="54375" y="151434"/>
                  </a:lnTo>
                  <a:lnTo>
                    <a:pt x="60567" y="165064"/>
                  </a:lnTo>
                  <a:lnTo>
                    <a:pt x="66905" y="179677"/>
                  </a:lnTo>
                  <a:lnTo>
                    <a:pt x="73341" y="192735"/>
                  </a:lnTo>
                  <a:lnTo>
                    <a:pt x="79843" y="204756"/>
                  </a:lnTo>
                  <a:lnTo>
                    <a:pt x="86388" y="216086"/>
                  </a:lnTo>
                  <a:lnTo>
                    <a:pt x="91856" y="226956"/>
                  </a:lnTo>
                  <a:lnTo>
                    <a:pt x="96607" y="237518"/>
                  </a:lnTo>
                  <a:lnTo>
                    <a:pt x="100880" y="247875"/>
                  </a:lnTo>
                  <a:lnTo>
                    <a:pt x="104834" y="258096"/>
                  </a:lnTo>
                  <a:lnTo>
                    <a:pt x="112174" y="278295"/>
                  </a:lnTo>
                  <a:lnTo>
                    <a:pt x="122521" y="308309"/>
                  </a:lnTo>
                  <a:lnTo>
                    <a:pt x="132194" y="334140"/>
                  </a:lnTo>
                  <a:lnTo>
                    <a:pt x="142756" y="361831"/>
                  </a:lnTo>
                  <a:lnTo>
                    <a:pt x="154917" y="396063"/>
                  </a:lnTo>
                  <a:lnTo>
                    <a:pt x="162066" y="416985"/>
                  </a:lnTo>
                  <a:lnTo>
                    <a:pt x="166625" y="421680"/>
                  </a:lnTo>
                  <a:lnTo>
                    <a:pt x="171875" y="422600"/>
                  </a:lnTo>
                  <a:lnTo>
                    <a:pt x="177586" y="421002"/>
                  </a:lnTo>
                  <a:lnTo>
                    <a:pt x="182499" y="415516"/>
                  </a:lnTo>
                  <a:lnTo>
                    <a:pt x="186879" y="407437"/>
                  </a:lnTo>
                  <a:lnTo>
                    <a:pt x="207132" y="357423"/>
                  </a:lnTo>
                  <a:lnTo>
                    <a:pt x="214354" y="342181"/>
                  </a:lnTo>
                  <a:lnTo>
                    <a:pt x="222485" y="326493"/>
                  </a:lnTo>
                  <a:lnTo>
                    <a:pt x="231221" y="310508"/>
                  </a:lnTo>
                  <a:lnTo>
                    <a:pt x="239256" y="296535"/>
                  </a:lnTo>
                  <a:lnTo>
                    <a:pt x="254079" y="272167"/>
                  </a:lnTo>
                  <a:lnTo>
                    <a:pt x="260021" y="261027"/>
                  </a:lnTo>
                  <a:lnTo>
                    <a:pt x="265088" y="250284"/>
                  </a:lnTo>
                  <a:lnTo>
                    <a:pt x="269572" y="239807"/>
                  </a:lnTo>
                  <a:lnTo>
                    <a:pt x="274771" y="230611"/>
                  </a:lnTo>
                  <a:lnTo>
                    <a:pt x="280447" y="222270"/>
                  </a:lnTo>
                  <a:lnTo>
                    <a:pt x="286443" y="214498"/>
                  </a:lnTo>
                  <a:lnTo>
                    <a:pt x="292650" y="206001"/>
                  </a:lnTo>
                  <a:lnTo>
                    <a:pt x="305442" y="187718"/>
                  </a:lnTo>
                  <a:lnTo>
                    <a:pt x="325072" y="158782"/>
                  </a:lnTo>
                  <a:lnTo>
                    <a:pt x="331667" y="150067"/>
                  </a:lnTo>
                  <a:lnTo>
                    <a:pt x="338274" y="142046"/>
                  </a:lnTo>
                  <a:lnTo>
                    <a:pt x="344889" y="134489"/>
                  </a:lnTo>
                  <a:lnTo>
                    <a:pt x="351510" y="127239"/>
                  </a:lnTo>
                  <a:lnTo>
                    <a:pt x="364762" y="113290"/>
                  </a:lnTo>
                  <a:lnTo>
                    <a:pt x="404544" y="72999"/>
                  </a:lnTo>
                  <a:lnTo>
                    <a:pt x="413386" y="65245"/>
                  </a:lnTo>
                  <a:lnTo>
                    <a:pt x="423702" y="56760"/>
                  </a:lnTo>
                  <a:lnTo>
                    <a:pt x="435001" y="47788"/>
                  </a:lnTo>
                  <a:lnTo>
                    <a:pt x="445849" y="40701"/>
                  </a:lnTo>
                  <a:lnTo>
                    <a:pt x="456397" y="34871"/>
                  </a:lnTo>
                  <a:lnTo>
                    <a:pt x="466745" y="29879"/>
                  </a:lnTo>
                  <a:lnTo>
                    <a:pt x="476960" y="25446"/>
                  </a:lnTo>
                  <a:lnTo>
                    <a:pt x="487085" y="21385"/>
                  </a:lnTo>
                  <a:lnTo>
                    <a:pt x="507178" y="13926"/>
                  </a:lnTo>
                  <a:lnTo>
                    <a:pt x="54712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44500" y="723900"/>
            <a:ext cx="1930400" cy="646331"/>
          </a:xfrm>
          <a:prstGeom prst="rect">
            <a:avLst/>
          </a:prstGeom>
          <a:noFill/>
        </p:spPr>
        <p:txBody>
          <a:bodyPr vert="horz" rtlCol="0">
            <a:spAutoFit/>
          </a:bodyPr>
          <a:lstStyle/>
          <a:p>
            <a:r>
              <a:rPr lang="en-US" smtClean="0">
                <a:solidFill>
                  <a:srgbClr val="000000"/>
                </a:solidFill>
                <a:latin typeface="Arial - 24"/>
              </a:rPr>
              <a:t>3.) </a:t>
            </a:r>
            <a:r>
              <a:rPr lang="en-US" u="sng" smtClean="0">
                <a:solidFill>
                  <a:srgbClr val="000000"/>
                </a:solidFill>
                <a:latin typeface="Arial - 24"/>
              </a:rPr>
              <a:t> r </a:t>
            </a:r>
            <a:r>
              <a:rPr lang="en-US" smtClean="0">
                <a:solidFill>
                  <a:srgbClr val="000000"/>
                </a:solidFill>
                <a:latin typeface="Arial - 24"/>
              </a:rPr>
              <a:t> &lt; 1.8</a:t>
            </a:r>
          </a:p>
          <a:p>
            <a:r>
              <a:rPr lang="en-US" smtClean="0">
                <a:solidFill>
                  <a:srgbClr val="000000"/>
                </a:solidFill>
                <a:latin typeface="Arial - 24"/>
              </a:rPr>
              <a:t>     30</a:t>
            </a:r>
            <a:endParaRPr lang="en-US">
              <a:solidFill>
                <a:srgbClr val="000000"/>
              </a:solidFill>
              <a:latin typeface="Arial - 24"/>
            </a:endParaRPr>
          </a:p>
        </p:txBody>
      </p:sp>
      <p:grpSp>
        <p:nvGrpSpPr>
          <p:cNvPr id="10" name="Group 9"/>
          <p:cNvGrpSpPr/>
          <p:nvPr/>
        </p:nvGrpSpPr>
        <p:grpSpPr>
          <a:xfrm>
            <a:off x="190605" y="845561"/>
            <a:ext cx="615166" cy="742466"/>
            <a:chOff x="190605" y="845561"/>
            <a:chExt cx="615166" cy="742466"/>
          </a:xfrm>
        </p:grpSpPr>
        <p:sp>
          <p:nvSpPr>
            <p:cNvPr id="3" name="Freeform 2"/>
            <p:cNvSpPr/>
            <p:nvPr/>
          </p:nvSpPr>
          <p:spPr>
            <a:xfrm>
              <a:off x="278537" y="845561"/>
              <a:ext cx="12701" cy="12701"/>
            </a:xfrm>
            <a:custGeom>
              <a:avLst/>
              <a:gdLst/>
              <a:ahLst/>
              <a:cxnLst/>
              <a:rect l="0" t="0" r="0" b="0"/>
              <a:pathLst>
                <a:path w="12701" h="12701">
                  <a:moveTo>
                    <a:pt x="0" y="0"/>
                  </a:moveTo>
                  <a:lnTo>
                    <a:pt x="12700" y="127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190605" y="865456"/>
              <a:ext cx="77986" cy="318330"/>
            </a:xfrm>
            <a:custGeom>
              <a:avLst/>
              <a:gdLst/>
              <a:ahLst/>
              <a:cxnLst/>
              <a:rect l="0" t="0" r="0" b="0"/>
              <a:pathLst>
                <a:path w="77986" h="318330">
                  <a:moveTo>
                    <a:pt x="58089" y="0"/>
                  </a:moveTo>
                  <a:lnTo>
                    <a:pt x="47527" y="10562"/>
                  </a:lnTo>
                  <a:lnTo>
                    <a:pt x="42205" y="16989"/>
                  </a:lnTo>
                  <a:lnTo>
                    <a:pt x="36447" y="24590"/>
                  </a:lnTo>
                  <a:lnTo>
                    <a:pt x="30397" y="32973"/>
                  </a:lnTo>
                  <a:lnTo>
                    <a:pt x="25259" y="41878"/>
                  </a:lnTo>
                  <a:lnTo>
                    <a:pt x="20728" y="51130"/>
                  </a:lnTo>
                  <a:lnTo>
                    <a:pt x="16602" y="60614"/>
                  </a:lnTo>
                  <a:lnTo>
                    <a:pt x="13851" y="71358"/>
                  </a:lnTo>
                  <a:lnTo>
                    <a:pt x="12018" y="82942"/>
                  </a:lnTo>
                  <a:lnTo>
                    <a:pt x="10795" y="95086"/>
                  </a:lnTo>
                  <a:lnTo>
                    <a:pt x="8875" y="106498"/>
                  </a:lnTo>
                  <a:lnTo>
                    <a:pt x="6489" y="117422"/>
                  </a:lnTo>
                  <a:lnTo>
                    <a:pt x="3794" y="128020"/>
                  </a:lnTo>
                  <a:lnTo>
                    <a:pt x="1997" y="139507"/>
                  </a:lnTo>
                  <a:lnTo>
                    <a:pt x="798" y="151586"/>
                  </a:lnTo>
                  <a:lnTo>
                    <a:pt x="0" y="164060"/>
                  </a:lnTo>
                  <a:lnTo>
                    <a:pt x="573" y="175692"/>
                  </a:lnTo>
                  <a:lnTo>
                    <a:pt x="2060" y="186763"/>
                  </a:lnTo>
                  <a:lnTo>
                    <a:pt x="4157" y="197459"/>
                  </a:lnTo>
                  <a:lnTo>
                    <a:pt x="6660" y="207906"/>
                  </a:lnTo>
                  <a:lnTo>
                    <a:pt x="9434" y="218186"/>
                  </a:lnTo>
                  <a:lnTo>
                    <a:pt x="15464" y="238452"/>
                  </a:lnTo>
                  <a:lnTo>
                    <a:pt x="21828" y="258511"/>
                  </a:lnTo>
                  <a:lnTo>
                    <a:pt x="26178" y="267398"/>
                  </a:lnTo>
                  <a:lnTo>
                    <a:pt x="31288" y="275532"/>
                  </a:lnTo>
                  <a:lnTo>
                    <a:pt x="36906" y="283166"/>
                  </a:lnTo>
                  <a:lnTo>
                    <a:pt x="43967" y="290466"/>
                  </a:lnTo>
                  <a:lnTo>
                    <a:pt x="51990" y="297543"/>
                  </a:lnTo>
                  <a:lnTo>
                    <a:pt x="77985" y="31832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795822" y="1323054"/>
              <a:ext cx="9949" cy="9949"/>
            </a:xfrm>
            <a:custGeom>
              <a:avLst/>
              <a:gdLst/>
              <a:ahLst/>
              <a:cxnLst/>
              <a:rect l="0" t="0" r="0" b="0"/>
              <a:pathLst>
                <a:path w="9949" h="9949">
                  <a:moveTo>
                    <a:pt x="9948" y="0"/>
                  </a:moveTo>
                  <a:lnTo>
                    <a:pt x="0" y="994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756031" y="1362845"/>
              <a:ext cx="9949" cy="1"/>
            </a:xfrm>
            <a:custGeom>
              <a:avLst/>
              <a:gdLst/>
              <a:ahLst/>
              <a:cxnLst/>
              <a:rect l="0" t="0" r="0" b="0"/>
              <a:pathLst>
                <a:path w="9949" h="1">
                  <a:moveTo>
                    <a:pt x="9948" y="0"/>
                  </a:moveTo>
                  <a:lnTo>
                    <a:pt x="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478163" y="901296"/>
              <a:ext cx="277869" cy="282490"/>
            </a:xfrm>
            <a:custGeom>
              <a:avLst/>
              <a:gdLst/>
              <a:ahLst/>
              <a:cxnLst/>
              <a:rect l="0" t="0" r="0" b="0"/>
              <a:pathLst>
                <a:path w="277869" h="282490">
                  <a:moveTo>
                    <a:pt x="277868" y="282489"/>
                  </a:moveTo>
                  <a:lnTo>
                    <a:pt x="251463" y="282489"/>
                  </a:lnTo>
                  <a:lnTo>
                    <a:pt x="240369" y="279173"/>
                  </a:lnTo>
                  <a:lnTo>
                    <a:pt x="229657" y="273647"/>
                  </a:lnTo>
                  <a:lnTo>
                    <a:pt x="219200" y="266647"/>
                  </a:lnTo>
                  <a:lnTo>
                    <a:pt x="202281" y="253137"/>
                  </a:lnTo>
                  <a:lnTo>
                    <a:pt x="156954" y="214547"/>
                  </a:lnTo>
                  <a:lnTo>
                    <a:pt x="135361" y="191877"/>
                  </a:lnTo>
                  <a:lnTo>
                    <a:pt x="115440" y="167921"/>
                  </a:lnTo>
                  <a:lnTo>
                    <a:pt x="78567" y="119934"/>
                  </a:lnTo>
                  <a:lnTo>
                    <a:pt x="43757" y="76500"/>
                  </a:lnTo>
                  <a:lnTo>
                    <a:pt x="28948" y="56738"/>
                  </a:lnTo>
                  <a:lnTo>
                    <a:pt x="15760" y="38038"/>
                  </a:lnTo>
                  <a:lnTo>
                    <a:pt x="3651" y="20044"/>
                  </a:lnTo>
                  <a:lnTo>
                    <a:pt x="0" y="9153"/>
                  </a:lnTo>
                  <a:lnTo>
                    <a:pt x="1987" y="2998"/>
                  </a:lnTo>
                  <a:lnTo>
                    <a:pt x="7733" y="0"/>
                  </a:lnTo>
                  <a:lnTo>
                    <a:pt x="13775" y="212"/>
                  </a:lnTo>
                  <a:lnTo>
                    <a:pt x="20013" y="2564"/>
                  </a:lnTo>
                  <a:lnTo>
                    <a:pt x="26382" y="6342"/>
                  </a:lnTo>
                  <a:lnTo>
                    <a:pt x="32839" y="11072"/>
                  </a:lnTo>
                  <a:lnTo>
                    <a:pt x="39354" y="16436"/>
                  </a:lnTo>
                  <a:lnTo>
                    <a:pt x="45908" y="22222"/>
                  </a:lnTo>
                  <a:lnTo>
                    <a:pt x="51383" y="29396"/>
                  </a:lnTo>
                  <a:lnTo>
                    <a:pt x="56138" y="37494"/>
                  </a:lnTo>
                  <a:lnTo>
                    <a:pt x="60414" y="46209"/>
                  </a:lnTo>
                  <a:lnTo>
                    <a:pt x="65475" y="55334"/>
                  </a:lnTo>
                  <a:lnTo>
                    <a:pt x="71059" y="64734"/>
                  </a:lnTo>
                  <a:lnTo>
                    <a:pt x="76993" y="74317"/>
                  </a:lnTo>
                  <a:lnTo>
                    <a:pt x="80948" y="85126"/>
                  </a:lnTo>
                  <a:lnTo>
                    <a:pt x="83586" y="96754"/>
                  </a:lnTo>
                  <a:lnTo>
                    <a:pt x="85344" y="108927"/>
                  </a:lnTo>
                  <a:lnTo>
                    <a:pt x="87621" y="121463"/>
                  </a:lnTo>
                  <a:lnTo>
                    <a:pt x="90245" y="134242"/>
                  </a:lnTo>
                  <a:lnTo>
                    <a:pt x="93099" y="147183"/>
                  </a:lnTo>
                  <a:lnTo>
                    <a:pt x="95002" y="160231"/>
                  </a:lnTo>
                  <a:lnTo>
                    <a:pt x="96271" y="173351"/>
                  </a:lnTo>
                  <a:lnTo>
                    <a:pt x="97116" y="186519"/>
                  </a:lnTo>
                  <a:lnTo>
                    <a:pt x="96575" y="198614"/>
                  </a:lnTo>
                  <a:lnTo>
                    <a:pt x="95109" y="209993"/>
                  </a:lnTo>
                  <a:lnTo>
                    <a:pt x="78912" y="26259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626710" y="1483815"/>
              <a:ext cx="35125" cy="48144"/>
            </a:xfrm>
            <a:custGeom>
              <a:avLst/>
              <a:gdLst/>
              <a:ahLst/>
              <a:cxnLst/>
              <a:rect l="0" t="0" r="0" b="0"/>
              <a:pathLst>
                <a:path w="35125" h="48144">
                  <a:moveTo>
                    <a:pt x="29843" y="18299"/>
                  </a:moveTo>
                  <a:lnTo>
                    <a:pt x="35124" y="2457"/>
                  </a:lnTo>
                  <a:lnTo>
                    <a:pt x="34469" y="0"/>
                  </a:lnTo>
                  <a:lnTo>
                    <a:pt x="31822" y="573"/>
                  </a:lnTo>
                  <a:lnTo>
                    <a:pt x="27846" y="3166"/>
                  </a:lnTo>
                  <a:lnTo>
                    <a:pt x="24091" y="8211"/>
                  </a:lnTo>
                  <a:lnTo>
                    <a:pt x="20482" y="14889"/>
                  </a:lnTo>
                  <a:lnTo>
                    <a:pt x="0" y="4814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502527" y="1378090"/>
              <a:ext cx="163975" cy="209937"/>
            </a:xfrm>
            <a:custGeom>
              <a:avLst/>
              <a:gdLst/>
              <a:ahLst/>
              <a:cxnLst/>
              <a:rect l="0" t="0" r="0" b="0"/>
              <a:pathLst>
                <a:path w="163975" h="209937">
                  <a:moveTo>
                    <a:pt x="14757" y="14599"/>
                  </a:moveTo>
                  <a:lnTo>
                    <a:pt x="14757" y="35723"/>
                  </a:lnTo>
                  <a:lnTo>
                    <a:pt x="13652" y="37524"/>
                  </a:lnTo>
                  <a:lnTo>
                    <a:pt x="11810" y="34303"/>
                  </a:lnTo>
                  <a:lnTo>
                    <a:pt x="3936" y="11595"/>
                  </a:lnTo>
                  <a:lnTo>
                    <a:pt x="0" y="0"/>
                  </a:lnTo>
                  <a:lnTo>
                    <a:pt x="1935" y="5900"/>
                  </a:lnTo>
                  <a:lnTo>
                    <a:pt x="14520" y="48988"/>
                  </a:lnTo>
                  <a:lnTo>
                    <a:pt x="20125" y="65158"/>
                  </a:lnTo>
                  <a:lnTo>
                    <a:pt x="26073" y="80359"/>
                  </a:lnTo>
                  <a:lnTo>
                    <a:pt x="32249" y="94914"/>
                  </a:lnTo>
                  <a:lnTo>
                    <a:pt x="39682" y="109039"/>
                  </a:lnTo>
                  <a:lnTo>
                    <a:pt x="47953" y="122876"/>
                  </a:lnTo>
                  <a:lnTo>
                    <a:pt x="56783" y="136523"/>
                  </a:lnTo>
                  <a:lnTo>
                    <a:pt x="64881" y="150042"/>
                  </a:lnTo>
                  <a:lnTo>
                    <a:pt x="72490" y="163475"/>
                  </a:lnTo>
                  <a:lnTo>
                    <a:pt x="79773" y="176852"/>
                  </a:lnTo>
                  <a:lnTo>
                    <a:pt x="86839" y="187981"/>
                  </a:lnTo>
                  <a:lnTo>
                    <a:pt x="93760" y="197611"/>
                  </a:lnTo>
                  <a:lnTo>
                    <a:pt x="100585" y="206241"/>
                  </a:lnTo>
                  <a:lnTo>
                    <a:pt x="107346" y="209784"/>
                  </a:lnTo>
                  <a:lnTo>
                    <a:pt x="114063" y="209936"/>
                  </a:lnTo>
                  <a:lnTo>
                    <a:pt x="120752" y="207826"/>
                  </a:lnTo>
                  <a:lnTo>
                    <a:pt x="127422" y="203104"/>
                  </a:lnTo>
                  <a:lnTo>
                    <a:pt x="134080" y="196639"/>
                  </a:lnTo>
                  <a:lnTo>
                    <a:pt x="163974" y="15386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 name="Group 32"/>
          <p:cNvGrpSpPr/>
          <p:nvPr/>
        </p:nvGrpSpPr>
        <p:grpSpPr>
          <a:xfrm>
            <a:off x="90006" y="1820443"/>
            <a:ext cx="4037725" cy="875406"/>
            <a:chOff x="90006" y="1820443"/>
            <a:chExt cx="4037725" cy="875406"/>
          </a:xfrm>
        </p:grpSpPr>
        <p:sp>
          <p:nvSpPr>
            <p:cNvPr id="11" name="Freeform 10"/>
            <p:cNvSpPr/>
            <p:nvPr/>
          </p:nvSpPr>
          <p:spPr>
            <a:xfrm>
              <a:off x="1079436" y="1939817"/>
              <a:ext cx="124246" cy="185201"/>
            </a:xfrm>
            <a:custGeom>
              <a:avLst/>
              <a:gdLst/>
              <a:ahLst/>
              <a:cxnLst/>
              <a:rect l="0" t="0" r="0" b="0"/>
              <a:pathLst>
                <a:path w="124246" h="185201">
                  <a:moveTo>
                    <a:pt x="14819" y="169112"/>
                  </a:moveTo>
                  <a:lnTo>
                    <a:pt x="9539" y="184955"/>
                  </a:lnTo>
                  <a:lnTo>
                    <a:pt x="7983" y="185200"/>
                  </a:lnTo>
                  <a:lnTo>
                    <a:pt x="6946" y="180943"/>
                  </a:lnTo>
                  <a:lnTo>
                    <a:pt x="6254" y="173683"/>
                  </a:lnTo>
                  <a:lnTo>
                    <a:pt x="4688" y="164422"/>
                  </a:lnTo>
                  <a:lnTo>
                    <a:pt x="2539" y="153827"/>
                  </a:lnTo>
                  <a:lnTo>
                    <a:pt x="0" y="142343"/>
                  </a:lnTo>
                  <a:lnTo>
                    <a:pt x="519" y="131370"/>
                  </a:lnTo>
                  <a:lnTo>
                    <a:pt x="3075" y="120739"/>
                  </a:lnTo>
                  <a:lnTo>
                    <a:pt x="10705" y="100085"/>
                  </a:lnTo>
                  <a:lnTo>
                    <a:pt x="17780" y="79852"/>
                  </a:lnTo>
                  <a:lnTo>
                    <a:pt x="22320" y="70919"/>
                  </a:lnTo>
                  <a:lnTo>
                    <a:pt x="27557" y="62754"/>
                  </a:lnTo>
                  <a:lnTo>
                    <a:pt x="33259" y="55099"/>
                  </a:lnTo>
                  <a:lnTo>
                    <a:pt x="39271" y="47786"/>
                  </a:lnTo>
                  <a:lnTo>
                    <a:pt x="45489" y="40700"/>
                  </a:lnTo>
                  <a:lnTo>
                    <a:pt x="51846" y="33765"/>
                  </a:lnTo>
                  <a:lnTo>
                    <a:pt x="59399" y="26931"/>
                  </a:lnTo>
                  <a:lnTo>
                    <a:pt x="67751" y="20164"/>
                  </a:lnTo>
                  <a:lnTo>
                    <a:pt x="124245"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974882" y="2243470"/>
              <a:ext cx="228800" cy="24625"/>
            </a:xfrm>
            <a:custGeom>
              <a:avLst/>
              <a:gdLst/>
              <a:ahLst/>
              <a:cxnLst/>
              <a:rect l="0" t="0" r="0" b="0"/>
              <a:pathLst>
                <a:path w="228800" h="24625">
                  <a:moveTo>
                    <a:pt x="0" y="24624"/>
                  </a:moveTo>
                  <a:lnTo>
                    <a:pt x="21124" y="19343"/>
                  </a:lnTo>
                  <a:lnTo>
                    <a:pt x="31767" y="17787"/>
                  </a:lnTo>
                  <a:lnTo>
                    <a:pt x="43284" y="16750"/>
                  </a:lnTo>
                  <a:lnTo>
                    <a:pt x="55384" y="16058"/>
                  </a:lnTo>
                  <a:lnTo>
                    <a:pt x="68976" y="14492"/>
                  </a:lnTo>
                  <a:lnTo>
                    <a:pt x="83565" y="12343"/>
                  </a:lnTo>
                  <a:lnTo>
                    <a:pt x="114512" y="7007"/>
                  </a:lnTo>
                  <a:lnTo>
                    <a:pt x="146688" y="951"/>
                  </a:lnTo>
                  <a:lnTo>
                    <a:pt x="163005" y="0"/>
                  </a:lnTo>
                  <a:lnTo>
                    <a:pt x="179410" y="470"/>
                  </a:lnTo>
                  <a:lnTo>
                    <a:pt x="228799" y="472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1044516" y="2407362"/>
              <a:ext cx="39793" cy="9949"/>
            </a:xfrm>
            <a:custGeom>
              <a:avLst/>
              <a:gdLst/>
              <a:ahLst/>
              <a:cxnLst/>
              <a:rect l="0" t="0" r="0" b="0"/>
              <a:pathLst>
                <a:path w="39793" h="9949">
                  <a:moveTo>
                    <a:pt x="0" y="0"/>
                  </a:moveTo>
                  <a:lnTo>
                    <a:pt x="8843" y="2948"/>
                  </a:lnTo>
                  <a:lnTo>
                    <a:pt x="39792" y="994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1074360" y="2467049"/>
              <a:ext cx="89531" cy="228800"/>
            </a:xfrm>
            <a:custGeom>
              <a:avLst/>
              <a:gdLst/>
              <a:ahLst/>
              <a:cxnLst/>
              <a:rect l="0" t="0" r="0" b="0"/>
              <a:pathLst>
                <a:path w="89531" h="228800">
                  <a:moveTo>
                    <a:pt x="89530" y="0"/>
                  </a:moveTo>
                  <a:lnTo>
                    <a:pt x="84249" y="15843"/>
                  </a:lnTo>
                  <a:lnTo>
                    <a:pt x="80483" y="23826"/>
                  </a:lnTo>
                  <a:lnTo>
                    <a:pt x="75761" y="32463"/>
                  </a:lnTo>
                  <a:lnTo>
                    <a:pt x="70403" y="41538"/>
                  </a:lnTo>
                  <a:lnTo>
                    <a:pt x="65726" y="50903"/>
                  </a:lnTo>
                  <a:lnTo>
                    <a:pt x="61502" y="60463"/>
                  </a:lnTo>
                  <a:lnTo>
                    <a:pt x="57581" y="70152"/>
                  </a:lnTo>
                  <a:lnTo>
                    <a:pt x="52756" y="79927"/>
                  </a:lnTo>
                  <a:lnTo>
                    <a:pt x="47329" y="89760"/>
                  </a:lnTo>
                  <a:lnTo>
                    <a:pt x="41501" y="99631"/>
                  </a:lnTo>
                  <a:lnTo>
                    <a:pt x="39825" y="108423"/>
                  </a:lnTo>
                  <a:lnTo>
                    <a:pt x="40919" y="116494"/>
                  </a:lnTo>
                  <a:lnTo>
                    <a:pt x="43859" y="124086"/>
                  </a:lnTo>
                  <a:lnTo>
                    <a:pt x="49135" y="131358"/>
                  </a:lnTo>
                  <a:lnTo>
                    <a:pt x="55968" y="138416"/>
                  </a:lnTo>
                  <a:lnTo>
                    <a:pt x="63839" y="145332"/>
                  </a:lnTo>
                  <a:lnTo>
                    <a:pt x="66876" y="153259"/>
                  </a:lnTo>
                  <a:lnTo>
                    <a:pt x="66690" y="161859"/>
                  </a:lnTo>
                  <a:lnTo>
                    <a:pt x="64356" y="170909"/>
                  </a:lnTo>
                  <a:lnTo>
                    <a:pt x="60589" y="180258"/>
                  </a:lnTo>
                  <a:lnTo>
                    <a:pt x="55867" y="189806"/>
                  </a:lnTo>
                  <a:lnTo>
                    <a:pt x="50508" y="199488"/>
                  </a:lnTo>
                  <a:lnTo>
                    <a:pt x="43620" y="207048"/>
                  </a:lnTo>
                  <a:lnTo>
                    <a:pt x="35712" y="213193"/>
                  </a:lnTo>
                  <a:lnTo>
                    <a:pt x="0" y="22879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1273315" y="2536684"/>
              <a:ext cx="9949" cy="1"/>
            </a:xfrm>
            <a:custGeom>
              <a:avLst/>
              <a:gdLst/>
              <a:ahLst/>
              <a:cxnLst/>
              <a:rect l="0" t="0" r="0" b="0"/>
              <a:pathLst>
                <a:path w="9949" h="1">
                  <a:moveTo>
                    <a:pt x="9948" y="0"/>
                  </a:moveTo>
                  <a:lnTo>
                    <a:pt x="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1264750" y="2516788"/>
              <a:ext cx="111140" cy="149116"/>
            </a:xfrm>
            <a:custGeom>
              <a:avLst/>
              <a:gdLst/>
              <a:ahLst/>
              <a:cxnLst/>
              <a:rect l="0" t="0" r="0" b="0"/>
              <a:pathLst>
                <a:path w="111140" h="149116">
                  <a:moveTo>
                    <a:pt x="8565" y="69634"/>
                  </a:moveTo>
                  <a:lnTo>
                    <a:pt x="3285" y="85477"/>
                  </a:lnTo>
                  <a:lnTo>
                    <a:pt x="1729" y="94565"/>
                  </a:lnTo>
                  <a:lnTo>
                    <a:pt x="692" y="105045"/>
                  </a:lnTo>
                  <a:lnTo>
                    <a:pt x="0" y="116453"/>
                  </a:lnTo>
                  <a:lnTo>
                    <a:pt x="2855" y="126269"/>
                  </a:lnTo>
                  <a:lnTo>
                    <a:pt x="8075" y="135024"/>
                  </a:lnTo>
                  <a:lnTo>
                    <a:pt x="14870" y="143071"/>
                  </a:lnTo>
                  <a:lnTo>
                    <a:pt x="22716" y="147330"/>
                  </a:lnTo>
                  <a:lnTo>
                    <a:pt x="31263" y="149064"/>
                  </a:lnTo>
                  <a:lnTo>
                    <a:pt x="40277" y="149115"/>
                  </a:lnTo>
                  <a:lnTo>
                    <a:pt x="49602" y="146938"/>
                  </a:lnTo>
                  <a:lnTo>
                    <a:pt x="59135" y="143277"/>
                  </a:lnTo>
                  <a:lnTo>
                    <a:pt x="68806" y="138625"/>
                  </a:lnTo>
                  <a:lnTo>
                    <a:pt x="76358" y="132208"/>
                  </a:lnTo>
                  <a:lnTo>
                    <a:pt x="82499" y="124614"/>
                  </a:lnTo>
                  <a:lnTo>
                    <a:pt x="87698" y="116235"/>
                  </a:lnTo>
                  <a:lnTo>
                    <a:pt x="92269" y="106228"/>
                  </a:lnTo>
                  <a:lnTo>
                    <a:pt x="96422" y="95136"/>
                  </a:lnTo>
                  <a:lnTo>
                    <a:pt x="100296" y="83319"/>
                  </a:lnTo>
                  <a:lnTo>
                    <a:pt x="103983" y="71021"/>
                  </a:lnTo>
                  <a:lnTo>
                    <a:pt x="111029" y="45565"/>
                  </a:lnTo>
                  <a:lnTo>
                    <a:pt x="111139" y="33693"/>
                  </a:lnTo>
                  <a:lnTo>
                    <a:pt x="109002" y="22462"/>
                  </a:lnTo>
                  <a:lnTo>
                    <a:pt x="105366" y="11659"/>
                  </a:lnTo>
                  <a:lnTo>
                    <a:pt x="98521" y="5562"/>
                  </a:lnTo>
                  <a:lnTo>
                    <a:pt x="89537" y="2603"/>
                  </a:lnTo>
                  <a:lnTo>
                    <a:pt x="58304"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1624062" y="1989556"/>
              <a:ext cx="285912" cy="378016"/>
            </a:xfrm>
            <a:custGeom>
              <a:avLst/>
              <a:gdLst/>
              <a:ahLst/>
              <a:cxnLst/>
              <a:rect l="0" t="0" r="0" b="0"/>
              <a:pathLst>
                <a:path w="285912" h="378016">
                  <a:moveTo>
                    <a:pt x="285911" y="0"/>
                  </a:moveTo>
                  <a:lnTo>
                    <a:pt x="275350" y="15842"/>
                  </a:lnTo>
                  <a:lnTo>
                    <a:pt x="268923" y="22720"/>
                  </a:lnTo>
                  <a:lnTo>
                    <a:pt x="261322" y="29516"/>
                  </a:lnTo>
                  <a:lnTo>
                    <a:pt x="252939" y="36257"/>
                  </a:lnTo>
                  <a:lnTo>
                    <a:pt x="245139" y="42961"/>
                  </a:lnTo>
                  <a:lnTo>
                    <a:pt x="237729" y="49642"/>
                  </a:lnTo>
                  <a:lnTo>
                    <a:pt x="223600" y="62959"/>
                  </a:lnTo>
                  <a:lnTo>
                    <a:pt x="184560" y="101437"/>
                  </a:lnTo>
                  <a:lnTo>
                    <a:pt x="75611" y="210301"/>
                  </a:lnTo>
                  <a:lnTo>
                    <a:pt x="66129" y="218678"/>
                  </a:lnTo>
                  <a:lnTo>
                    <a:pt x="56492" y="226472"/>
                  </a:lnTo>
                  <a:lnTo>
                    <a:pt x="46751" y="233880"/>
                  </a:lnTo>
                  <a:lnTo>
                    <a:pt x="38046" y="241028"/>
                  </a:lnTo>
                  <a:lnTo>
                    <a:pt x="30033" y="248005"/>
                  </a:lnTo>
                  <a:lnTo>
                    <a:pt x="22480" y="254867"/>
                  </a:lnTo>
                  <a:lnTo>
                    <a:pt x="8192" y="268386"/>
                  </a:lnTo>
                  <a:lnTo>
                    <a:pt x="1288" y="275086"/>
                  </a:lnTo>
                  <a:lnTo>
                    <a:pt x="0" y="281763"/>
                  </a:lnTo>
                  <a:lnTo>
                    <a:pt x="2458" y="288425"/>
                  </a:lnTo>
                  <a:lnTo>
                    <a:pt x="7413" y="295077"/>
                  </a:lnTo>
                  <a:lnTo>
                    <a:pt x="15137" y="299512"/>
                  </a:lnTo>
                  <a:lnTo>
                    <a:pt x="24707" y="302468"/>
                  </a:lnTo>
                  <a:lnTo>
                    <a:pt x="35509" y="304439"/>
                  </a:lnTo>
                  <a:lnTo>
                    <a:pt x="47131" y="305753"/>
                  </a:lnTo>
                  <a:lnTo>
                    <a:pt x="59301" y="306629"/>
                  </a:lnTo>
                  <a:lnTo>
                    <a:pt x="71835" y="307213"/>
                  </a:lnTo>
                  <a:lnTo>
                    <a:pt x="84612" y="308707"/>
                  </a:lnTo>
                  <a:lnTo>
                    <a:pt x="97552" y="310809"/>
                  </a:lnTo>
                  <a:lnTo>
                    <a:pt x="110600" y="313316"/>
                  </a:lnTo>
                  <a:lnTo>
                    <a:pt x="136887" y="319048"/>
                  </a:lnTo>
                  <a:lnTo>
                    <a:pt x="189787" y="331735"/>
                  </a:lnTo>
                  <a:lnTo>
                    <a:pt x="200828" y="336108"/>
                  </a:lnTo>
                  <a:lnTo>
                    <a:pt x="210399" y="341235"/>
                  </a:lnTo>
                  <a:lnTo>
                    <a:pt x="218990" y="346863"/>
                  </a:lnTo>
                  <a:lnTo>
                    <a:pt x="228034" y="351721"/>
                  </a:lnTo>
                  <a:lnTo>
                    <a:pt x="237378" y="356064"/>
                  </a:lnTo>
                  <a:lnTo>
                    <a:pt x="275964" y="37801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322049" y="1909973"/>
              <a:ext cx="5732" cy="198957"/>
            </a:xfrm>
            <a:custGeom>
              <a:avLst/>
              <a:gdLst/>
              <a:ahLst/>
              <a:cxnLst/>
              <a:rect l="0" t="0" r="0" b="0"/>
              <a:pathLst>
                <a:path w="5732" h="198957">
                  <a:moveTo>
                    <a:pt x="5731" y="0"/>
                  </a:moveTo>
                  <a:lnTo>
                    <a:pt x="450" y="15843"/>
                  </a:lnTo>
                  <a:lnTo>
                    <a:pt x="0" y="23826"/>
                  </a:lnTo>
                  <a:lnTo>
                    <a:pt x="805" y="32464"/>
                  </a:lnTo>
                  <a:lnTo>
                    <a:pt x="2447" y="41538"/>
                  </a:lnTo>
                  <a:lnTo>
                    <a:pt x="3542" y="53114"/>
                  </a:lnTo>
                  <a:lnTo>
                    <a:pt x="4272" y="66358"/>
                  </a:lnTo>
                  <a:lnTo>
                    <a:pt x="5082" y="94706"/>
                  </a:lnTo>
                  <a:lnTo>
                    <a:pt x="5731" y="19895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2496892" y="2148720"/>
              <a:ext cx="12701" cy="12701"/>
            </a:xfrm>
            <a:custGeom>
              <a:avLst/>
              <a:gdLst/>
              <a:ahLst/>
              <a:cxnLst/>
              <a:rect l="0" t="0" r="0" b="0"/>
              <a:pathLst>
                <a:path w="12701" h="12701">
                  <a:moveTo>
                    <a:pt x="0" y="0"/>
                  </a:moveTo>
                  <a:lnTo>
                    <a:pt x="12700" y="127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2682730" y="1972618"/>
              <a:ext cx="132473" cy="295477"/>
            </a:xfrm>
            <a:custGeom>
              <a:avLst/>
              <a:gdLst/>
              <a:ahLst/>
              <a:cxnLst/>
              <a:rect l="0" t="0" r="0" b="0"/>
              <a:pathLst>
                <a:path w="132473" h="295477">
                  <a:moveTo>
                    <a:pt x="72805" y="295476"/>
                  </a:moveTo>
                  <a:lnTo>
                    <a:pt x="56962" y="284914"/>
                  </a:lnTo>
                  <a:lnTo>
                    <a:pt x="50085" y="279592"/>
                  </a:lnTo>
                  <a:lnTo>
                    <a:pt x="43289" y="273833"/>
                  </a:lnTo>
                  <a:lnTo>
                    <a:pt x="36548" y="267784"/>
                  </a:lnTo>
                  <a:lnTo>
                    <a:pt x="23163" y="255167"/>
                  </a:lnTo>
                  <a:lnTo>
                    <a:pt x="16499" y="248708"/>
                  </a:lnTo>
                  <a:lnTo>
                    <a:pt x="10951" y="241086"/>
                  </a:lnTo>
                  <a:lnTo>
                    <a:pt x="6146" y="232688"/>
                  </a:lnTo>
                  <a:lnTo>
                    <a:pt x="1839" y="223774"/>
                  </a:lnTo>
                  <a:lnTo>
                    <a:pt x="72" y="213410"/>
                  </a:lnTo>
                  <a:lnTo>
                    <a:pt x="0" y="202079"/>
                  </a:lnTo>
                  <a:lnTo>
                    <a:pt x="1056" y="190104"/>
                  </a:lnTo>
                  <a:lnTo>
                    <a:pt x="3972" y="179910"/>
                  </a:lnTo>
                  <a:lnTo>
                    <a:pt x="8126" y="170904"/>
                  </a:lnTo>
                  <a:lnTo>
                    <a:pt x="13106" y="162689"/>
                  </a:lnTo>
                  <a:lnTo>
                    <a:pt x="24534" y="144719"/>
                  </a:lnTo>
                  <a:lnTo>
                    <a:pt x="30677" y="135284"/>
                  </a:lnTo>
                  <a:lnTo>
                    <a:pt x="36982" y="126784"/>
                  </a:lnTo>
                  <a:lnTo>
                    <a:pt x="43397" y="118907"/>
                  </a:lnTo>
                  <a:lnTo>
                    <a:pt x="49883" y="111444"/>
                  </a:lnTo>
                  <a:lnTo>
                    <a:pt x="56419" y="104259"/>
                  </a:lnTo>
                  <a:lnTo>
                    <a:pt x="69575" y="90380"/>
                  </a:lnTo>
                  <a:lnTo>
                    <a:pt x="89410" y="70138"/>
                  </a:lnTo>
                  <a:lnTo>
                    <a:pt x="97139" y="63458"/>
                  </a:lnTo>
                  <a:lnTo>
                    <a:pt x="105607" y="56794"/>
                  </a:lnTo>
                  <a:lnTo>
                    <a:pt x="114569" y="50140"/>
                  </a:lnTo>
                  <a:lnTo>
                    <a:pt x="121648" y="42389"/>
                  </a:lnTo>
                  <a:lnTo>
                    <a:pt x="127473" y="33905"/>
                  </a:lnTo>
                  <a:lnTo>
                    <a:pt x="132462" y="24933"/>
                  </a:lnTo>
                  <a:lnTo>
                    <a:pt x="132472" y="17847"/>
                  </a:lnTo>
                  <a:lnTo>
                    <a:pt x="129162" y="12017"/>
                  </a:lnTo>
                  <a:lnTo>
                    <a:pt x="123640" y="7026"/>
                  </a:lnTo>
                  <a:lnTo>
                    <a:pt x="115538" y="3698"/>
                  </a:lnTo>
                  <a:lnTo>
                    <a:pt x="105715" y="1479"/>
                  </a:lnTo>
                  <a:lnTo>
                    <a:pt x="94745" y="0"/>
                  </a:lnTo>
                  <a:lnTo>
                    <a:pt x="84116" y="119"/>
                  </a:lnTo>
                  <a:lnTo>
                    <a:pt x="73713" y="1304"/>
                  </a:lnTo>
                  <a:lnTo>
                    <a:pt x="63463" y="3199"/>
                  </a:lnTo>
                  <a:lnTo>
                    <a:pt x="53313" y="5568"/>
                  </a:lnTo>
                  <a:lnTo>
                    <a:pt x="43231" y="8253"/>
                  </a:lnTo>
                  <a:lnTo>
                    <a:pt x="33193" y="11148"/>
                  </a:lnTo>
                  <a:lnTo>
                    <a:pt x="24291" y="16394"/>
                  </a:lnTo>
                  <a:lnTo>
                    <a:pt x="16145" y="23207"/>
                  </a:lnTo>
                  <a:lnTo>
                    <a:pt x="3170" y="6667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2765483" y="2108929"/>
              <a:ext cx="61310" cy="139270"/>
            </a:xfrm>
            <a:custGeom>
              <a:avLst/>
              <a:gdLst/>
              <a:ahLst/>
              <a:cxnLst/>
              <a:rect l="0" t="0" r="0" b="0"/>
              <a:pathLst>
                <a:path w="61310" h="139270">
                  <a:moveTo>
                    <a:pt x="29843" y="0"/>
                  </a:moveTo>
                  <a:lnTo>
                    <a:pt x="57535" y="27692"/>
                  </a:lnTo>
                  <a:lnTo>
                    <a:pt x="60463" y="37252"/>
                  </a:lnTo>
                  <a:lnTo>
                    <a:pt x="61309" y="49151"/>
                  </a:lnTo>
                  <a:lnTo>
                    <a:pt x="60768" y="62611"/>
                  </a:lnTo>
                  <a:lnTo>
                    <a:pt x="58197" y="73794"/>
                  </a:lnTo>
                  <a:lnTo>
                    <a:pt x="54272" y="83461"/>
                  </a:lnTo>
                  <a:lnTo>
                    <a:pt x="49445" y="92116"/>
                  </a:lnTo>
                  <a:lnTo>
                    <a:pt x="44016" y="100096"/>
                  </a:lnTo>
                  <a:lnTo>
                    <a:pt x="38186" y="107627"/>
                  </a:lnTo>
                  <a:lnTo>
                    <a:pt x="0" y="13926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90006" y="2128825"/>
              <a:ext cx="158689" cy="477494"/>
            </a:xfrm>
            <a:custGeom>
              <a:avLst/>
              <a:gdLst/>
              <a:ahLst/>
              <a:cxnLst/>
              <a:rect l="0" t="0" r="0" b="0"/>
              <a:pathLst>
                <a:path w="158689" h="477494">
                  <a:moveTo>
                    <a:pt x="158688" y="0"/>
                  </a:moveTo>
                  <a:lnTo>
                    <a:pt x="142845" y="5280"/>
                  </a:lnTo>
                  <a:lnTo>
                    <a:pt x="134862" y="9047"/>
                  </a:lnTo>
                  <a:lnTo>
                    <a:pt x="126225" y="13768"/>
                  </a:lnTo>
                  <a:lnTo>
                    <a:pt x="117150" y="19127"/>
                  </a:lnTo>
                  <a:lnTo>
                    <a:pt x="108890" y="24909"/>
                  </a:lnTo>
                  <a:lnTo>
                    <a:pt x="101173" y="30975"/>
                  </a:lnTo>
                  <a:lnTo>
                    <a:pt x="93817" y="37229"/>
                  </a:lnTo>
                  <a:lnTo>
                    <a:pt x="86703" y="43610"/>
                  </a:lnTo>
                  <a:lnTo>
                    <a:pt x="72903" y="56594"/>
                  </a:lnTo>
                  <a:lnTo>
                    <a:pt x="66128" y="64257"/>
                  </a:lnTo>
                  <a:lnTo>
                    <a:pt x="59401" y="72681"/>
                  </a:lnTo>
                  <a:lnTo>
                    <a:pt x="52705" y="81613"/>
                  </a:lnTo>
                  <a:lnTo>
                    <a:pt x="39371" y="100380"/>
                  </a:lnTo>
                  <a:lnTo>
                    <a:pt x="32720" y="110027"/>
                  </a:lnTo>
                  <a:lnTo>
                    <a:pt x="27181" y="119774"/>
                  </a:lnTo>
                  <a:lnTo>
                    <a:pt x="22383" y="129588"/>
                  </a:lnTo>
                  <a:lnTo>
                    <a:pt x="18079" y="139447"/>
                  </a:lnTo>
                  <a:lnTo>
                    <a:pt x="15210" y="150440"/>
                  </a:lnTo>
                  <a:lnTo>
                    <a:pt x="13297" y="162191"/>
                  </a:lnTo>
                  <a:lnTo>
                    <a:pt x="12022" y="174446"/>
                  </a:lnTo>
                  <a:lnTo>
                    <a:pt x="10066" y="187037"/>
                  </a:lnTo>
                  <a:lnTo>
                    <a:pt x="7657" y="199852"/>
                  </a:lnTo>
                  <a:lnTo>
                    <a:pt x="4946" y="212817"/>
                  </a:lnTo>
                  <a:lnTo>
                    <a:pt x="3139" y="225881"/>
                  </a:lnTo>
                  <a:lnTo>
                    <a:pt x="1934" y="239012"/>
                  </a:lnTo>
                  <a:lnTo>
                    <a:pt x="1130" y="252187"/>
                  </a:lnTo>
                  <a:lnTo>
                    <a:pt x="238" y="278616"/>
                  </a:lnTo>
                  <a:lnTo>
                    <a:pt x="0" y="291854"/>
                  </a:lnTo>
                  <a:lnTo>
                    <a:pt x="946" y="305100"/>
                  </a:lnTo>
                  <a:lnTo>
                    <a:pt x="2683" y="318352"/>
                  </a:lnTo>
                  <a:lnTo>
                    <a:pt x="4946" y="331608"/>
                  </a:lnTo>
                  <a:lnTo>
                    <a:pt x="8665" y="344866"/>
                  </a:lnTo>
                  <a:lnTo>
                    <a:pt x="13355" y="358127"/>
                  </a:lnTo>
                  <a:lnTo>
                    <a:pt x="18692" y="371388"/>
                  </a:lnTo>
                  <a:lnTo>
                    <a:pt x="24461" y="384650"/>
                  </a:lnTo>
                  <a:lnTo>
                    <a:pt x="36766" y="411176"/>
                  </a:lnTo>
                  <a:lnTo>
                    <a:pt x="43142" y="422228"/>
                  </a:lnTo>
                  <a:lnTo>
                    <a:pt x="49603" y="431808"/>
                  </a:lnTo>
                  <a:lnTo>
                    <a:pt x="56122" y="440404"/>
                  </a:lnTo>
                  <a:lnTo>
                    <a:pt x="63783" y="447241"/>
                  </a:lnTo>
                  <a:lnTo>
                    <a:pt x="72207" y="452904"/>
                  </a:lnTo>
                  <a:lnTo>
                    <a:pt x="118897" y="47749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278537" y="2297937"/>
              <a:ext cx="150115" cy="278539"/>
            </a:xfrm>
            <a:custGeom>
              <a:avLst/>
              <a:gdLst/>
              <a:ahLst/>
              <a:cxnLst/>
              <a:rect l="0" t="0" r="0" b="0"/>
              <a:pathLst>
                <a:path w="150115" h="278539">
                  <a:moveTo>
                    <a:pt x="0" y="0"/>
                  </a:moveTo>
                  <a:lnTo>
                    <a:pt x="41538" y="13846"/>
                  </a:lnTo>
                  <a:lnTo>
                    <a:pt x="49798" y="19178"/>
                  </a:lnTo>
                  <a:lnTo>
                    <a:pt x="57516" y="26049"/>
                  </a:lnTo>
                  <a:lnTo>
                    <a:pt x="64871" y="33946"/>
                  </a:lnTo>
                  <a:lnTo>
                    <a:pt x="69775" y="43631"/>
                  </a:lnTo>
                  <a:lnTo>
                    <a:pt x="73044" y="54510"/>
                  </a:lnTo>
                  <a:lnTo>
                    <a:pt x="75224" y="66183"/>
                  </a:lnTo>
                  <a:lnTo>
                    <a:pt x="75571" y="77281"/>
                  </a:lnTo>
                  <a:lnTo>
                    <a:pt x="74698" y="87996"/>
                  </a:lnTo>
                  <a:lnTo>
                    <a:pt x="73010" y="98455"/>
                  </a:lnTo>
                  <a:lnTo>
                    <a:pt x="74096" y="107638"/>
                  </a:lnTo>
                  <a:lnTo>
                    <a:pt x="77030" y="115971"/>
                  </a:lnTo>
                  <a:lnTo>
                    <a:pt x="81197" y="123737"/>
                  </a:lnTo>
                  <a:lnTo>
                    <a:pt x="87291" y="130020"/>
                  </a:lnTo>
                  <a:lnTo>
                    <a:pt x="94669" y="135313"/>
                  </a:lnTo>
                  <a:lnTo>
                    <a:pt x="102904" y="139948"/>
                  </a:lnTo>
                  <a:lnTo>
                    <a:pt x="111710" y="145248"/>
                  </a:lnTo>
                  <a:lnTo>
                    <a:pt x="130337" y="157032"/>
                  </a:lnTo>
                  <a:lnTo>
                    <a:pt x="137735" y="165480"/>
                  </a:lnTo>
                  <a:lnTo>
                    <a:pt x="143773" y="175533"/>
                  </a:lnTo>
                  <a:lnTo>
                    <a:pt x="148904" y="186657"/>
                  </a:lnTo>
                  <a:lnTo>
                    <a:pt x="150114" y="197388"/>
                  </a:lnTo>
                  <a:lnTo>
                    <a:pt x="148709" y="207858"/>
                  </a:lnTo>
                  <a:lnTo>
                    <a:pt x="145563" y="218154"/>
                  </a:lnTo>
                  <a:lnTo>
                    <a:pt x="140149" y="226124"/>
                  </a:lnTo>
                  <a:lnTo>
                    <a:pt x="133224" y="232542"/>
                  </a:lnTo>
                  <a:lnTo>
                    <a:pt x="125291" y="237926"/>
                  </a:lnTo>
                  <a:lnTo>
                    <a:pt x="116687" y="242621"/>
                  </a:lnTo>
                  <a:lnTo>
                    <a:pt x="107635" y="246856"/>
                  </a:lnTo>
                  <a:lnTo>
                    <a:pt x="98284" y="250785"/>
                  </a:lnTo>
                  <a:lnTo>
                    <a:pt x="87629" y="254509"/>
                  </a:lnTo>
                  <a:lnTo>
                    <a:pt x="76104" y="258097"/>
                  </a:lnTo>
                  <a:lnTo>
                    <a:pt x="39791" y="27853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539165" y="2297937"/>
              <a:ext cx="134658" cy="181188"/>
            </a:xfrm>
            <a:custGeom>
              <a:avLst/>
              <a:gdLst/>
              <a:ahLst/>
              <a:cxnLst/>
              <a:rect l="0" t="0" r="0" b="0"/>
              <a:pathLst>
                <a:path w="134658" h="181188">
                  <a:moveTo>
                    <a:pt x="47754" y="0"/>
                  </a:moveTo>
                  <a:lnTo>
                    <a:pt x="37192" y="10562"/>
                  </a:lnTo>
                  <a:lnTo>
                    <a:pt x="32975" y="16989"/>
                  </a:lnTo>
                  <a:lnTo>
                    <a:pt x="29059" y="24590"/>
                  </a:lnTo>
                  <a:lnTo>
                    <a:pt x="25343" y="32973"/>
                  </a:lnTo>
                  <a:lnTo>
                    <a:pt x="21760" y="41877"/>
                  </a:lnTo>
                  <a:lnTo>
                    <a:pt x="14831" y="60614"/>
                  </a:lnTo>
                  <a:lnTo>
                    <a:pt x="4717" y="89805"/>
                  </a:lnTo>
                  <a:lnTo>
                    <a:pt x="2483" y="100766"/>
                  </a:lnTo>
                  <a:lnTo>
                    <a:pt x="993" y="112495"/>
                  </a:lnTo>
                  <a:lnTo>
                    <a:pt x="0" y="124736"/>
                  </a:lnTo>
                  <a:lnTo>
                    <a:pt x="1549" y="136212"/>
                  </a:lnTo>
                  <a:lnTo>
                    <a:pt x="4792" y="147179"/>
                  </a:lnTo>
                  <a:lnTo>
                    <a:pt x="9165" y="157806"/>
                  </a:lnTo>
                  <a:lnTo>
                    <a:pt x="15396" y="165996"/>
                  </a:lnTo>
                  <a:lnTo>
                    <a:pt x="22866" y="172561"/>
                  </a:lnTo>
                  <a:lnTo>
                    <a:pt x="31162" y="178043"/>
                  </a:lnTo>
                  <a:lnTo>
                    <a:pt x="41114" y="180593"/>
                  </a:lnTo>
                  <a:lnTo>
                    <a:pt x="52169" y="181187"/>
                  </a:lnTo>
                  <a:lnTo>
                    <a:pt x="63961" y="180478"/>
                  </a:lnTo>
                  <a:lnTo>
                    <a:pt x="74033" y="177795"/>
                  </a:lnTo>
                  <a:lnTo>
                    <a:pt x="82958" y="173795"/>
                  </a:lnTo>
                  <a:lnTo>
                    <a:pt x="91119" y="168918"/>
                  </a:lnTo>
                  <a:lnTo>
                    <a:pt x="98770" y="162351"/>
                  </a:lnTo>
                  <a:lnTo>
                    <a:pt x="106081" y="154657"/>
                  </a:lnTo>
                  <a:lnTo>
                    <a:pt x="113166" y="146212"/>
                  </a:lnTo>
                  <a:lnTo>
                    <a:pt x="118995" y="137266"/>
                  </a:lnTo>
                  <a:lnTo>
                    <a:pt x="123986" y="127986"/>
                  </a:lnTo>
                  <a:lnTo>
                    <a:pt x="128418" y="118483"/>
                  </a:lnTo>
                  <a:lnTo>
                    <a:pt x="131373" y="107727"/>
                  </a:lnTo>
                  <a:lnTo>
                    <a:pt x="133343" y="96134"/>
                  </a:lnTo>
                  <a:lnTo>
                    <a:pt x="134657" y="83985"/>
                  </a:lnTo>
                  <a:lnTo>
                    <a:pt x="133322" y="72570"/>
                  </a:lnTo>
                  <a:lnTo>
                    <a:pt x="130221" y="61643"/>
                  </a:lnTo>
                  <a:lnTo>
                    <a:pt x="125943" y="51043"/>
                  </a:lnTo>
                  <a:lnTo>
                    <a:pt x="120881" y="41766"/>
                  </a:lnTo>
                  <a:lnTo>
                    <a:pt x="115296" y="33371"/>
                  </a:lnTo>
                  <a:lnTo>
                    <a:pt x="109361" y="25563"/>
                  </a:lnTo>
                  <a:lnTo>
                    <a:pt x="102089" y="19252"/>
                  </a:lnTo>
                  <a:lnTo>
                    <a:pt x="93925" y="13940"/>
                  </a:lnTo>
                  <a:lnTo>
                    <a:pt x="67649"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696344" y="2079086"/>
              <a:ext cx="203170" cy="507337"/>
            </a:xfrm>
            <a:custGeom>
              <a:avLst/>
              <a:gdLst/>
              <a:ahLst/>
              <a:cxnLst/>
              <a:rect l="0" t="0" r="0" b="0"/>
              <a:pathLst>
                <a:path w="203170" h="507337">
                  <a:moveTo>
                    <a:pt x="0" y="0"/>
                  </a:moveTo>
                  <a:lnTo>
                    <a:pt x="15843" y="5281"/>
                  </a:lnTo>
                  <a:lnTo>
                    <a:pt x="23826" y="9047"/>
                  </a:lnTo>
                  <a:lnTo>
                    <a:pt x="32463" y="13768"/>
                  </a:lnTo>
                  <a:lnTo>
                    <a:pt x="41538" y="19127"/>
                  </a:lnTo>
                  <a:lnTo>
                    <a:pt x="52009" y="24909"/>
                  </a:lnTo>
                  <a:lnTo>
                    <a:pt x="75433" y="37230"/>
                  </a:lnTo>
                  <a:lnTo>
                    <a:pt x="86764" y="44715"/>
                  </a:lnTo>
                  <a:lnTo>
                    <a:pt x="97634" y="53022"/>
                  </a:lnTo>
                  <a:lnTo>
                    <a:pt x="108196" y="61875"/>
                  </a:lnTo>
                  <a:lnTo>
                    <a:pt x="117449" y="72199"/>
                  </a:lnTo>
                  <a:lnTo>
                    <a:pt x="125827" y="83502"/>
                  </a:lnTo>
                  <a:lnTo>
                    <a:pt x="133624" y="95459"/>
                  </a:lnTo>
                  <a:lnTo>
                    <a:pt x="160439" y="138692"/>
                  </a:lnTo>
                  <a:lnTo>
                    <a:pt x="167752" y="154359"/>
                  </a:lnTo>
                  <a:lnTo>
                    <a:pt x="173732" y="170329"/>
                  </a:lnTo>
                  <a:lnTo>
                    <a:pt x="178824" y="186503"/>
                  </a:lnTo>
                  <a:lnTo>
                    <a:pt x="183324" y="202812"/>
                  </a:lnTo>
                  <a:lnTo>
                    <a:pt x="187429" y="219212"/>
                  </a:lnTo>
                  <a:lnTo>
                    <a:pt x="194938" y="252170"/>
                  </a:lnTo>
                  <a:lnTo>
                    <a:pt x="201960" y="285241"/>
                  </a:lnTo>
                  <a:lnTo>
                    <a:pt x="203169" y="301796"/>
                  </a:lnTo>
                  <a:lnTo>
                    <a:pt x="202870" y="318360"/>
                  </a:lnTo>
                  <a:lnTo>
                    <a:pt x="201565" y="334929"/>
                  </a:lnTo>
                  <a:lnTo>
                    <a:pt x="198485" y="351502"/>
                  </a:lnTo>
                  <a:lnTo>
                    <a:pt x="194221" y="368077"/>
                  </a:lnTo>
                  <a:lnTo>
                    <a:pt x="189167" y="384653"/>
                  </a:lnTo>
                  <a:lnTo>
                    <a:pt x="183588" y="400126"/>
                  </a:lnTo>
                  <a:lnTo>
                    <a:pt x="177657" y="414862"/>
                  </a:lnTo>
                  <a:lnTo>
                    <a:pt x="171493" y="429107"/>
                  </a:lnTo>
                  <a:lnTo>
                    <a:pt x="165173" y="440815"/>
                  </a:lnTo>
                  <a:lnTo>
                    <a:pt x="158749" y="450830"/>
                  </a:lnTo>
                  <a:lnTo>
                    <a:pt x="152256" y="459718"/>
                  </a:lnTo>
                  <a:lnTo>
                    <a:pt x="139146" y="478435"/>
                  </a:lnTo>
                  <a:lnTo>
                    <a:pt x="119374" y="50733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3133550" y="1959712"/>
              <a:ext cx="12701" cy="12701"/>
            </a:xfrm>
            <a:custGeom>
              <a:avLst/>
              <a:gdLst/>
              <a:ahLst/>
              <a:cxnLst/>
              <a:rect l="0" t="0" r="0" b="0"/>
              <a:pathLst>
                <a:path w="12701" h="12701">
                  <a:moveTo>
                    <a:pt x="0" y="0"/>
                  </a:moveTo>
                  <a:lnTo>
                    <a:pt x="12700" y="127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2999966" y="2128825"/>
              <a:ext cx="173377" cy="258643"/>
            </a:xfrm>
            <a:custGeom>
              <a:avLst/>
              <a:gdLst/>
              <a:ahLst/>
              <a:cxnLst/>
              <a:rect l="0" t="0" r="0" b="0"/>
              <a:pathLst>
                <a:path w="173377" h="258643">
                  <a:moveTo>
                    <a:pt x="34107" y="0"/>
                  </a:moveTo>
                  <a:lnTo>
                    <a:pt x="23545" y="10561"/>
                  </a:lnTo>
                  <a:lnTo>
                    <a:pt x="19328" y="18094"/>
                  </a:lnTo>
                  <a:lnTo>
                    <a:pt x="15412" y="27537"/>
                  </a:lnTo>
                  <a:lnTo>
                    <a:pt x="1185" y="69179"/>
                  </a:lnTo>
                  <a:lnTo>
                    <a:pt x="0" y="79278"/>
                  </a:lnTo>
                  <a:lnTo>
                    <a:pt x="316" y="89327"/>
                  </a:lnTo>
                  <a:lnTo>
                    <a:pt x="1632" y="99342"/>
                  </a:lnTo>
                  <a:lnTo>
                    <a:pt x="4719" y="109335"/>
                  </a:lnTo>
                  <a:lnTo>
                    <a:pt x="8989" y="119313"/>
                  </a:lnTo>
                  <a:lnTo>
                    <a:pt x="14045" y="129281"/>
                  </a:lnTo>
                  <a:lnTo>
                    <a:pt x="19627" y="139242"/>
                  </a:lnTo>
                  <a:lnTo>
                    <a:pt x="25559" y="149199"/>
                  </a:lnTo>
                  <a:lnTo>
                    <a:pt x="31724" y="159152"/>
                  </a:lnTo>
                  <a:lnTo>
                    <a:pt x="39150" y="169104"/>
                  </a:lnTo>
                  <a:lnTo>
                    <a:pt x="47417" y="179054"/>
                  </a:lnTo>
                  <a:lnTo>
                    <a:pt x="56244" y="189004"/>
                  </a:lnTo>
                  <a:lnTo>
                    <a:pt x="66550" y="197848"/>
                  </a:lnTo>
                  <a:lnTo>
                    <a:pt x="77842" y="205954"/>
                  </a:lnTo>
                  <a:lnTo>
                    <a:pt x="89791" y="213569"/>
                  </a:lnTo>
                  <a:lnTo>
                    <a:pt x="102178" y="220856"/>
                  </a:lnTo>
                  <a:lnTo>
                    <a:pt x="114857" y="227925"/>
                  </a:lnTo>
                  <a:lnTo>
                    <a:pt x="173376" y="25864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3461827" y="2128825"/>
              <a:ext cx="9949" cy="19896"/>
            </a:xfrm>
            <a:custGeom>
              <a:avLst/>
              <a:gdLst/>
              <a:ahLst/>
              <a:cxnLst/>
              <a:rect l="0" t="0" r="0" b="0"/>
              <a:pathLst>
                <a:path w="9949" h="19896">
                  <a:moveTo>
                    <a:pt x="0" y="0"/>
                  </a:moveTo>
                  <a:lnTo>
                    <a:pt x="9948" y="1989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3382245" y="2258146"/>
              <a:ext cx="167507" cy="99479"/>
            </a:xfrm>
            <a:custGeom>
              <a:avLst/>
              <a:gdLst/>
              <a:ahLst/>
              <a:cxnLst/>
              <a:rect l="0" t="0" r="0" b="0"/>
              <a:pathLst>
                <a:path w="167507" h="99479">
                  <a:moveTo>
                    <a:pt x="69634" y="0"/>
                  </a:moveTo>
                  <a:lnTo>
                    <a:pt x="125018" y="13846"/>
                  </a:lnTo>
                  <a:lnTo>
                    <a:pt x="136400" y="18073"/>
                  </a:lnTo>
                  <a:lnTo>
                    <a:pt x="147305" y="23102"/>
                  </a:lnTo>
                  <a:lnTo>
                    <a:pt x="157890" y="28665"/>
                  </a:lnTo>
                  <a:lnTo>
                    <a:pt x="163841" y="35689"/>
                  </a:lnTo>
                  <a:lnTo>
                    <a:pt x="166703" y="43688"/>
                  </a:lnTo>
                  <a:lnTo>
                    <a:pt x="167506" y="52337"/>
                  </a:lnTo>
                  <a:lnTo>
                    <a:pt x="163620" y="60313"/>
                  </a:lnTo>
                  <a:lnTo>
                    <a:pt x="156609" y="67842"/>
                  </a:lnTo>
                  <a:lnTo>
                    <a:pt x="147513" y="75071"/>
                  </a:lnTo>
                  <a:lnTo>
                    <a:pt x="134817" y="80996"/>
                  </a:lnTo>
                  <a:lnTo>
                    <a:pt x="119721" y="86051"/>
                  </a:lnTo>
                  <a:lnTo>
                    <a:pt x="103025" y="90527"/>
                  </a:lnTo>
                  <a:lnTo>
                    <a:pt x="87474" y="93510"/>
                  </a:lnTo>
                  <a:lnTo>
                    <a:pt x="72685" y="95499"/>
                  </a:lnTo>
                  <a:lnTo>
                    <a:pt x="0" y="9947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3342454" y="2108929"/>
              <a:ext cx="139302" cy="159166"/>
            </a:xfrm>
            <a:custGeom>
              <a:avLst/>
              <a:gdLst/>
              <a:ahLst/>
              <a:cxnLst/>
              <a:rect l="0" t="0" r="0" b="0"/>
              <a:pathLst>
                <a:path w="139302" h="159166">
                  <a:moveTo>
                    <a:pt x="0" y="0"/>
                  </a:moveTo>
                  <a:lnTo>
                    <a:pt x="10562" y="10562"/>
                  </a:lnTo>
                  <a:lnTo>
                    <a:pt x="18094" y="13673"/>
                  </a:lnTo>
                  <a:lnTo>
                    <a:pt x="27537" y="15747"/>
                  </a:lnTo>
                  <a:lnTo>
                    <a:pt x="38254" y="17130"/>
                  </a:lnTo>
                  <a:lnTo>
                    <a:pt x="49819" y="19157"/>
                  </a:lnTo>
                  <a:lnTo>
                    <a:pt x="61951" y="21614"/>
                  </a:lnTo>
                  <a:lnTo>
                    <a:pt x="74460" y="24357"/>
                  </a:lnTo>
                  <a:lnTo>
                    <a:pt x="86115" y="27291"/>
                  </a:lnTo>
                  <a:lnTo>
                    <a:pt x="97201" y="30353"/>
                  </a:lnTo>
                  <a:lnTo>
                    <a:pt x="107908" y="33499"/>
                  </a:lnTo>
                  <a:lnTo>
                    <a:pt x="117256" y="37807"/>
                  </a:lnTo>
                  <a:lnTo>
                    <a:pt x="125699" y="42890"/>
                  </a:lnTo>
                  <a:lnTo>
                    <a:pt x="133538" y="48489"/>
                  </a:lnTo>
                  <a:lnTo>
                    <a:pt x="137659" y="55537"/>
                  </a:lnTo>
                  <a:lnTo>
                    <a:pt x="139301" y="63552"/>
                  </a:lnTo>
                  <a:lnTo>
                    <a:pt x="139290" y="72212"/>
                  </a:lnTo>
                  <a:lnTo>
                    <a:pt x="137072" y="80195"/>
                  </a:lnTo>
                  <a:lnTo>
                    <a:pt x="133383" y="87728"/>
                  </a:lnTo>
                  <a:lnTo>
                    <a:pt x="128713" y="94961"/>
                  </a:lnTo>
                  <a:lnTo>
                    <a:pt x="122284" y="100888"/>
                  </a:lnTo>
                  <a:lnTo>
                    <a:pt x="114682" y="105944"/>
                  </a:lnTo>
                  <a:lnTo>
                    <a:pt x="106298" y="110420"/>
                  </a:lnTo>
                  <a:lnTo>
                    <a:pt x="97393" y="114510"/>
                  </a:lnTo>
                  <a:lnTo>
                    <a:pt x="88140" y="118342"/>
                  </a:lnTo>
                  <a:lnTo>
                    <a:pt x="78656" y="122002"/>
                  </a:lnTo>
                  <a:lnTo>
                    <a:pt x="74543" y="126652"/>
                  </a:lnTo>
                  <a:lnTo>
                    <a:pt x="74012" y="131963"/>
                  </a:lnTo>
                  <a:lnTo>
                    <a:pt x="75869" y="137714"/>
                  </a:lnTo>
                  <a:lnTo>
                    <a:pt x="80423" y="142654"/>
                  </a:lnTo>
                  <a:lnTo>
                    <a:pt x="86774" y="147052"/>
                  </a:lnTo>
                  <a:lnTo>
                    <a:pt x="129321" y="15916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3646809" y="2098981"/>
              <a:ext cx="238792" cy="244856"/>
            </a:xfrm>
            <a:custGeom>
              <a:avLst/>
              <a:gdLst/>
              <a:ahLst/>
              <a:cxnLst/>
              <a:rect l="0" t="0" r="0" b="0"/>
              <a:pathLst>
                <a:path w="238792" h="244856">
                  <a:moveTo>
                    <a:pt x="153243" y="0"/>
                  </a:moveTo>
                  <a:lnTo>
                    <a:pt x="137400" y="5281"/>
                  </a:lnTo>
                  <a:lnTo>
                    <a:pt x="130523" y="9047"/>
                  </a:lnTo>
                  <a:lnTo>
                    <a:pt x="123727" y="13769"/>
                  </a:lnTo>
                  <a:lnTo>
                    <a:pt x="116986" y="19127"/>
                  </a:lnTo>
                  <a:lnTo>
                    <a:pt x="109176" y="24910"/>
                  </a:lnTo>
                  <a:lnTo>
                    <a:pt x="91656" y="37230"/>
                  </a:lnTo>
                  <a:lnTo>
                    <a:pt x="83447" y="43610"/>
                  </a:lnTo>
                  <a:lnTo>
                    <a:pt x="75764" y="50075"/>
                  </a:lnTo>
                  <a:lnTo>
                    <a:pt x="68431" y="56595"/>
                  </a:lnTo>
                  <a:lnTo>
                    <a:pt x="54388" y="69734"/>
                  </a:lnTo>
                  <a:lnTo>
                    <a:pt x="47548" y="76333"/>
                  </a:lnTo>
                  <a:lnTo>
                    <a:pt x="40778" y="84048"/>
                  </a:lnTo>
                  <a:lnTo>
                    <a:pt x="34054" y="92507"/>
                  </a:lnTo>
                  <a:lnTo>
                    <a:pt x="27361" y="101463"/>
                  </a:lnTo>
                  <a:lnTo>
                    <a:pt x="21793" y="110749"/>
                  </a:lnTo>
                  <a:lnTo>
                    <a:pt x="16976" y="120256"/>
                  </a:lnTo>
                  <a:lnTo>
                    <a:pt x="12659" y="129909"/>
                  </a:lnTo>
                  <a:lnTo>
                    <a:pt x="8676" y="139661"/>
                  </a:lnTo>
                  <a:lnTo>
                    <a:pt x="4916" y="149478"/>
                  </a:lnTo>
                  <a:lnTo>
                    <a:pt x="1303" y="159339"/>
                  </a:lnTo>
                  <a:lnTo>
                    <a:pt x="0" y="169229"/>
                  </a:lnTo>
                  <a:lnTo>
                    <a:pt x="237" y="179138"/>
                  </a:lnTo>
                  <a:lnTo>
                    <a:pt x="1500" y="189060"/>
                  </a:lnTo>
                  <a:lnTo>
                    <a:pt x="4553" y="197885"/>
                  </a:lnTo>
                  <a:lnTo>
                    <a:pt x="8798" y="205979"/>
                  </a:lnTo>
                  <a:lnTo>
                    <a:pt x="13839" y="213586"/>
                  </a:lnTo>
                  <a:lnTo>
                    <a:pt x="20516" y="220868"/>
                  </a:lnTo>
                  <a:lnTo>
                    <a:pt x="28283" y="227933"/>
                  </a:lnTo>
                  <a:lnTo>
                    <a:pt x="36777" y="234853"/>
                  </a:lnTo>
                  <a:lnTo>
                    <a:pt x="46861" y="239467"/>
                  </a:lnTo>
                  <a:lnTo>
                    <a:pt x="58005" y="242543"/>
                  </a:lnTo>
                  <a:lnTo>
                    <a:pt x="69855" y="244594"/>
                  </a:lnTo>
                  <a:lnTo>
                    <a:pt x="81071" y="244855"/>
                  </a:lnTo>
                  <a:lnTo>
                    <a:pt x="91865" y="243925"/>
                  </a:lnTo>
                  <a:lnTo>
                    <a:pt x="102376" y="242199"/>
                  </a:lnTo>
                  <a:lnTo>
                    <a:pt x="112700" y="238837"/>
                  </a:lnTo>
                  <a:lnTo>
                    <a:pt x="122898" y="234386"/>
                  </a:lnTo>
                  <a:lnTo>
                    <a:pt x="133013" y="229208"/>
                  </a:lnTo>
                  <a:lnTo>
                    <a:pt x="143072" y="223545"/>
                  </a:lnTo>
                  <a:lnTo>
                    <a:pt x="153094" y="217559"/>
                  </a:lnTo>
                  <a:lnTo>
                    <a:pt x="163092" y="211358"/>
                  </a:lnTo>
                  <a:lnTo>
                    <a:pt x="171967" y="205014"/>
                  </a:lnTo>
                  <a:lnTo>
                    <a:pt x="180095" y="198573"/>
                  </a:lnTo>
                  <a:lnTo>
                    <a:pt x="187724" y="192069"/>
                  </a:lnTo>
                  <a:lnTo>
                    <a:pt x="195021" y="185522"/>
                  </a:lnTo>
                  <a:lnTo>
                    <a:pt x="209023" y="172353"/>
                  </a:lnTo>
                  <a:lnTo>
                    <a:pt x="215852" y="163535"/>
                  </a:lnTo>
                  <a:lnTo>
                    <a:pt x="222615" y="153236"/>
                  </a:lnTo>
                  <a:lnTo>
                    <a:pt x="229334" y="141949"/>
                  </a:lnTo>
                  <a:lnTo>
                    <a:pt x="233814" y="130002"/>
                  </a:lnTo>
                  <a:lnTo>
                    <a:pt x="236800" y="117617"/>
                  </a:lnTo>
                  <a:lnTo>
                    <a:pt x="238791" y="104939"/>
                  </a:lnTo>
                  <a:lnTo>
                    <a:pt x="237908" y="93171"/>
                  </a:lnTo>
                  <a:lnTo>
                    <a:pt x="235108" y="82009"/>
                  </a:lnTo>
                  <a:lnTo>
                    <a:pt x="231031" y="71253"/>
                  </a:lnTo>
                  <a:lnTo>
                    <a:pt x="226103" y="61871"/>
                  </a:lnTo>
                  <a:lnTo>
                    <a:pt x="220606" y="53406"/>
                  </a:lnTo>
                  <a:lnTo>
                    <a:pt x="183086" y="1989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3899530" y="1820443"/>
              <a:ext cx="228201" cy="616764"/>
            </a:xfrm>
            <a:custGeom>
              <a:avLst/>
              <a:gdLst/>
              <a:ahLst/>
              <a:cxnLst/>
              <a:rect l="0" t="0" r="0" b="0"/>
              <a:pathLst>
                <a:path w="228201" h="616764">
                  <a:moveTo>
                    <a:pt x="0" y="0"/>
                  </a:moveTo>
                  <a:lnTo>
                    <a:pt x="10561" y="10562"/>
                  </a:lnTo>
                  <a:lnTo>
                    <a:pt x="16989" y="14779"/>
                  </a:lnTo>
                  <a:lnTo>
                    <a:pt x="24589" y="18695"/>
                  </a:lnTo>
                  <a:lnTo>
                    <a:pt x="32972" y="22411"/>
                  </a:lnTo>
                  <a:lnTo>
                    <a:pt x="41877" y="27099"/>
                  </a:lnTo>
                  <a:lnTo>
                    <a:pt x="51129" y="32435"/>
                  </a:lnTo>
                  <a:lnTo>
                    <a:pt x="60613" y="38204"/>
                  </a:lnTo>
                  <a:lnTo>
                    <a:pt x="70252" y="43154"/>
                  </a:lnTo>
                  <a:lnTo>
                    <a:pt x="79994" y="47560"/>
                  </a:lnTo>
                  <a:lnTo>
                    <a:pt x="89804" y="51602"/>
                  </a:lnTo>
                  <a:lnTo>
                    <a:pt x="98555" y="57613"/>
                  </a:lnTo>
                  <a:lnTo>
                    <a:pt x="106600" y="64936"/>
                  </a:lnTo>
                  <a:lnTo>
                    <a:pt x="114173" y="73134"/>
                  </a:lnTo>
                  <a:lnTo>
                    <a:pt x="122539" y="80810"/>
                  </a:lnTo>
                  <a:lnTo>
                    <a:pt x="131431" y="88138"/>
                  </a:lnTo>
                  <a:lnTo>
                    <a:pt x="140675" y="95234"/>
                  </a:lnTo>
                  <a:lnTo>
                    <a:pt x="149049" y="103281"/>
                  </a:lnTo>
                  <a:lnTo>
                    <a:pt x="156842" y="111961"/>
                  </a:lnTo>
                  <a:lnTo>
                    <a:pt x="164248" y="121064"/>
                  </a:lnTo>
                  <a:lnTo>
                    <a:pt x="171396" y="130448"/>
                  </a:lnTo>
                  <a:lnTo>
                    <a:pt x="185233" y="149718"/>
                  </a:lnTo>
                  <a:lnTo>
                    <a:pt x="190912" y="159499"/>
                  </a:lnTo>
                  <a:lnTo>
                    <a:pt x="195804" y="169335"/>
                  </a:lnTo>
                  <a:lnTo>
                    <a:pt x="200170" y="179209"/>
                  </a:lnTo>
                  <a:lnTo>
                    <a:pt x="204186" y="189107"/>
                  </a:lnTo>
                  <a:lnTo>
                    <a:pt x="211596" y="208948"/>
                  </a:lnTo>
                  <a:lnTo>
                    <a:pt x="215120" y="219986"/>
                  </a:lnTo>
                  <a:lnTo>
                    <a:pt x="218574" y="231767"/>
                  </a:lnTo>
                  <a:lnTo>
                    <a:pt x="221982" y="244041"/>
                  </a:lnTo>
                  <a:lnTo>
                    <a:pt x="224254" y="256645"/>
                  </a:lnTo>
                  <a:lnTo>
                    <a:pt x="225769" y="269470"/>
                  </a:lnTo>
                  <a:lnTo>
                    <a:pt x="226779" y="282440"/>
                  </a:lnTo>
                  <a:lnTo>
                    <a:pt x="227452" y="296614"/>
                  </a:lnTo>
                  <a:lnTo>
                    <a:pt x="228200" y="327100"/>
                  </a:lnTo>
                  <a:lnTo>
                    <a:pt x="227294" y="342967"/>
                  </a:lnTo>
                  <a:lnTo>
                    <a:pt x="225585" y="359071"/>
                  </a:lnTo>
                  <a:lnTo>
                    <a:pt x="223340" y="375334"/>
                  </a:lnTo>
                  <a:lnTo>
                    <a:pt x="220739" y="389492"/>
                  </a:lnTo>
                  <a:lnTo>
                    <a:pt x="217898" y="402246"/>
                  </a:lnTo>
                  <a:lnTo>
                    <a:pt x="205399" y="451823"/>
                  </a:lnTo>
                  <a:lnTo>
                    <a:pt x="201041" y="464801"/>
                  </a:lnTo>
                  <a:lnTo>
                    <a:pt x="195924" y="477874"/>
                  </a:lnTo>
                  <a:lnTo>
                    <a:pt x="190303" y="491011"/>
                  </a:lnTo>
                  <a:lnTo>
                    <a:pt x="183239" y="503085"/>
                  </a:lnTo>
                  <a:lnTo>
                    <a:pt x="175214" y="514450"/>
                  </a:lnTo>
                  <a:lnTo>
                    <a:pt x="166548" y="525343"/>
                  </a:lnTo>
                  <a:lnTo>
                    <a:pt x="157455" y="535921"/>
                  </a:lnTo>
                  <a:lnTo>
                    <a:pt x="148077" y="546288"/>
                  </a:lnTo>
                  <a:lnTo>
                    <a:pt x="138509" y="556516"/>
                  </a:lnTo>
                  <a:lnTo>
                    <a:pt x="127709" y="565545"/>
                  </a:lnTo>
                  <a:lnTo>
                    <a:pt x="116088" y="573775"/>
                  </a:lnTo>
                  <a:lnTo>
                    <a:pt x="103919" y="581473"/>
                  </a:lnTo>
                  <a:lnTo>
                    <a:pt x="90280" y="587710"/>
                  </a:lnTo>
                  <a:lnTo>
                    <a:pt x="75661" y="592973"/>
                  </a:lnTo>
                  <a:lnTo>
                    <a:pt x="34576" y="605661"/>
                  </a:lnTo>
                  <a:lnTo>
                    <a:pt x="0" y="61676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 name="Group 43"/>
          <p:cNvGrpSpPr/>
          <p:nvPr/>
        </p:nvGrpSpPr>
        <p:grpSpPr>
          <a:xfrm>
            <a:off x="169112" y="3093759"/>
            <a:ext cx="3979113" cy="636659"/>
            <a:chOff x="169112" y="3093759"/>
            <a:chExt cx="3979113" cy="636659"/>
          </a:xfrm>
        </p:grpSpPr>
        <p:sp>
          <p:nvSpPr>
            <p:cNvPr id="34" name="Freeform 33"/>
            <p:cNvSpPr/>
            <p:nvPr/>
          </p:nvSpPr>
          <p:spPr>
            <a:xfrm>
              <a:off x="169112" y="3093759"/>
              <a:ext cx="59687" cy="89531"/>
            </a:xfrm>
            <a:custGeom>
              <a:avLst/>
              <a:gdLst/>
              <a:ahLst/>
              <a:cxnLst/>
              <a:rect l="0" t="0" r="0" b="0"/>
              <a:pathLst>
                <a:path w="59687" h="89531">
                  <a:moveTo>
                    <a:pt x="0" y="89530"/>
                  </a:moveTo>
                  <a:lnTo>
                    <a:pt x="21123" y="73688"/>
                  </a:lnTo>
                  <a:lnTo>
                    <a:pt x="29557" y="62389"/>
                  </a:lnTo>
                  <a:lnTo>
                    <a:pt x="37389" y="48224"/>
                  </a:lnTo>
                  <a:lnTo>
                    <a:pt x="59686"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348172" y="3133587"/>
              <a:ext cx="1352899" cy="19860"/>
            </a:xfrm>
            <a:custGeom>
              <a:avLst/>
              <a:gdLst/>
              <a:ahLst/>
              <a:cxnLst/>
              <a:rect l="0" t="0" r="0" b="0"/>
              <a:pathLst>
                <a:path w="1352899" h="19860">
                  <a:moveTo>
                    <a:pt x="0" y="19859"/>
                  </a:moveTo>
                  <a:lnTo>
                    <a:pt x="21124" y="14578"/>
                  </a:lnTo>
                  <a:lnTo>
                    <a:pt x="33978" y="13022"/>
                  </a:lnTo>
                  <a:lnTo>
                    <a:pt x="49179" y="11985"/>
                  </a:lnTo>
                  <a:lnTo>
                    <a:pt x="81544" y="10833"/>
                  </a:lnTo>
                  <a:lnTo>
                    <a:pt x="127937" y="10184"/>
                  </a:lnTo>
                  <a:lnTo>
                    <a:pt x="499402" y="9911"/>
                  </a:lnTo>
                  <a:lnTo>
                    <a:pt x="517521" y="8806"/>
                  </a:lnTo>
                  <a:lnTo>
                    <a:pt x="535127" y="6964"/>
                  </a:lnTo>
                  <a:lnTo>
                    <a:pt x="552391" y="4630"/>
                  </a:lnTo>
                  <a:lnTo>
                    <a:pt x="569427" y="3075"/>
                  </a:lnTo>
                  <a:lnTo>
                    <a:pt x="586311" y="2037"/>
                  </a:lnTo>
                  <a:lnTo>
                    <a:pt x="619808" y="885"/>
                  </a:lnTo>
                  <a:lnTo>
                    <a:pt x="689291" y="146"/>
                  </a:lnTo>
                  <a:lnTo>
                    <a:pt x="761270" y="0"/>
                  </a:lnTo>
                  <a:lnTo>
                    <a:pt x="779419" y="1093"/>
                  </a:lnTo>
                  <a:lnTo>
                    <a:pt x="798151" y="2927"/>
                  </a:lnTo>
                  <a:lnTo>
                    <a:pt x="817270" y="5255"/>
                  </a:lnTo>
                  <a:lnTo>
                    <a:pt x="836648" y="6807"/>
                  </a:lnTo>
                  <a:lnTo>
                    <a:pt x="856199" y="7842"/>
                  </a:lnTo>
                  <a:lnTo>
                    <a:pt x="895607" y="8991"/>
                  </a:lnTo>
                  <a:lnTo>
                    <a:pt x="1034587" y="9857"/>
                  </a:lnTo>
                  <a:lnTo>
                    <a:pt x="1352898" y="991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2208407" y="3153446"/>
              <a:ext cx="12701" cy="12701"/>
            </a:xfrm>
            <a:custGeom>
              <a:avLst/>
              <a:gdLst/>
              <a:ahLst/>
              <a:cxnLst/>
              <a:rect l="0" t="0" r="0" b="0"/>
              <a:pathLst>
                <a:path w="12701" h="12701">
                  <a:moveTo>
                    <a:pt x="0" y="0"/>
                  </a:moveTo>
                  <a:lnTo>
                    <a:pt x="12700" y="127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1651331" y="3133550"/>
              <a:ext cx="9949" cy="1"/>
            </a:xfrm>
            <a:custGeom>
              <a:avLst/>
              <a:gdLst/>
              <a:ahLst/>
              <a:cxnLst/>
              <a:rect l="0" t="0" r="0" b="0"/>
              <a:pathLst>
                <a:path w="9949" h="1">
                  <a:moveTo>
                    <a:pt x="0" y="0"/>
                  </a:moveTo>
                  <a:lnTo>
                    <a:pt x="9948"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1730913" y="3123603"/>
              <a:ext cx="2417312" cy="39792"/>
            </a:xfrm>
            <a:custGeom>
              <a:avLst/>
              <a:gdLst/>
              <a:ahLst/>
              <a:cxnLst/>
              <a:rect l="0" t="0" r="0" b="0"/>
              <a:pathLst>
                <a:path w="2417312" h="39792">
                  <a:moveTo>
                    <a:pt x="0" y="9947"/>
                  </a:moveTo>
                  <a:lnTo>
                    <a:pt x="30662" y="8842"/>
                  </a:lnTo>
                  <a:lnTo>
                    <a:pt x="40337" y="7000"/>
                  </a:lnTo>
                  <a:lnTo>
                    <a:pt x="50103" y="4667"/>
                  </a:lnTo>
                  <a:lnTo>
                    <a:pt x="61035" y="3111"/>
                  </a:lnTo>
                  <a:lnTo>
                    <a:pt x="72744" y="2074"/>
                  </a:lnTo>
                  <a:lnTo>
                    <a:pt x="97544" y="921"/>
                  </a:lnTo>
                  <a:lnTo>
                    <a:pt x="135257" y="1378"/>
                  </a:lnTo>
                  <a:lnTo>
                    <a:pt x="146542" y="3129"/>
                  </a:lnTo>
                  <a:lnTo>
                    <a:pt x="157382" y="5402"/>
                  </a:lnTo>
                  <a:lnTo>
                    <a:pt x="169029" y="6917"/>
                  </a:lnTo>
                  <a:lnTo>
                    <a:pt x="181216" y="7927"/>
                  </a:lnTo>
                  <a:lnTo>
                    <a:pt x="206546" y="9050"/>
                  </a:lnTo>
                  <a:lnTo>
                    <a:pt x="272032" y="9829"/>
                  </a:lnTo>
                  <a:lnTo>
                    <a:pt x="444918" y="9947"/>
                  </a:lnTo>
                  <a:lnTo>
                    <a:pt x="459093" y="8842"/>
                  </a:lnTo>
                  <a:lnTo>
                    <a:pt x="471858" y="7000"/>
                  </a:lnTo>
                  <a:lnTo>
                    <a:pt x="483684" y="4666"/>
                  </a:lnTo>
                  <a:lnTo>
                    <a:pt x="495990" y="3111"/>
                  </a:lnTo>
                  <a:lnTo>
                    <a:pt x="508615" y="2074"/>
                  </a:lnTo>
                  <a:lnTo>
                    <a:pt x="535538" y="921"/>
                  </a:lnTo>
                  <a:lnTo>
                    <a:pt x="597853" y="182"/>
                  </a:lnTo>
                  <a:lnTo>
                    <a:pt x="1195541" y="0"/>
                  </a:lnTo>
                  <a:lnTo>
                    <a:pt x="1213729" y="1105"/>
                  </a:lnTo>
                  <a:lnTo>
                    <a:pt x="1231381" y="2948"/>
                  </a:lnTo>
                  <a:lnTo>
                    <a:pt x="1248675" y="5281"/>
                  </a:lnTo>
                  <a:lnTo>
                    <a:pt x="1265731" y="6836"/>
                  </a:lnTo>
                  <a:lnTo>
                    <a:pt x="1282629" y="7874"/>
                  </a:lnTo>
                  <a:lnTo>
                    <a:pt x="1317246" y="9026"/>
                  </a:lnTo>
                  <a:lnTo>
                    <a:pt x="1354738" y="9538"/>
                  </a:lnTo>
                  <a:lnTo>
                    <a:pt x="1372915" y="10780"/>
                  </a:lnTo>
                  <a:lnTo>
                    <a:pt x="1390560" y="12713"/>
                  </a:lnTo>
                  <a:lnTo>
                    <a:pt x="1407849" y="15107"/>
                  </a:lnTo>
                  <a:lnTo>
                    <a:pt x="1426008" y="16703"/>
                  </a:lnTo>
                  <a:lnTo>
                    <a:pt x="1444745" y="17767"/>
                  </a:lnTo>
                  <a:lnTo>
                    <a:pt x="1483249" y="18949"/>
                  </a:lnTo>
                  <a:lnTo>
                    <a:pt x="1601683" y="19812"/>
                  </a:lnTo>
                  <a:lnTo>
                    <a:pt x="2055753" y="19895"/>
                  </a:lnTo>
                  <a:lnTo>
                    <a:pt x="2071268" y="21000"/>
                  </a:lnTo>
                  <a:lnTo>
                    <a:pt x="2086033" y="22843"/>
                  </a:lnTo>
                  <a:lnTo>
                    <a:pt x="2100297" y="25176"/>
                  </a:lnTo>
                  <a:lnTo>
                    <a:pt x="2115333" y="26732"/>
                  </a:lnTo>
                  <a:lnTo>
                    <a:pt x="2130883" y="27769"/>
                  </a:lnTo>
                  <a:lnTo>
                    <a:pt x="2162900" y="28921"/>
                  </a:lnTo>
                  <a:lnTo>
                    <a:pt x="2228484" y="29661"/>
                  </a:lnTo>
                  <a:lnTo>
                    <a:pt x="2294657" y="29807"/>
                  </a:lnTo>
                  <a:lnTo>
                    <a:pt x="2309015" y="30924"/>
                  </a:lnTo>
                  <a:lnTo>
                    <a:pt x="2321902" y="32774"/>
                  </a:lnTo>
                  <a:lnTo>
                    <a:pt x="2333809" y="35113"/>
                  </a:lnTo>
                  <a:lnTo>
                    <a:pt x="2346169" y="36672"/>
                  </a:lnTo>
                  <a:lnTo>
                    <a:pt x="2358830" y="37712"/>
                  </a:lnTo>
                  <a:lnTo>
                    <a:pt x="2384688" y="38867"/>
                  </a:lnTo>
                  <a:lnTo>
                    <a:pt x="2417311" y="3979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1541906" y="3312610"/>
              <a:ext cx="179061" cy="300075"/>
            </a:xfrm>
            <a:custGeom>
              <a:avLst/>
              <a:gdLst/>
              <a:ahLst/>
              <a:cxnLst/>
              <a:rect l="0" t="0" r="0" b="0"/>
              <a:pathLst>
                <a:path w="179061" h="300075">
                  <a:moveTo>
                    <a:pt x="0" y="89531"/>
                  </a:moveTo>
                  <a:lnTo>
                    <a:pt x="15842" y="94812"/>
                  </a:lnTo>
                  <a:lnTo>
                    <a:pt x="20509" y="100789"/>
                  </a:lnTo>
                  <a:lnTo>
                    <a:pt x="23620" y="109195"/>
                  </a:lnTo>
                  <a:lnTo>
                    <a:pt x="25695" y="119220"/>
                  </a:lnTo>
                  <a:lnTo>
                    <a:pt x="27077" y="130324"/>
                  </a:lnTo>
                  <a:lnTo>
                    <a:pt x="27999" y="142148"/>
                  </a:lnTo>
                  <a:lnTo>
                    <a:pt x="28614" y="154452"/>
                  </a:lnTo>
                  <a:lnTo>
                    <a:pt x="27918" y="165971"/>
                  </a:lnTo>
                  <a:lnTo>
                    <a:pt x="26349" y="176966"/>
                  </a:lnTo>
                  <a:lnTo>
                    <a:pt x="24198" y="187612"/>
                  </a:lnTo>
                  <a:lnTo>
                    <a:pt x="22764" y="200236"/>
                  </a:lnTo>
                  <a:lnTo>
                    <a:pt x="21808" y="214178"/>
                  </a:lnTo>
                  <a:lnTo>
                    <a:pt x="21170" y="229000"/>
                  </a:lnTo>
                  <a:lnTo>
                    <a:pt x="21850" y="242197"/>
                  </a:lnTo>
                  <a:lnTo>
                    <a:pt x="23409" y="254311"/>
                  </a:lnTo>
                  <a:lnTo>
                    <a:pt x="25554" y="265703"/>
                  </a:lnTo>
                  <a:lnTo>
                    <a:pt x="25878" y="276613"/>
                  </a:lnTo>
                  <a:lnTo>
                    <a:pt x="24989" y="287203"/>
                  </a:lnTo>
                  <a:lnTo>
                    <a:pt x="23291" y="297578"/>
                  </a:lnTo>
                  <a:lnTo>
                    <a:pt x="23265" y="300074"/>
                  </a:lnTo>
                  <a:lnTo>
                    <a:pt x="26182" y="291058"/>
                  </a:lnTo>
                  <a:lnTo>
                    <a:pt x="26297" y="283568"/>
                  </a:lnTo>
                  <a:lnTo>
                    <a:pt x="25268" y="275260"/>
                  </a:lnTo>
                  <a:lnTo>
                    <a:pt x="23477" y="266405"/>
                  </a:lnTo>
                  <a:lnTo>
                    <a:pt x="23389" y="256081"/>
                  </a:lnTo>
                  <a:lnTo>
                    <a:pt x="24435" y="244776"/>
                  </a:lnTo>
                  <a:lnTo>
                    <a:pt x="26237" y="232819"/>
                  </a:lnTo>
                  <a:lnTo>
                    <a:pt x="27439" y="219321"/>
                  </a:lnTo>
                  <a:lnTo>
                    <a:pt x="28240" y="204795"/>
                  </a:lnTo>
                  <a:lnTo>
                    <a:pt x="28775" y="189585"/>
                  </a:lnTo>
                  <a:lnTo>
                    <a:pt x="30236" y="176129"/>
                  </a:lnTo>
                  <a:lnTo>
                    <a:pt x="32316" y="163842"/>
                  </a:lnTo>
                  <a:lnTo>
                    <a:pt x="34807" y="152336"/>
                  </a:lnTo>
                  <a:lnTo>
                    <a:pt x="37574" y="141348"/>
                  </a:lnTo>
                  <a:lnTo>
                    <a:pt x="40523" y="130708"/>
                  </a:lnTo>
                  <a:lnTo>
                    <a:pt x="43595" y="120298"/>
                  </a:lnTo>
                  <a:lnTo>
                    <a:pt x="47853" y="108937"/>
                  </a:lnTo>
                  <a:lnTo>
                    <a:pt x="52903" y="96941"/>
                  </a:lnTo>
                  <a:lnTo>
                    <a:pt x="58480" y="84523"/>
                  </a:lnTo>
                  <a:lnTo>
                    <a:pt x="65514" y="74034"/>
                  </a:lnTo>
                  <a:lnTo>
                    <a:pt x="73519" y="64831"/>
                  </a:lnTo>
                  <a:lnTo>
                    <a:pt x="104912" y="34176"/>
                  </a:lnTo>
                  <a:lnTo>
                    <a:pt x="113048" y="28311"/>
                  </a:lnTo>
                  <a:lnTo>
                    <a:pt x="121788" y="23295"/>
                  </a:lnTo>
                  <a:lnTo>
                    <a:pt x="130931" y="18846"/>
                  </a:lnTo>
                  <a:lnTo>
                    <a:pt x="140342" y="14775"/>
                  </a:lnTo>
                  <a:lnTo>
                    <a:pt x="149932" y="10956"/>
                  </a:lnTo>
                  <a:lnTo>
                    <a:pt x="17906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2120846" y="3382245"/>
              <a:ext cx="266622" cy="238748"/>
            </a:xfrm>
            <a:custGeom>
              <a:avLst/>
              <a:gdLst/>
              <a:ahLst/>
              <a:cxnLst/>
              <a:rect l="0" t="0" r="0" b="0"/>
              <a:pathLst>
                <a:path w="266622" h="238748">
                  <a:moveTo>
                    <a:pt x="206934" y="0"/>
                  </a:moveTo>
                  <a:lnTo>
                    <a:pt x="191091" y="5281"/>
                  </a:lnTo>
                  <a:lnTo>
                    <a:pt x="184214" y="9047"/>
                  </a:lnTo>
                  <a:lnTo>
                    <a:pt x="177418" y="13769"/>
                  </a:lnTo>
                  <a:lnTo>
                    <a:pt x="170677" y="19127"/>
                  </a:lnTo>
                  <a:lnTo>
                    <a:pt x="165078" y="26015"/>
                  </a:lnTo>
                  <a:lnTo>
                    <a:pt x="160240" y="33923"/>
                  </a:lnTo>
                  <a:lnTo>
                    <a:pt x="155909" y="42511"/>
                  </a:lnTo>
                  <a:lnTo>
                    <a:pt x="150811" y="50447"/>
                  </a:lnTo>
                  <a:lnTo>
                    <a:pt x="145202" y="57948"/>
                  </a:lnTo>
                  <a:lnTo>
                    <a:pt x="139252" y="65160"/>
                  </a:lnTo>
                  <a:lnTo>
                    <a:pt x="133075" y="72178"/>
                  </a:lnTo>
                  <a:lnTo>
                    <a:pt x="120316" y="85871"/>
                  </a:lnTo>
                  <a:lnTo>
                    <a:pt x="100705" y="106008"/>
                  </a:lnTo>
                  <a:lnTo>
                    <a:pt x="93008" y="112674"/>
                  </a:lnTo>
                  <a:lnTo>
                    <a:pt x="84560" y="119328"/>
                  </a:lnTo>
                  <a:lnTo>
                    <a:pt x="75613" y="125975"/>
                  </a:lnTo>
                  <a:lnTo>
                    <a:pt x="67437" y="132617"/>
                  </a:lnTo>
                  <a:lnTo>
                    <a:pt x="59776" y="139256"/>
                  </a:lnTo>
                  <a:lnTo>
                    <a:pt x="52458" y="145892"/>
                  </a:lnTo>
                  <a:lnTo>
                    <a:pt x="38432" y="159160"/>
                  </a:lnTo>
                  <a:lnTo>
                    <a:pt x="31597" y="165794"/>
                  </a:lnTo>
                  <a:lnTo>
                    <a:pt x="25935" y="170216"/>
                  </a:lnTo>
                  <a:lnTo>
                    <a:pt x="21055" y="173164"/>
                  </a:lnTo>
                  <a:lnTo>
                    <a:pt x="16696" y="175129"/>
                  </a:lnTo>
                  <a:lnTo>
                    <a:pt x="11580" y="178650"/>
                  </a:lnTo>
                  <a:lnTo>
                    <a:pt x="5958" y="183208"/>
                  </a:lnTo>
                  <a:lnTo>
                    <a:pt x="0" y="188457"/>
                  </a:lnTo>
                  <a:lnTo>
                    <a:pt x="449" y="191956"/>
                  </a:lnTo>
                  <a:lnTo>
                    <a:pt x="5169" y="194290"/>
                  </a:lnTo>
                  <a:lnTo>
                    <a:pt x="12738" y="195845"/>
                  </a:lnTo>
                  <a:lnTo>
                    <a:pt x="22204" y="196882"/>
                  </a:lnTo>
                  <a:lnTo>
                    <a:pt x="32937" y="197573"/>
                  </a:lnTo>
                  <a:lnTo>
                    <a:pt x="44513" y="198034"/>
                  </a:lnTo>
                  <a:lnTo>
                    <a:pt x="69165" y="198546"/>
                  </a:lnTo>
                  <a:lnTo>
                    <a:pt x="81929" y="198683"/>
                  </a:lnTo>
                  <a:lnTo>
                    <a:pt x="94859" y="199879"/>
                  </a:lnTo>
                  <a:lnTo>
                    <a:pt x="107901" y="201782"/>
                  </a:lnTo>
                  <a:lnTo>
                    <a:pt x="121016" y="204156"/>
                  </a:lnTo>
                  <a:lnTo>
                    <a:pt x="133076" y="206844"/>
                  </a:lnTo>
                  <a:lnTo>
                    <a:pt x="144432" y="209741"/>
                  </a:lnTo>
                  <a:lnTo>
                    <a:pt x="166997" y="215908"/>
                  </a:lnTo>
                  <a:lnTo>
                    <a:pt x="217508" y="228872"/>
                  </a:lnTo>
                  <a:lnTo>
                    <a:pt x="266621" y="23874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2657958" y="3372297"/>
              <a:ext cx="155637" cy="268591"/>
            </a:xfrm>
            <a:custGeom>
              <a:avLst/>
              <a:gdLst/>
              <a:ahLst/>
              <a:cxnLst/>
              <a:rect l="0" t="0" r="0" b="0"/>
              <a:pathLst>
                <a:path w="155637" h="268591">
                  <a:moveTo>
                    <a:pt x="147316" y="0"/>
                  </a:moveTo>
                  <a:lnTo>
                    <a:pt x="126192" y="0"/>
                  </a:lnTo>
                  <a:lnTo>
                    <a:pt x="115548" y="1106"/>
                  </a:lnTo>
                  <a:lnTo>
                    <a:pt x="104031" y="2948"/>
                  </a:lnTo>
                  <a:lnTo>
                    <a:pt x="91932" y="5281"/>
                  </a:lnTo>
                  <a:lnTo>
                    <a:pt x="79445" y="6837"/>
                  </a:lnTo>
                  <a:lnTo>
                    <a:pt x="66698" y="7874"/>
                  </a:lnTo>
                  <a:lnTo>
                    <a:pt x="53780" y="8565"/>
                  </a:lnTo>
                  <a:lnTo>
                    <a:pt x="41851" y="10131"/>
                  </a:lnTo>
                  <a:lnTo>
                    <a:pt x="30583" y="12281"/>
                  </a:lnTo>
                  <a:lnTo>
                    <a:pt x="19755" y="14819"/>
                  </a:lnTo>
                  <a:lnTo>
                    <a:pt x="12536" y="20933"/>
                  </a:lnTo>
                  <a:lnTo>
                    <a:pt x="7724" y="29429"/>
                  </a:lnTo>
                  <a:lnTo>
                    <a:pt x="4516" y="39515"/>
                  </a:lnTo>
                  <a:lnTo>
                    <a:pt x="2377" y="50660"/>
                  </a:lnTo>
                  <a:lnTo>
                    <a:pt x="951" y="62511"/>
                  </a:lnTo>
                  <a:lnTo>
                    <a:pt x="0" y="74834"/>
                  </a:lnTo>
                  <a:lnTo>
                    <a:pt x="472" y="87470"/>
                  </a:lnTo>
                  <a:lnTo>
                    <a:pt x="1892" y="100315"/>
                  </a:lnTo>
                  <a:lnTo>
                    <a:pt x="3943" y="113300"/>
                  </a:lnTo>
                  <a:lnTo>
                    <a:pt x="8627" y="123062"/>
                  </a:lnTo>
                  <a:lnTo>
                    <a:pt x="15065" y="130675"/>
                  </a:lnTo>
                  <a:lnTo>
                    <a:pt x="22674" y="136855"/>
                  </a:lnTo>
                  <a:lnTo>
                    <a:pt x="31062" y="142081"/>
                  </a:lnTo>
                  <a:lnTo>
                    <a:pt x="39970" y="146671"/>
                  </a:lnTo>
                  <a:lnTo>
                    <a:pt x="49224" y="150835"/>
                  </a:lnTo>
                  <a:lnTo>
                    <a:pt x="58710" y="154717"/>
                  </a:lnTo>
                  <a:lnTo>
                    <a:pt x="68350" y="158410"/>
                  </a:lnTo>
                  <a:lnTo>
                    <a:pt x="78092" y="161977"/>
                  </a:lnTo>
                  <a:lnTo>
                    <a:pt x="89008" y="166566"/>
                  </a:lnTo>
                  <a:lnTo>
                    <a:pt x="100707" y="171836"/>
                  </a:lnTo>
                  <a:lnTo>
                    <a:pt x="112927" y="177560"/>
                  </a:lnTo>
                  <a:lnTo>
                    <a:pt x="124390" y="184692"/>
                  </a:lnTo>
                  <a:lnTo>
                    <a:pt x="135348" y="192762"/>
                  </a:lnTo>
                  <a:lnTo>
                    <a:pt x="145969" y="201459"/>
                  </a:lnTo>
                  <a:lnTo>
                    <a:pt x="151945" y="210572"/>
                  </a:lnTo>
                  <a:lnTo>
                    <a:pt x="154823" y="219964"/>
                  </a:lnTo>
                  <a:lnTo>
                    <a:pt x="155636" y="229541"/>
                  </a:lnTo>
                  <a:lnTo>
                    <a:pt x="152863" y="237031"/>
                  </a:lnTo>
                  <a:lnTo>
                    <a:pt x="147698" y="243129"/>
                  </a:lnTo>
                  <a:lnTo>
                    <a:pt x="140939" y="248300"/>
                  </a:lnTo>
                  <a:lnTo>
                    <a:pt x="129801" y="252853"/>
                  </a:lnTo>
                  <a:lnTo>
                    <a:pt x="115743" y="256993"/>
                  </a:lnTo>
                  <a:lnTo>
                    <a:pt x="47838" y="26859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3084221" y="3461827"/>
              <a:ext cx="158756" cy="150732"/>
            </a:xfrm>
            <a:custGeom>
              <a:avLst/>
              <a:gdLst/>
              <a:ahLst/>
              <a:cxnLst/>
              <a:rect l="0" t="0" r="0" b="0"/>
              <a:pathLst>
                <a:path w="158756" h="150732">
                  <a:moveTo>
                    <a:pt x="9538" y="0"/>
                  </a:moveTo>
                  <a:lnTo>
                    <a:pt x="9538" y="21124"/>
                  </a:lnTo>
                  <a:lnTo>
                    <a:pt x="8433" y="30662"/>
                  </a:lnTo>
                  <a:lnTo>
                    <a:pt x="6591" y="40337"/>
                  </a:lnTo>
                  <a:lnTo>
                    <a:pt x="4257" y="50103"/>
                  </a:lnTo>
                  <a:lnTo>
                    <a:pt x="2702" y="61035"/>
                  </a:lnTo>
                  <a:lnTo>
                    <a:pt x="1665" y="72744"/>
                  </a:lnTo>
                  <a:lnTo>
                    <a:pt x="973" y="84972"/>
                  </a:lnTo>
                  <a:lnTo>
                    <a:pt x="205" y="110347"/>
                  </a:lnTo>
                  <a:lnTo>
                    <a:pt x="0" y="123304"/>
                  </a:lnTo>
                  <a:lnTo>
                    <a:pt x="3180" y="133047"/>
                  </a:lnTo>
                  <a:lnTo>
                    <a:pt x="8615" y="140648"/>
                  </a:lnTo>
                  <a:lnTo>
                    <a:pt x="15555" y="146820"/>
                  </a:lnTo>
                  <a:lnTo>
                    <a:pt x="23497" y="149830"/>
                  </a:lnTo>
                  <a:lnTo>
                    <a:pt x="32108" y="150731"/>
                  </a:lnTo>
                  <a:lnTo>
                    <a:pt x="41164" y="150226"/>
                  </a:lnTo>
                  <a:lnTo>
                    <a:pt x="65965" y="149665"/>
                  </a:lnTo>
                  <a:lnTo>
                    <a:pt x="158755" y="14921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3292715" y="3501618"/>
              <a:ext cx="9949" cy="228800"/>
            </a:xfrm>
            <a:custGeom>
              <a:avLst/>
              <a:gdLst/>
              <a:ahLst/>
              <a:cxnLst/>
              <a:rect l="0" t="0" r="0" b="0"/>
              <a:pathLst>
                <a:path w="9949" h="228800">
                  <a:moveTo>
                    <a:pt x="9948" y="0"/>
                  </a:moveTo>
                  <a:lnTo>
                    <a:pt x="4667" y="15843"/>
                  </a:lnTo>
                  <a:lnTo>
                    <a:pt x="3111" y="24931"/>
                  </a:lnTo>
                  <a:lnTo>
                    <a:pt x="2074" y="35411"/>
                  </a:lnTo>
                  <a:lnTo>
                    <a:pt x="1383" y="46819"/>
                  </a:lnTo>
                  <a:lnTo>
                    <a:pt x="614" y="71284"/>
                  </a:lnTo>
                  <a:lnTo>
                    <a:pt x="81" y="137276"/>
                  </a:lnTo>
                  <a:lnTo>
                    <a:pt x="0" y="22879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 name="Group 59"/>
          <p:cNvGrpSpPr/>
          <p:nvPr/>
        </p:nvGrpSpPr>
        <p:grpSpPr>
          <a:xfrm>
            <a:off x="5003733" y="2556579"/>
            <a:ext cx="2528057" cy="954988"/>
            <a:chOff x="5003733" y="2556579"/>
            <a:chExt cx="2528057" cy="954988"/>
          </a:xfrm>
        </p:grpSpPr>
        <p:sp>
          <p:nvSpPr>
            <p:cNvPr id="45" name="Freeform 44"/>
            <p:cNvSpPr/>
            <p:nvPr/>
          </p:nvSpPr>
          <p:spPr>
            <a:xfrm>
              <a:off x="5003733" y="2964474"/>
              <a:ext cx="2278043" cy="69600"/>
            </a:xfrm>
            <a:custGeom>
              <a:avLst/>
              <a:gdLst/>
              <a:ahLst/>
              <a:cxnLst/>
              <a:rect l="0" t="0" r="0" b="0"/>
              <a:pathLst>
                <a:path w="2278043" h="69600">
                  <a:moveTo>
                    <a:pt x="0" y="19860"/>
                  </a:moveTo>
                  <a:lnTo>
                    <a:pt x="66766" y="18754"/>
                  </a:lnTo>
                  <a:lnTo>
                    <a:pt x="77670" y="16912"/>
                  </a:lnTo>
                  <a:lnTo>
                    <a:pt x="88255" y="14579"/>
                  </a:lnTo>
                  <a:lnTo>
                    <a:pt x="99733" y="13023"/>
                  </a:lnTo>
                  <a:lnTo>
                    <a:pt x="124277" y="11295"/>
                  </a:lnTo>
                  <a:lnTo>
                    <a:pt x="190836" y="10185"/>
                  </a:lnTo>
                  <a:lnTo>
                    <a:pt x="239412" y="8888"/>
                  </a:lnTo>
                  <a:lnTo>
                    <a:pt x="252454" y="7019"/>
                  </a:lnTo>
                  <a:lnTo>
                    <a:pt x="264465" y="4667"/>
                  </a:lnTo>
                  <a:lnTo>
                    <a:pt x="277998" y="3099"/>
                  </a:lnTo>
                  <a:lnTo>
                    <a:pt x="307773" y="1357"/>
                  </a:lnTo>
                  <a:lnTo>
                    <a:pt x="360887" y="377"/>
                  </a:lnTo>
                  <a:lnTo>
                    <a:pt x="483018" y="0"/>
                  </a:lnTo>
                  <a:lnTo>
                    <a:pt x="505493" y="1094"/>
                  </a:lnTo>
                  <a:lnTo>
                    <a:pt x="528214" y="2928"/>
                  </a:lnTo>
                  <a:lnTo>
                    <a:pt x="551098" y="5256"/>
                  </a:lnTo>
                  <a:lnTo>
                    <a:pt x="570776" y="6808"/>
                  </a:lnTo>
                  <a:lnTo>
                    <a:pt x="604430" y="8532"/>
                  </a:lnTo>
                  <a:lnTo>
                    <a:pt x="665376" y="9640"/>
                  </a:lnTo>
                  <a:lnTo>
                    <a:pt x="797866" y="9902"/>
                  </a:lnTo>
                  <a:lnTo>
                    <a:pt x="812659" y="11010"/>
                  </a:lnTo>
                  <a:lnTo>
                    <a:pt x="828048" y="12855"/>
                  </a:lnTo>
                  <a:lnTo>
                    <a:pt x="843833" y="15190"/>
                  </a:lnTo>
                  <a:lnTo>
                    <a:pt x="858778" y="16746"/>
                  </a:lnTo>
                  <a:lnTo>
                    <a:pt x="887174" y="18476"/>
                  </a:lnTo>
                  <a:lnTo>
                    <a:pt x="954791" y="19677"/>
                  </a:lnTo>
                  <a:lnTo>
                    <a:pt x="1013284" y="19824"/>
                  </a:lnTo>
                  <a:lnTo>
                    <a:pt x="1028116" y="20941"/>
                  </a:lnTo>
                  <a:lnTo>
                    <a:pt x="1042426" y="22791"/>
                  </a:lnTo>
                  <a:lnTo>
                    <a:pt x="1056387" y="25130"/>
                  </a:lnTo>
                  <a:lnTo>
                    <a:pt x="1071220" y="26689"/>
                  </a:lnTo>
                  <a:lnTo>
                    <a:pt x="1102440" y="28422"/>
                  </a:lnTo>
                  <a:lnTo>
                    <a:pt x="1160676" y="29534"/>
                  </a:lnTo>
                  <a:lnTo>
                    <a:pt x="1739061" y="29807"/>
                  </a:lnTo>
                  <a:lnTo>
                    <a:pt x="1754031" y="30913"/>
                  </a:lnTo>
                  <a:lnTo>
                    <a:pt x="1768431" y="32755"/>
                  </a:lnTo>
                  <a:lnTo>
                    <a:pt x="1782453" y="35089"/>
                  </a:lnTo>
                  <a:lnTo>
                    <a:pt x="1797327" y="36644"/>
                  </a:lnTo>
                  <a:lnTo>
                    <a:pt x="1828592" y="38373"/>
                  </a:lnTo>
                  <a:lnTo>
                    <a:pt x="1871982" y="39345"/>
                  </a:lnTo>
                  <a:lnTo>
                    <a:pt x="1885752" y="40587"/>
                  </a:lnTo>
                  <a:lnTo>
                    <a:pt x="1899352" y="42521"/>
                  </a:lnTo>
                  <a:lnTo>
                    <a:pt x="1912841" y="44915"/>
                  </a:lnTo>
                  <a:lnTo>
                    <a:pt x="1927360" y="46511"/>
                  </a:lnTo>
                  <a:lnTo>
                    <a:pt x="1958229" y="48285"/>
                  </a:lnTo>
                  <a:lnTo>
                    <a:pt x="2028716" y="49517"/>
                  </a:lnTo>
                  <a:lnTo>
                    <a:pt x="2055594" y="50726"/>
                  </a:lnTo>
                  <a:lnTo>
                    <a:pt x="2068952" y="52595"/>
                  </a:lnTo>
                  <a:lnTo>
                    <a:pt x="2082278" y="54947"/>
                  </a:lnTo>
                  <a:lnTo>
                    <a:pt x="2095583" y="56515"/>
                  </a:lnTo>
                  <a:lnTo>
                    <a:pt x="2122156" y="58257"/>
                  </a:lnTo>
                  <a:lnTo>
                    <a:pt x="2161973" y="59238"/>
                  </a:lnTo>
                  <a:lnTo>
                    <a:pt x="2176346" y="60481"/>
                  </a:lnTo>
                  <a:lnTo>
                    <a:pt x="2191454" y="62415"/>
                  </a:lnTo>
                  <a:lnTo>
                    <a:pt x="2207053" y="64809"/>
                  </a:lnTo>
                  <a:lnTo>
                    <a:pt x="2221874" y="66406"/>
                  </a:lnTo>
                  <a:lnTo>
                    <a:pt x="2236175" y="67470"/>
                  </a:lnTo>
                  <a:lnTo>
                    <a:pt x="2278042" y="6959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5175398" y="3103707"/>
              <a:ext cx="198840" cy="191740"/>
            </a:xfrm>
            <a:custGeom>
              <a:avLst/>
              <a:gdLst/>
              <a:ahLst/>
              <a:cxnLst/>
              <a:rect l="0" t="0" r="0" b="0"/>
              <a:pathLst>
                <a:path w="198840" h="191740">
                  <a:moveTo>
                    <a:pt x="77030" y="19896"/>
                  </a:moveTo>
                  <a:lnTo>
                    <a:pt x="61187" y="30458"/>
                  </a:lnTo>
                  <a:lnTo>
                    <a:pt x="54309" y="35779"/>
                  </a:lnTo>
                  <a:lnTo>
                    <a:pt x="47514" y="41538"/>
                  </a:lnTo>
                  <a:lnTo>
                    <a:pt x="40773" y="47588"/>
                  </a:lnTo>
                  <a:lnTo>
                    <a:pt x="34068" y="56042"/>
                  </a:lnTo>
                  <a:lnTo>
                    <a:pt x="27388" y="66099"/>
                  </a:lnTo>
                  <a:lnTo>
                    <a:pt x="20723" y="77225"/>
                  </a:lnTo>
                  <a:lnTo>
                    <a:pt x="15175" y="87959"/>
                  </a:lnTo>
                  <a:lnTo>
                    <a:pt x="10371" y="98431"/>
                  </a:lnTo>
                  <a:lnTo>
                    <a:pt x="6064" y="108727"/>
                  </a:lnTo>
                  <a:lnTo>
                    <a:pt x="3192" y="120013"/>
                  </a:lnTo>
                  <a:lnTo>
                    <a:pt x="1277" y="131959"/>
                  </a:lnTo>
                  <a:lnTo>
                    <a:pt x="0" y="144343"/>
                  </a:lnTo>
                  <a:lnTo>
                    <a:pt x="1360" y="154810"/>
                  </a:lnTo>
                  <a:lnTo>
                    <a:pt x="4477" y="163999"/>
                  </a:lnTo>
                  <a:lnTo>
                    <a:pt x="8766" y="172335"/>
                  </a:lnTo>
                  <a:lnTo>
                    <a:pt x="14941" y="178998"/>
                  </a:lnTo>
                  <a:lnTo>
                    <a:pt x="22373" y="184546"/>
                  </a:lnTo>
                  <a:lnTo>
                    <a:pt x="30644" y="189349"/>
                  </a:lnTo>
                  <a:lnTo>
                    <a:pt x="39474" y="191446"/>
                  </a:lnTo>
                  <a:lnTo>
                    <a:pt x="48677" y="191739"/>
                  </a:lnTo>
                  <a:lnTo>
                    <a:pt x="58128" y="190828"/>
                  </a:lnTo>
                  <a:lnTo>
                    <a:pt x="68850" y="189116"/>
                  </a:lnTo>
                  <a:lnTo>
                    <a:pt x="80419" y="186870"/>
                  </a:lnTo>
                  <a:lnTo>
                    <a:pt x="92553" y="184267"/>
                  </a:lnTo>
                  <a:lnTo>
                    <a:pt x="105064" y="179215"/>
                  </a:lnTo>
                  <a:lnTo>
                    <a:pt x="117825" y="172531"/>
                  </a:lnTo>
                  <a:lnTo>
                    <a:pt x="130754" y="164760"/>
                  </a:lnTo>
                  <a:lnTo>
                    <a:pt x="142689" y="156263"/>
                  </a:lnTo>
                  <a:lnTo>
                    <a:pt x="153962" y="147282"/>
                  </a:lnTo>
                  <a:lnTo>
                    <a:pt x="164793" y="137980"/>
                  </a:lnTo>
                  <a:lnTo>
                    <a:pt x="173119" y="127356"/>
                  </a:lnTo>
                  <a:lnTo>
                    <a:pt x="179775" y="115853"/>
                  </a:lnTo>
                  <a:lnTo>
                    <a:pt x="185318" y="103763"/>
                  </a:lnTo>
                  <a:lnTo>
                    <a:pt x="190118" y="92387"/>
                  </a:lnTo>
                  <a:lnTo>
                    <a:pt x="194424" y="81486"/>
                  </a:lnTo>
                  <a:lnTo>
                    <a:pt x="198399" y="70904"/>
                  </a:lnTo>
                  <a:lnTo>
                    <a:pt x="198839" y="60533"/>
                  </a:lnTo>
                  <a:lnTo>
                    <a:pt x="196922" y="50303"/>
                  </a:lnTo>
                  <a:lnTo>
                    <a:pt x="193433" y="40167"/>
                  </a:lnTo>
                  <a:lnTo>
                    <a:pt x="187791" y="31200"/>
                  </a:lnTo>
                  <a:lnTo>
                    <a:pt x="180714" y="23011"/>
                  </a:lnTo>
                  <a:lnTo>
                    <a:pt x="172680" y="15340"/>
                  </a:lnTo>
                  <a:lnTo>
                    <a:pt x="162903" y="10227"/>
                  </a:lnTo>
                  <a:lnTo>
                    <a:pt x="151964" y="6818"/>
                  </a:lnTo>
                  <a:lnTo>
                    <a:pt x="106873"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6099168" y="3149832"/>
              <a:ext cx="136774" cy="182675"/>
            </a:xfrm>
            <a:custGeom>
              <a:avLst/>
              <a:gdLst/>
              <a:ahLst/>
              <a:cxnLst/>
              <a:rect l="0" t="0" r="0" b="0"/>
              <a:pathLst>
                <a:path w="136774" h="182675">
                  <a:moveTo>
                    <a:pt x="128142" y="33457"/>
                  </a:moveTo>
                  <a:lnTo>
                    <a:pt x="112300" y="28176"/>
                  </a:lnTo>
                  <a:lnTo>
                    <a:pt x="105423" y="24410"/>
                  </a:lnTo>
                  <a:lnTo>
                    <a:pt x="98626" y="19689"/>
                  </a:lnTo>
                  <a:lnTo>
                    <a:pt x="91885" y="14331"/>
                  </a:lnTo>
                  <a:lnTo>
                    <a:pt x="84075" y="9653"/>
                  </a:lnTo>
                  <a:lnTo>
                    <a:pt x="75553" y="5430"/>
                  </a:lnTo>
                  <a:lnTo>
                    <a:pt x="66555" y="1508"/>
                  </a:lnTo>
                  <a:lnTo>
                    <a:pt x="57241" y="0"/>
                  </a:lnTo>
                  <a:lnTo>
                    <a:pt x="47716" y="99"/>
                  </a:lnTo>
                  <a:lnTo>
                    <a:pt x="38049" y="1271"/>
                  </a:lnTo>
                  <a:lnTo>
                    <a:pt x="28289" y="3157"/>
                  </a:lnTo>
                  <a:lnTo>
                    <a:pt x="18467" y="5520"/>
                  </a:lnTo>
                  <a:lnTo>
                    <a:pt x="8602" y="8201"/>
                  </a:lnTo>
                  <a:lnTo>
                    <a:pt x="3131" y="14409"/>
                  </a:lnTo>
                  <a:lnTo>
                    <a:pt x="589" y="22969"/>
                  </a:lnTo>
                  <a:lnTo>
                    <a:pt x="0" y="33097"/>
                  </a:lnTo>
                  <a:lnTo>
                    <a:pt x="713" y="43165"/>
                  </a:lnTo>
                  <a:lnTo>
                    <a:pt x="2293" y="53193"/>
                  </a:lnTo>
                  <a:lnTo>
                    <a:pt x="4452" y="63194"/>
                  </a:lnTo>
                  <a:lnTo>
                    <a:pt x="6996" y="73177"/>
                  </a:lnTo>
                  <a:lnTo>
                    <a:pt x="9797" y="83149"/>
                  </a:lnTo>
                  <a:lnTo>
                    <a:pt x="12770" y="93112"/>
                  </a:lnTo>
                  <a:lnTo>
                    <a:pt x="18069" y="98649"/>
                  </a:lnTo>
                  <a:lnTo>
                    <a:pt x="24917" y="101236"/>
                  </a:lnTo>
                  <a:lnTo>
                    <a:pt x="32798" y="101854"/>
                  </a:lnTo>
                  <a:lnTo>
                    <a:pt x="42473" y="102267"/>
                  </a:lnTo>
                  <a:lnTo>
                    <a:pt x="65014" y="102725"/>
                  </a:lnTo>
                  <a:lnTo>
                    <a:pt x="76109" y="103953"/>
                  </a:lnTo>
                  <a:lnTo>
                    <a:pt x="86821" y="105877"/>
                  </a:lnTo>
                  <a:lnTo>
                    <a:pt x="97279" y="108264"/>
                  </a:lnTo>
                  <a:lnTo>
                    <a:pt x="107567" y="110961"/>
                  </a:lnTo>
                  <a:lnTo>
                    <a:pt x="117741" y="113864"/>
                  </a:lnTo>
                  <a:lnTo>
                    <a:pt x="127840" y="116906"/>
                  </a:lnTo>
                  <a:lnTo>
                    <a:pt x="133467" y="122249"/>
                  </a:lnTo>
                  <a:lnTo>
                    <a:pt x="136114" y="129127"/>
                  </a:lnTo>
                  <a:lnTo>
                    <a:pt x="136773" y="137028"/>
                  </a:lnTo>
                  <a:lnTo>
                    <a:pt x="135001" y="144506"/>
                  </a:lnTo>
                  <a:lnTo>
                    <a:pt x="131610" y="151702"/>
                  </a:lnTo>
                  <a:lnTo>
                    <a:pt x="127138" y="158711"/>
                  </a:lnTo>
                  <a:lnTo>
                    <a:pt x="120841" y="164488"/>
                  </a:lnTo>
                  <a:lnTo>
                    <a:pt x="113327" y="169445"/>
                  </a:lnTo>
                  <a:lnTo>
                    <a:pt x="105002" y="173855"/>
                  </a:lnTo>
                  <a:lnTo>
                    <a:pt x="95030" y="176794"/>
                  </a:lnTo>
                  <a:lnTo>
                    <a:pt x="83961" y="178754"/>
                  </a:lnTo>
                  <a:lnTo>
                    <a:pt x="38612" y="18267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6346684" y="3223080"/>
              <a:ext cx="99478" cy="70098"/>
            </a:xfrm>
            <a:custGeom>
              <a:avLst/>
              <a:gdLst/>
              <a:ahLst/>
              <a:cxnLst/>
              <a:rect l="0" t="0" r="0" b="0"/>
              <a:pathLst>
                <a:path w="99478" h="70098">
                  <a:moveTo>
                    <a:pt x="0" y="0"/>
                  </a:moveTo>
                  <a:lnTo>
                    <a:pt x="13846" y="41538"/>
                  </a:lnTo>
                  <a:lnTo>
                    <a:pt x="18073" y="49798"/>
                  </a:lnTo>
                  <a:lnTo>
                    <a:pt x="23102" y="57516"/>
                  </a:lnTo>
                  <a:lnTo>
                    <a:pt x="28664" y="64872"/>
                  </a:lnTo>
                  <a:lnTo>
                    <a:pt x="35689" y="68670"/>
                  </a:lnTo>
                  <a:lnTo>
                    <a:pt x="43689" y="70097"/>
                  </a:lnTo>
                  <a:lnTo>
                    <a:pt x="52337" y="69943"/>
                  </a:lnTo>
                  <a:lnTo>
                    <a:pt x="61419" y="68735"/>
                  </a:lnTo>
                  <a:lnTo>
                    <a:pt x="70789" y="66825"/>
                  </a:lnTo>
                  <a:lnTo>
                    <a:pt x="99477" y="5968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6485952" y="3193237"/>
              <a:ext cx="19897" cy="179061"/>
            </a:xfrm>
            <a:custGeom>
              <a:avLst/>
              <a:gdLst/>
              <a:ahLst/>
              <a:cxnLst/>
              <a:rect l="0" t="0" r="0" b="0"/>
              <a:pathLst>
                <a:path w="19897" h="179061">
                  <a:moveTo>
                    <a:pt x="0" y="0"/>
                  </a:moveTo>
                  <a:lnTo>
                    <a:pt x="0" y="21124"/>
                  </a:lnTo>
                  <a:lnTo>
                    <a:pt x="1106" y="30662"/>
                  </a:lnTo>
                  <a:lnTo>
                    <a:pt x="2948" y="40337"/>
                  </a:lnTo>
                  <a:lnTo>
                    <a:pt x="5282" y="50103"/>
                  </a:lnTo>
                  <a:lnTo>
                    <a:pt x="6837" y="61035"/>
                  </a:lnTo>
                  <a:lnTo>
                    <a:pt x="7874" y="72744"/>
                  </a:lnTo>
                  <a:lnTo>
                    <a:pt x="8565" y="84971"/>
                  </a:lnTo>
                  <a:lnTo>
                    <a:pt x="9333" y="110347"/>
                  </a:lnTo>
                  <a:lnTo>
                    <a:pt x="9538" y="123303"/>
                  </a:lnTo>
                  <a:lnTo>
                    <a:pt x="10780" y="135257"/>
                  </a:lnTo>
                  <a:lnTo>
                    <a:pt x="12714" y="146542"/>
                  </a:lnTo>
                  <a:lnTo>
                    <a:pt x="19896" y="17906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5232532" y="2954490"/>
              <a:ext cx="9949" cy="79584"/>
            </a:xfrm>
            <a:custGeom>
              <a:avLst/>
              <a:gdLst/>
              <a:ahLst/>
              <a:cxnLst/>
              <a:rect l="0" t="0" r="0" b="0"/>
              <a:pathLst>
                <a:path w="9949" h="79584">
                  <a:moveTo>
                    <a:pt x="9948" y="0"/>
                  </a:moveTo>
                  <a:lnTo>
                    <a:pt x="9948" y="21124"/>
                  </a:lnTo>
                  <a:lnTo>
                    <a:pt x="8843" y="31768"/>
                  </a:lnTo>
                  <a:lnTo>
                    <a:pt x="7000" y="43285"/>
                  </a:lnTo>
                  <a:lnTo>
                    <a:pt x="0" y="7958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6247206" y="3004229"/>
              <a:ext cx="1" cy="69636"/>
            </a:xfrm>
            <a:custGeom>
              <a:avLst/>
              <a:gdLst/>
              <a:ahLst/>
              <a:cxnLst/>
              <a:rect l="0" t="0" r="0" b="0"/>
              <a:pathLst>
                <a:path w="1" h="69636">
                  <a:moveTo>
                    <a:pt x="0" y="0"/>
                  </a:moveTo>
                  <a:lnTo>
                    <a:pt x="0" y="6963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7072872" y="3034073"/>
              <a:ext cx="1" cy="129322"/>
            </a:xfrm>
            <a:custGeom>
              <a:avLst/>
              <a:gdLst/>
              <a:ahLst/>
              <a:cxnLst/>
              <a:rect l="0" t="0" r="0" b="0"/>
              <a:pathLst>
                <a:path w="1" h="129322">
                  <a:moveTo>
                    <a:pt x="0" y="0"/>
                  </a:moveTo>
                  <a:lnTo>
                    <a:pt x="0" y="12932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6963446" y="3372297"/>
              <a:ext cx="39792" cy="129322"/>
            </a:xfrm>
            <a:custGeom>
              <a:avLst/>
              <a:gdLst/>
              <a:ahLst/>
              <a:cxnLst/>
              <a:rect l="0" t="0" r="0" b="0"/>
              <a:pathLst>
                <a:path w="39792" h="129322">
                  <a:moveTo>
                    <a:pt x="0" y="0"/>
                  </a:moveTo>
                  <a:lnTo>
                    <a:pt x="10562" y="15843"/>
                  </a:lnTo>
                  <a:lnTo>
                    <a:pt x="14779" y="23826"/>
                  </a:lnTo>
                  <a:lnTo>
                    <a:pt x="18695" y="32464"/>
                  </a:lnTo>
                  <a:lnTo>
                    <a:pt x="22411" y="41538"/>
                  </a:lnTo>
                  <a:lnTo>
                    <a:pt x="24889" y="52009"/>
                  </a:lnTo>
                  <a:lnTo>
                    <a:pt x="26541" y="63411"/>
                  </a:lnTo>
                  <a:lnTo>
                    <a:pt x="27642" y="75433"/>
                  </a:lnTo>
                  <a:lnTo>
                    <a:pt x="29481" y="86764"/>
                  </a:lnTo>
                  <a:lnTo>
                    <a:pt x="31813" y="97634"/>
                  </a:lnTo>
                  <a:lnTo>
                    <a:pt x="39791" y="12932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7159620" y="3336737"/>
              <a:ext cx="129392" cy="128134"/>
            </a:xfrm>
            <a:custGeom>
              <a:avLst/>
              <a:gdLst/>
              <a:ahLst/>
              <a:cxnLst/>
              <a:rect l="0" t="0" r="0" b="0"/>
              <a:pathLst>
                <a:path w="129392" h="128134">
                  <a:moveTo>
                    <a:pt x="22678" y="55456"/>
                  </a:moveTo>
                  <a:lnTo>
                    <a:pt x="12115" y="66018"/>
                  </a:lnTo>
                  <a:lnTo>
                    <a:pt x="7899" y="72445"/>
                  </a:lnTo>
                  <a:lnTo>
                    <a:pt x="3983" y="80045"/>
                  </a:lnTo>
                  <a:lnTo>
                    <a:pt x="266" y="88429"/>
                  </a:lnTo>
                  <a:lnTo>
                    <a:pt x="0" y="96228"/>
                  </a:lnTo>
                  <a:lnTo>
                    <a:pt x="2032" y="103638"/>
                  </a:lnTo>
                  <a:lnTo>
                    <a:pt x="5598" y="110789"/>
                  </a:lnTo>
                  <a:lnTo>
                    <a:pt x="11291" y="116661"/>
                  </a:lnTo>
                  <a:lnTo>
                    <a:pt x="18403" y="121682"/>
                  </a:lnTo>
                  <a:lnTo>
                    <a:pt x="26459" y="126134"/>
                  </a:lnTo>
                  <a:lnTo>
                    <a:pt x="35147" y="127997"/>
                  </a:lnTo>
                  <a:lnTo>
                    <a:pt x="44254" y="128133"/>
                  </a:lnTo>
                  <a:lnTo>
                    <a:pt x="53642" y="127119"/>
                  </a:lnTo>
                  <a:lnTo>
                    <a:pt x="63215" y="125338"/>
                  </a:lnTo>
                  <a:lnTo>
                    <a:pt x="72915" y="123044"/>
                  </a:lnTo>
                  <a:lnTo>
                    <a:pt x="82696" y="120410"/>
                  </a:lnTo>
                  <a:lnTo>
                    <a:pt x="91428" y="116444"/>
                  </a:lnTo>
                  <a:lnTo>
                    <a:pt x="99460" y="111589"/>
                  </a:lnTo>
                  <a:lnTo>
                    <a:pt x="107025" y="106141"/>
                  </a:lnTo>
                  <a:lnTo>
                    <a:pt x="113174" y="99194"/>
                  </a:lnTo>
                  <a:lnTo>
                    <a:pt x="118378" y="91247"/>
                  </a:lnTo>
                  <a:lnTo>
                    <a:pt x="122953" y="82632"/>
                  </a:lnTo>
                  <a:lnTo>
                    <a:pt x="126003" y="72468"/>
                  </a:lnTo>
                  <a:lnTo>
                    <a:pt x="128036" y="61271"/>
                  </a:lnTo>
                  <a:lnTo>
                    <a:pt x="129391" y="49384"/>
                  </a:lnTo>
                  <a:lnTo>
                    <a:pt x="128084" y="39250"/>
                  </a:lnTo>
                  <a:lnTo>
                    <a:pt x="125003" y="30283"/>
                  </a:lnTo>
                  <a:lnTo>
                    <a:pt x="120737" y="22094"/>
                  </a:lnTo>
                  <a:lnTo>
                    <a:pt x="113473" y="15530"/>
                  </a:lnTo>
                  <a:lnTo>
                    <a:pt x="104208" y="10048"/>
                  </a:lnTo>
                  <a:lnTo>
                    <a:pt x="93611" y="5288"/>
                  </a:lnTo>
                  <a:lnTo>
                    <a:pt x="81020" y="2115"/>
                  </a:lnTo>
                  <a:lnTo>
                    <a:pt x="67098" y="0"/>
                  </a:lnTo>
                  <a:lnTo>
                    <a:pt x="2782" y="571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7470783" y="3501618"/>
              <a:ext cx="19897" cy="9949"/>
            </a:xfrm>
            <a:custGeom>
              <a:avLst/>
              <a:gdLst/>
              <a:ahLst/>
              <a:cxnLst/>
              <a:rect l="0" t="0" r="0" b="0"/>
              <a:pathLst>
                <a:path w="19897" h="9949">
                  <a:moveTo>
                    <a:pt x="19896" y="9948"/>
                  </a:moveTo>
                  <a:lnTo>
                    <a:pt x="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7412174" y="3319997"/>
              <a:ext cx="119616" cy="181622"/>
            </a:xfrm>
            <a:custGeom>
              <a:avLst/>
              <a:gdLst/>
              <a:ahLst/>
              <a:cxnLst/>
              <a:rect l="0" t="0" r="0" b="0"/>
              <a:pathLst>
                <a:path w="119616" h="181622">
                  <a:moveTo>
                    <a:pt x="28766" y="141830"/>
                  </a:moveTo>
                  <a:lnTo>
                    <a:pt x="18204" y="131269"/>
                  </a:lnTo>
                  <a:lnTo>
                    <a:pt x="16198" y="124841"/>
                  </a:lnTo>
                  <a:lnTo>
                    <a:pt x="15966" y="117241"/>
                  </a:lnTo>
                  <a:lnTo>
                    <a:pt x="16917" y="108858"/>
                  </a:lnTo>
                  <a:lnTo>
                    <a:pt x="19761" y="101058"/>
                  </a:lnTo>
                  <a:lnTo>
                    <a:pt x="23868" y="93648"/>
                  </a:lnTo>
                  <a:lnTo>
                    <a:pt x="28816" y="86497"/>
                  </a:lnTo>
                  <a:lnTo>
                    <a:pt x="35431" y="79519"/>
                  </a:lnTo>
                  <a:lnTo>
                    <a:pt x="43156" y="72657"/>
                  </a:lnTo>
                  <a:lnTo>
                    <a:pt x="51623" y="65871"/>
                  </a:lnTo>
                  <a:lnTo>
                    <a:pt x="59479" y="59137"/>
                  </a:lnTo>
                  <a:lnTo>
                    <a:pt x="66926" y="52437"/>
                  </a:lnTo>
                  <a:lnTo>
                    <a:pt x="74101" y="45759"/>
                  </a:lnTo>
                  <a:lnTo>
                    <a:pt x="77780" y="37992"/>
                  </a:lnTo>
                  <a:lnTo>
                    <a:pt x="79126" y="29498"/>
                  </a:lnTo>
                  <a:lnTo>
                    <a:pt x="78919" y="20519"/>
                  </a:lnTo>
                  <a:lnTo>
                    <a:pt x="75465" y="13428"/>
                  </a:lnTo>
                  <a:lnTo>
                    <a:pt x="69846" y="7595"/>
                  </a:lnTo>
                  <a:lnTo>
                    <a:pt x="62784" y="2601"/>
                  </a:lnTo>
                  <a:lnTo>
                    <a:pt x="54760" y="377"/>
                  </a:lnTo>
                  <a:lnTo>
                    <a:pt x="46096" y="0"/>
                  </a:lnTo>
                  <a:lnTo>
                    <a:pt x="37003" y="854"/>
                  </a:lnTo>
                  <a:lnTo>
                    <a:pt x="27626" y="2528"/>
                  </a:lnTo>
                  <a:lnTo>
                    <a:pt x="18058" y="4750"/>
                  </a:lnTo>
                  <a:lnTo>
                    <a:pt x="8363" y="7337"/>
                  </a:lnTo>
                  <a:lnTo>
                    <a:pt x="3005" y="13482"/>
                  </a:lnTo>
                  <a:lnTo>
                    <a:pt x="539" y="22000"/>
                  </a:lnTo>
                  <a:lnTo>
                    <a:pt x="0" y="32100"/>
                  </a:lnTo>
                  <a:lnTo>
                    <a:pt x="1851" y="41044"/>
                  </a:lnTo>
                  <a:lnTo>
                    <a:pt x="5296" y="49217"/>
                  </a:lnTo>
                  <a:lnTo>
                    <a:pt x="9803" y="56877"/>
                  </a:lnTo>
                  <a:lnTo>
                    <a:pt x="17229" y="63089"/>
                  </a:lnTo>
                  <a:lnTo>
                    <a:pt x="26601" y="68335"/>
                  </a:lnTo>
                  <a:lnTo>
                    <a:pt x="37270" y="72938"/>
                  </a:lnTo>
                  <a:lnTo>
                    <a:pt x="60915" y="83947"/>
                  </a:lnTo>
                  <a:lnTo>
                    <a:pt x="73410" y="89978"/>
                  </a:lnTo>
                  <a:lnTo>
                    <a:pt x="83951" y="96209"/>
                  </a:lnTo>
                  <a:lnTo>
                    <a:pt x="93188" y="102573"/>
                  </a:lnTo>
                  <a:lnTo>
                    <a:pt x="101558" y="109027"/>
                  </a:lnTo>
                  <a:lnTo>
                    <a:pt x="108242" y="116645"/>
                  </a:lnTo>
                  <a:lnTo>
                    <a:pt x="113804" y="125040"/>
                  </a:lnTo>
                  <a:lnTo>
                    <a:pt x="118617" y="133953"/>
                  </a:lnTo>
                  <a:lnTo>
                    <a:pt x="119615" y="142106"/>
                  </a:lnTo>
                  <a:lnTo>
                    <a:pt x="118071" y="149751"/>
                  </a:lnTo>
                  <a:lnTo>
                    <a:pt x="114830" y="157058"/>
                  </a:lnTo>
                  <a:lnTo>
                    <a:pt x="109353" y="163035"/>
                  </a:lnTo>
                  <a:lnTo>
                    <a:pt x="102386" y="168126"/>
                  </a:lnTo>
                  <a:lnTo>
                    <a:pt x="48661" y="18162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6164708" y="2874908"/>
              <a:ext cx="209244" cy="168387"/>
            </a:xfrm>
            <a:custGeom>
              <a:avLst/>
              <a:gdLst/>
              <a:ahLst/>
              <a:cxnLst/>
              <a:rect l="0" t="0" r="0" b="0"/>
              <a:pathLst>
                <a:path w="209244" h="168387">
                  <a:moveTo>
                    <a:pt x="142184" y="29843"/>
                  </a:moveTo>
                  <a:lnTo>
                    <a:pt x="131622" y="19282"/>
                  </a:lnTo>
                  <a:lnTo>
                    <a:pt x="124090" y="17276"/>
                  </a:lnTo>
                  <a:lnTo>
                    <a:pt x="114647" y="17044"/>
                  </a:lnTo>
                  <a:lnTo>
                    <a:pt x="103931" y="17994"/>
                  </a:lnTo>
                  <a:lnTo>
                    <a:pt x="93471" y="19733"/>
                  </a:lnTo>
                  <a:lnTo>
                    <a:pt x="83181" y="21998"/>
                  </a:lnTo>
                  <a:lnTo>
                    <a:pt x="73005" y="24613"/>
                  </a:lnTo>
                  <a:lnTo>
                    <a:pt x="62906" y="28567"/>
                  </a:lnTo>
                  <a:lnTo>
                    <a:pt x="52857" y="33414"/>
                  </a:lnTo>
                  <a:lnTo>
                    <a:pt x="42842" y="38856"/>
                  </a:lnTo>
                  <a:lnTo>
                    <a:pt x="33954" y="44694"/>
                  </a:lnTo>
                  <a:lnTo>
                    <a:pt x="25819" y="50797"/>
                  </a:lnTo>
                  <a:lnTo>
                    <a:pt x="18184" y="57076"/>
                  </a:lnTo>
                  <a:lnTo>
                    <a:pt x="11990" y="65684"/>
                  </a:lnTo>
                  <a:lnTo>
                    <a:pt x="6754" y="75843"/>
                  </a:lnTo>
                  <a:lnTo>
                    <a:pt x="2159" y="87037"/>
                  </a:lnTo>
                  <a:lnTo>
                    <a:pt x="200" y="98921"/>
                  </a:lnTo>
                  <a:lnTo>
                    <a:pt x="0" y="111265"/>
                  </a:lnTo>
                  <a:lnTo>
                    <a:pt x="972" y="123916"/>
                  </a:lnTo>
                  <a:lnTo>
                    <a:pt x="4936" y="133455"/>
                  </a:lnTo>
                  <a:lnTo>
                    <a:pt x="10894" y="140919"/>
                  </a:lnTo>
                  <a:lnTo>
                    <a:pt x="18183" y="147001"/>
                  </a:lnTo>
                  <a:lnTo>
                    <a:pt x="26357" y="152161"/>
                  </a:lnTo>
                  <a:lnTo>
                    <a:pt x="35123" y="156706"/>
                  </a:lnTo>
                  <a:lnTo>
                    <a:pt x="44283" y="160842"/>
                  </a:lnTo>
                  <a:lnTo>
                    <a:pt x="54811" y="163599"/>
                  </a:lnTo>
                  <a:lnTo>
                    <a:pt x="66250" y="165437"/>
                  </a:lnTo>
                  <a:lnTo>
                    <a:pt x="78298" y="166662"/>
                  </a:lnTo>
                  <a:lnTo>
                    <a:pt x="90751" y="167479"/>
                  </a:lnTo>
                  <a:lnTo>
                    <a:pt x="103475" y="168023"/>
                  </a:lnTo>
                  <a:lnTo>
                    <a:pt x="116378" y="168386"/>
                  </a:lnTo>
                  <a:lnTo>
                    <a:pt x="127191" y="166418"/>
                  </a:lnTo>
                  <a:lnTo>
                    <a:pt x="136610" y="162895"/>
                  </a:lnTo>
                  <a:lnTo>
                    <a:pt x="145100" y="158335"/>
                  </a:lnTo>
                  <a:lnTo>
                    <a:pt x="152970" y="153085"/>
                  </a:lnTo>
                  <a:lnTo>
                    <a:pt x="160428" y="147374"/>
                  </a:lnTo>
                  <a:lnTo>
                    <a:pt x="167611" y="141357"/>
                  </a:lnTo>
                  <a:lnTo>
                    <a:pt x="174610" y="135134"/>
                  </a:lnTo>
                  <a:lnTo>
                    <a:pt x="188281" y="122326"/>
                  </a:lnTo>
                  <a:lnTo>
                    <a:pt x="193917" y="113604"/>
                  </a:lnTo>
                  <a:lnTo>
                    <a:pt x="198778" y="103369"/>
                  </a:lnTo>
                  <a:lnTo>
                    <a:pt x="203125" y="92124"/>
                  </a:lnTo>
                  <a:lnTo>
                    <a:pt x="206023" y="80206"/>
                  </a:lnTo>
                  <a:lnTo>
                    <a:pt x="207955" y="67840"/>
                  </a:lnTo>
                  <a:lnTo>
                    <a:pt x="209243" y="55174"/>
                  </a:lnTo>
                  <a:lnTo>
                    <a:pt x="208996" y="43415"/>
                  </a:lnTo>
                  <a:lnTo>
                    <a:pt x="207727" y="32259"/>
                  </a:lnTo>
                  <a:lnTo>
                    <a:pt x="191924"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5789608" y="2646109"/>
              <a:ext cx="507338" cy="218852"/>
            </a:xfrm>
            <a:custGeom>
              <a:avLst/>
              <a:gdLst/>
              <a:ahLst/>
              <a:cxnLst/>
              <a:rect l="0" t="0" r="0" b="0"/>
              <a:pathLst>
                <a:path w="507338" h="218852">
                  <a:moveTo>
                    <a:pt x="507337" y="218851"/>
                  </a:moveTo>
                  <a:lnTo>
                    <a:pt x="507337" y="86010"/>
                  </a:lnTo>
                  <a:lnTo>
                    <a:pt x="504021" y="76130"/>
                  </a:lnTo>
                  <a:lnTo>
                    <a:pt x="498495" y="68439"/>
                  </a:lnTo>
                  <a:lnTo>
                    <a:pt x="491495" y="62205"/>
                  </a:lnTo>
                  <a:lnTo>
                    <a:pt x="482406" y="58050"/>
                  </a:lnTo>
                  <a:lnTo>
                    <a:pt x="471926" y="55280"/>
                  </a:lnTo>
                  <a:lnTo>
                    <a:pt x="460519" y="53433"/>
                  </a:lnTo>
                  <a:lnTo>
                    <a:pt x="449597" y="51096"/>
                  </a:lnTo>
                  <a:lnTo>
                    <a:pt x="439001" y="48433"/>
                  </a:lnTo>
                  <a:lnTo>
                    <a:pt x="428620" y="45553"/>
                  </a:lnTo>
                  <a:lnTo>
                    <a:pt x="417279" y="43632"/>
                  </a:lnTo>
                  <a:lnTo>
                    <a:pt x="405296" y="42352"/>
                  </a:lnTo>
                  <a:lnTo>
                    <a:pt x="392887" y="41498"/>
                  </a:lnTo>
                  <a:lnTo>
                    <a:pt x="380192" y="39824"/>
                  </a:lnTo>
                  <a:lnTo>
                    <a:pt x="367308" y="37602"/>
                  </a:lnTo>
                  <a:lnTo>
                    <a:pt x="354298" y="35016"/>
                  </a:lnTo>
                  <a:lnTo>
                    <a:pt x="340098" y="33292"/>
                  </a:lnTo>
                  <a:lnTo>
                    <a:pt x="325105" y="32143"/>
                  </a:lnTo>
                  <a:lnTo>
                    <a:pt x="309582" y="31376"/>
                  </a:lnTo>
                  <a:lnTo>
                    <a:pt x="280546" y="30525"/>
                  </a:lnTo>
                  <a:lnTo>
                    <a:pt x="266613" y="30298"/>
                  </a:lnTo>
                  <a:lnTo>
                    <a:pt x="254008" y="29041"/>
                  </a:lnTo>
                  <a:lnTo>
                    <a:pt x="242289" y="27098"/>
                  </a:lnTo>
                  <a:lnTo>
                    <a:pt x="231161" y="24697"/>
                  </a:lnTo>
                  <a:lnTo>
                    <a:pt x="219320" y="23097"/>
                  </a:lnTo>
                  <a:lnTo>
                    <a:pt x="207005" y="22030"/>
                  </a:lnTo>
                  <a:lnTo>
                    <a:pt x="194374" y="21318"/>
                  </a:lnTo>
                  <a:lnTo>
                    <a:pt x="182637" y="19739"/>
                  </a:lnTo>
                  <a:lnTo>
                    <a:pt x="171497" y="17580"/>
                  </a:lnTo>
                  <a:lnTo>
                    <a:pt x="160754" y="15036"/>
                  </a:lnTo>
                  <a:lnTo>
                    <a:pt x="149171" y="13340"/>
                  </a:lnTo>
                  <a:lnTo>
                    <a:pt x="137028" y="12210"/>
                  </a:lnTo>
                  <a:lnTo>
                    <a:pt x="124511" y="11456"/>
                  </a:lnTo>
                  <a:lnTo>
                    <a:pt x="98813" y="10618"/>
                  </a:lnTo>
                  <a:lnTo>
                    <a:pt x="59490" y="10147"/>
                  </a:lnTo>
                  <a:lnTo>
                    <a:pt x="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5716282" y="2556579"/>
              <a:ext cx="192700" cy="139270"/>
            </a:xfrm>
            <a:custGeom>
              <a:avLst/>
              <a:gdLst/>
              <a:ahLst/>
              <a:cxnLst/>
              <a:rect l="0" t="0" r="0" b="0"/>
              <a:pathLst>
                <a:path w="192700" h="139270">
                  <a:moveTo>
                    <a:pt x="93221" y="0"/>
                  </a:moveTo>
                  <a:lnTo>
                    <a:pt x="77379" y="10562"/>
                  </a:lnTo>
                  <a:lnTo>
                    <a:pt x="70501" y="15884"/>
                  </a:lnTo>
                  <a:lnTo>
                    <a:pt x="63706" y="21642"/>
                  </a:lnTo>
                  <a:lnTo>
                    <a:pt x="56965" y="27692"/>
                  </a:lnTo>
                  <a:lnTo>
                    <a:pt x="49155" y="33936"/>
                  </a:lnTo>
                  <a:lnTo>
                    <a:pt x="40632" y="40309"/>
                  </a:lnTo>
                  <a:lnTo>
                    <a:pt x="31635" y="46768"/>
                  </a:lnTo>
                  <a:lnTo>
                    <a:pt x="22320" y="52180"/>
                  </a:lnTo>
                  <a:lnTo>
                    <a:pt x="12795" y="56893"/>
                  </a:lnTo>
                  <a:lnTo>
                    <a:pt x="3128" y="61140"/>
                  </a:lnTo>
                  <a:lnTo>
                    <a:pt x="0" y="66182"/>
                  </a:lnTo>
                  <a:lnTo>
                    <a:pt x="1231" y="71754"/>
                  </a:lnTo>
                  <a:lnTo>
                    <a:pt x="5367" y="77680"/>
                  </a:lnTo>
                  <a:lnTo>
                    <a:pt x="12546" y="81630"/>
                  </a:lnTo>
                  <a:lnTo>
                    <a:pt x="21753" y="84263"/>
                  </a:lnTo>
                  <a:lnTo>
                    <a:pt x="32312" y="86019"/>
                  </a:lnTo>
                  <a:lnTo>
                    <a:pt x="43773" y="88295"/>
                  </a:lnTo>
                  <a:lnTo>
                    <a:pt x="68297" y="93771"/>
                  </a:lnTo>
                  <a:lnTo>
                    <a:pt x="106960" y="103068"/>
                  </a:lnTo>
                  <a:lnTo>
                    <a:pt x="118960" y="106292"/>
                  </a:lnTo>
                  <a:lnTo>
                    <a:pt x="141136" y="112823"/>
                  </a:lnTo>
                  <a:lnTo>
                    <a:pt x="150587" y="117217"/>
                  </a:lnTo>
                  <a:lnTo>
                    <a:pt x="159098" y="122357"/>
                  </a:lnTo>
                  <a:lnTo>
                    <a:pt x="192699" y="13926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7" name="Group 66"/>
          <p:cNvGrpSpPr/>
          <p:nvPr/>
        </p:nvGrpSpPr>
        <p:grpSpPr>
          <a:xfrm>
            <a:off x="5252428" y="2901704"/>
            <a:ext cx="875405" cy="112474"/>
            <a:chOff x="5252428" y="2901704"/>
            <a:chExt cx="875405" cy="112474"/>
          </a:xfrm>
        </p:grpSpPr>
        <p:sp>
          <p:nvSpPr>
            <p:cNvPr id="61" name="Freeform 60"/>
            <p:cNvSpPr/>
            <p:nvPr/>
          </p:nvSpPr>
          <p:spPr>
            <a:xfrm>
              <a:off x="6078094" y="2984334"/>
              <a:ext cx="1" cy="19896"/>
            </a:xfrm>
            <a:custGeom>
              <a:avLst/>
              <a:gdLst/>
              <a:ahLst/>
              <a:cxnLst/>
              <a:rect l="0" t="0" r="0" b="0"/>
              <a:pathLst>
                <a:path w="1" h="19896">
                  <a:moveTo>
                    <a:pt x="0" y="19895"/>
                  </a:moveTo>
                  <a:lnTo>
                    <a:pt x="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6107937" y="3004229"/>
              <a:ext cx="19896" cy="9949"/>
            </a:xfrm>
            <a:custGeom>
              <a:avLst/>
              <a:gdLst/>
              <a:ahLst/>
              <a:cxnLst/>
              <a:rect l="0" t="0" r="0" b="0"/>
              <a:pathLst>
                <a:path w="19896" h="9949">
                  <a:moveTo>
                    <a:pt x="19895" y="9948"/>
                  </a:moveTo>
                  <a:lnTo>
                    <a:pt x="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6008459" y="2984334"/>
              <a:ext cx="59688" cy="19896"/>
            </a:xfrm>
            <a:custGeom>
              <a:avLst/>
              <a:gdLst/>
              <a:ahLst/>
              <a:cxnLst/>
              <a:rect l="0" t="0" r="0" b="0"/>
              <a:pathLst>
                <a:path w="59688" h="19896">
                  <a:moveTo>
                    <a:pt x="59687" y="19895"/>
                  </a:moveTo>
                  <a:lnTo>
                    <a:pt x="38563" y="19895"/>
                  </a:lnTo>
                  <a:lnTo>
                    <a:pt x="30130" y="17685"/>
                  </a:lnTo>
                  <a:lnTo>
                    <a:pt x="22297" y="14000"/>
                  </a:lnTo>
                  <a:lnTo>
                    <a:pt x="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5859242" y="2924647"/>
              <a:ext cx="99479" cy="50999"/>
            </a:xfrm>
            <a:custGeom>
              <a:avLst/>
              <a:gdLst/>
              <a:ahLst/>
              <a:cxnLst/>
              <a:rect l="0" t="0" r="0" b="0"/>
              <a:pathLst>
                <a:path w="99479" h="50999">
                  <a:moveTo>
                    <a:pt x="99478" y="0"/>
                  </a:moveTo>
                  <a:lnTo>
                    <a:pt x="83635" y="10562"/>
                  </a:lnTo>
                  <a:lnTo>
                    <a:pt x="76758" y="15884"/>
                  </a:lnTo>
                  <a:lnTo>
                    <a:pt x="69963" y="21642"/>
                  </a:lnTo>
                  <a:lnTo>
                    <a:pt x="63222" y="27692"/>
                  </a:lnTo>
                  <a:lnTo>
                    <a:pt x="49836" y="40309"/>
                  </a:lnTo>
                  <a:lnTo>
                    <a:pt x="43172" y="46768"/>
                  </a:lnTo>
                  <a:lnTo>
                    <a:pt x="35413" y="49969"/>
                  </a:lnTo>
                  <a:lnTo>
                    <a:pt x="26925" y="50998"/>
                  </a:lnTo>
                  <a:lnTo>
                    <a:pt x="0" y="2984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5341958" y="2901704"/>
              <a:ext cx="457599" cy="92101"/>
            </a:xfrm>
            <a:custGeom>
              <a:avLst/>
              <a:gdLst/>
              <a:ahLst/>
              <a:cxnLst/>
              <a:rect l="0" t="0" r="0" b="0"/>
              <a:pathLst>
                <a:path w="457599" h="92101">
                  <a:moveTo>
                    <a:pt x="457598" y="52786"/>
                  </a:moveTo>
                  <a:lnTo>
                    <a:pt x="452317" y="73910"/>
                  </a:lnTo>
                  <a:lnTo>
                    <a:pt x="447445" y="79027"/>
                  </a:lnTo>
                  <a:lnTo>
                    <a:pt x="440882" y="81333"/>
                  </a:lnTo>
                  <a:lnTo>
                    <a:pt x="433190" y="81766"/>
                  </a:lnTo>
                  <a:lnTo>
                    <a:pt x="426957" y="77632"/>
                  </a:lnTo>
                  <a:lnTo>
                    <a:pt x="421696" y="70456"/>
                  </a:lnTo>
                  <a:lnTo>
                    <a:pt x="417084" y="61250"/>
                  </a:lnTo>
                  <a:lnTo>
                    <a:pt x="411798" y="51797"/>
                  </a:lnTo>
                  <a:lnTo>
                    <a:pt x="406064" y="42179"/>
                  </a:lnTo>
                  <a:lnTo>
                    <a:pt x="400031" y="32451"/>
                  </a:lnTo>
                  <a:lnTo>
                    <a:pt x="391587" y="27071"/>
                  </a:lnTo>
                  <a:lnTo>
                    <a:pt x="381536" y="24590"/>
                  </a:lnTo>
                  <a:lnTo>
                    <a:pt x="370415" y="24041"/>
                  </a:lnTo>
                  <a:lnTo>
                    <a:pt x="360790" y="28096"/>
                  </a:lnTo>
                  <a:lnTo>
                    <a:pt x="352163" y="35221"/>
                  </a:lnTo>
                  <a:lnTo>
                    <a:pt x="344201" y="44392"/>
                  </a:lnTo>
                  <a:lnTo>
                    <a:pt x="336682" y="53822"/>
                  </a:lnTo>
                  <a:lnTo>
                    <a:pt x="329459" y="63424"/>
                  </a:lnTo>
                  <a:lnTo>
                    <a:pt x="322433" y="73142"/>
                  </a:lnTo>
                  <a:lnTo>
                    <a:pt x="314433" y="80726"/>
                  </a:lnTo>
                  <a:lnTo>
                    <a:pt x="305784" y="86887"/>
                  </a:lnTo>
                  <a:lnTo>
                    <a:pt x="296702" y="92100"/>
                  </a:lnTo>
                  <a:lnTo>
                    <a:pt x="288437" y="91154"/>
                  </a:lnTo>
                  <a:lnTo>
                    <a:pt x="280716" y="86102"/>
                  </a:lnTo>
                  <a:lnTo>
                    <a:pt x="273358" y="78312"/>
                  </a:lnTo>
                  <a:lnTo>
                    <a:pt x="267348" y="68698"/>
                  </a:lnTo>
                  <a:lnTo>
                    <a:pt x="262235" y="57868"/>
                  </a:lnTo>
                  <a:lnTo>
                    <a:pt x="257722" y="46226"/>
                  </a:lnTo>
                  <a:lnTo>
                    <a:pt x="252502" y="35149"/>
                  </a:lnTo>
                  <a:lnTo>
                    <a:pt x="246812" y="24449"/>
                  </a:lnTo>
                  <a:lnTo>
                    <a:pt x="240807" y="13999"/>
                  </a:lnTo>
                  <a:lnTo>
                    <a:pt x="233488" y="9243"/>
                  </a:lnTo>
                  <a:lnTo>
                    <a:pt x="225294" y="8283"/>
                  </a:lnTo>
                  <a:lnTo>
                    <a:pt x="216514" y="9854"/>
                  </a:lnTo>
                  <a:lnTo>
                    <a:pt x="208451" y="13112"/>
                  </a:lnTo>
                  <a:lnTo>
                    <a:pt x="200864" y="17494"/>
                  </a:lnTo>
                  <a:lnTo>
                    <a:pt x="193596" y="22626"/>
                  </a:lnTo>
                  <a:lnTo>
                    <a:pt x="185435" y="29364"/>
                  </a:lnTo>
                  <a:lnTo>
                    <a:pt x="176678" y="37171"/>
                  </a:lnTo>
                  <a:lnTo>
                    <a:pt x="159211" y="53584"/>
                  </a:lnTo>
                  <a:lnTo>
                    <a:pt x="144079" y="68247"/>
                  </a:lnTo>
                  <a:lnTo>
                    <a:pt x="135844" y="70830"/>
                  </a:lnTo>
                  <a:lnTo>
                    <a:pt x="127038" y="70342"/>
                  </a:lnTo>
                  <a:lnTo>
                    <a:pt x="117851" y="67806"/>
                  </a:lnTo>
                  <a:lnTo>
                    <a:pt x="109516" y="61694"/>
                  </a:lnTo>
                  <a:lnTo>
                    <a:pt x="101748" y="53198"/>
                  </a:lnTo>
                  <a:lnTo>
                    <a:pt x="68118" y="7796"/>
                  </a:lnTo>
                  <a:lnTo>
                    <a:pt x="57570" y="1792"/>
                  </a:lnTo>
                  <a:lnTo>
                    <a:pt x="46117" y="0"/>
                  </a:lnTo>
                  <a:lnTo>
                    <a:pt x="34061" y="1016"/>
                  </a:lnTo>
                  <a:lnTo>
                    <a:pt x="24918" y="5009"/>
                  </a:lnTo>
                  <a:lnTo>
                    <a:pt x="17717" y="10987"/>
                  </a:lnTo>
                  <a:lnTo>
                    <a:pt x="0" y="5278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5252428" y="2919245"/>
              <a:ext cx="59687" cy="65090"/>
            </a:xfrm>
            <a:custGeom>
              <a:avLst/>
              <a:gdLst/>
              <a:ahLst/>
              <a:cxnLst/>
              <a:rect l="0" t="0" r="0" b="0"/>
              <a:pathLst>
                <a:path w="59687" h="65090">
                  <a:moveTo>
                    <a:pt x="59686" y="35245"/>
                  </a:moveTo>
                  <a:lnTo>
                    <a:pt x="49125" y="24684"/>
                  </a:lnTo>
                  <a:lnTo>
                    <a:pt x="43803" y="18257"/>
                  </a:lnTo>
                  <a:lnTo>
                    <a:pt x="38044" y="10656"/>
                  </a:lnTo>
                  <a:lnTo>
                    <a:pt x="31995" y="2273"/>
                  </a:lnTo>
                  <a:lnTo>
                    <a:pt x="24646" y="0"/>
                  </a:lnTo>
                  <a:lnTo>
                    <a:pt x="16430" y="1801"/>
                  </a:lnTo>
                  <a:lnTo>
                    <a:pt x="7638" y="6317"/>
                  </a:lnTo>
                  <a:lnTo>
                    <a:pt x="2881" y="12644"/>
                  </a:lnTo>
                  <a:lnTo>
                    <a:pt x="815" y="20178"/>
                  </a:lnTo>
                  <a:lnTo>
                    <a:pt x="0" y="6508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2100" y="292100"/>
            <a:ext cx="1676400" cy="246221"/>
          </a:xfrm>
          <a:prstGeom prst="rect">
            <a:avLst/>
          </a:prstGeom>
          <a:noFill/>
        </p:spPr>
        <p:txBody>
          <a:bodyPr vert="horz" rtlCol="0">
            <a:spAutoFit/>
          </a:bodyPr>
          <a:lstStyle/>
          <a:p>
            <a:r>
              <a:rPr lang="en-US" sz="1000" smtClean="0">
                <a:solidFill>
                  <a:srgbClr val="000000"/>
                </a:solidFill>
                <a:latin typeface="Arial - 13"/>
              </a:rPr>
              <a:t>Review Homework</a:t>
            </a:r>
            <a:endParaRPr lang="en-US" sz="1000">
              <a:solidFill>
                <a:srgbClr val="000000"/>
              </a:solidFill>
              <a:latin typeface="Arial - 13"/>
            </a:endParaRPr>
          </a:p>
        </p:txBody>
      </p:sp>
      <p:grpSp>
        <p:nvGrpSpPr>
          <p:cNvPr id="6" name="Group 5"/>
          <p:cNvGrpSpPr/>
          <p:nvPr/>
        </p:nvGrpSpPr>
        <p:grpSpPr>
          <a:xfrm>
            <a:off x="817746" y="578541"/>
            <a:ext cx="927139" cy="843992"/>
            <a:chOff x="817746" y="578541"/>
            <a:chExt cx="927139" cy="843992"/>
          </a:xfrm>
        </p:grpSpPr>
        <p:sp>
          <p:nvSpPr>
            <p:cNvPr id="3" name="Freeform 2"/>
            <p:cNvSpPr/>
            <p:nvPr/>
          </p:nvSpPr>
          <p:spPr>
            <a:xfrm>
              <a:off x="1029288" y="782703"/>
              <a:ext cx="159300" cy="401083"/>
            </a:xfrm>
            <a:custGeom>
              <a:avLst/>
              <a:gdLst/>
              <a:ahLst/>
              <a:cxnLst/>
              <a:rect l="0" t="0" r="0" b="0"/>
              <a:pathLst>
                <a:path w="159300" h="401083">
                  <a:moveTo>
                    <a:pt x="5281" y="72806"/>
                  </a:moveTo>
                  <a:lnTo>
                    <a:pt x="0" y="56963"/>
                  </a:lnTo>
                  <a:lnTo>
                    <a:pt x="655" y="50085"/>
                  </a:lnTo>
                  <a:lnTo>
                    <a:pt x="3302" y="43290"/>
                  </a:lnTo>
                  <a:lnTo>
                    <a:pt x="7277" y="36549"/>
                  </a:lnTo>
                  <a:lnTo>
                    <a:pt x="13244" y="29844"/>
                  </a:lnTo>
                  <a:lnTo>
                    <a:pt x="20537" y="23164"/>
                  </a:lnTo>
                  <a:lnTo>
                    <a:pt x="28715" y="16500"/>
                  </a:lnTo>
                  <a:lnTo>
                    <a:pt x="37483" y="10951"/>
                  </a:lnTo>
                  <a:lnTo>
                    <a:pt x="46645" y="6147"/>
                  </a:lnTo>
                  <a:lnTo>
                    <a:pt x="56068" y="1839"/>
                  </a:lnTo>
                  <a:lnTo>
                    <a:pt x="65667" y="73"/>
                  </a:lnTo>
                  <a:lnTo>
                    <a:pt x="75381" y="0"/>
                  </a:lnTo>
                  <a:lnTo>
                    <a:pt x="85174" y="1057"/>
                  </a:lnTo>
                  <a:lnTo>
                    <a:pt x="92807" y="5078"/>
                  </a:lnTo>
                  <a:lnTo>
                    <a:pt x="99002" y="11074"/>
                  </a:lnTo>
                  <a:lnTo>
                    <a:pt x="104236" y="18388"/>
                  </a:lnTo>
                  <a:lnTo>
                    <a:pt x="105516" y="26579"/>
                  </a:lnTo>
                  <a:lnTo>
                    <a:pt x="104158" y="35356"/>
                  </a:lnTo>
                  <a:lnTo>
                    <a:pt x="101042" y="44523"/>
                  </a:lnTo>
                  <a:lnTo>
                    <a:pt x="95649" y="55056"/>
                  </a:lnTo>
                  <a:lnTo>
                    <a:pt x="88738" y="66499"/>
                  </a:lnTo>
                  <a:lnTo>
                    <a:pt x="80814" y="78549"/>
                  </a:lnTo>
                  <a:lnTo>
                    <a:pt x="63168" y="103728"/>
                  </a:lnTo>
                  <a:lnTo>
                    <a:pt x="53820" y="116632"/>
                  </a:lnTo>
                  <a:lnTo>
                    <a:pt x="44272" y="128551"/>
                  </a:lnTo>
                  <a:lnTo>
                    <a:pt x="34591" y="139812"/>
                  </a:lnTo>
                  <a:lnTo>
                    <a:pt x="24821" y="150636"/>
                  </a:lnTo>
                  <a:lnTo>
                    <a:pt x="23834" y="156747"/>
                  </a:lnTo>
                  <a:lnTo>
                    <a:pt x="28703" y="159715"/>
                  </a:lnTo>
                  <a:lnTo>
                    <a:pt x="37475" y="160588"/>
                  </a:lnTo>
                  <a:lnTo>
                    <a:pt x="48850" y="161171"/>
                  </a:lnTo>
                  <a:lnTo>
                    <a:pt x="76226" y="161818"/>
                  </a:lnTo>
                  <a:lnTo>
                    <a:pt x="90158" y="164201"/>
                  </a:lnTo>
                  <a:lnTo>
                    <a:pt x="103867" y="168001"/>
                  </a:lnTo>
                  <a:lnTo>
                    <a:pt x="117428" y="172744"/>
                  </a:lnTo>
                  <a:lnTo>
                    <a:pt x="128679" y="178117"/>
                  </a:lnTo>
                  <a:lnTo>
                    <a:pt x="138391" y="183910"/>
                  </a:lnTo>
                  <a:lnTo>
                    <a:pt x="147075" y="189982"/>
                  </a:lnTo>
                  <a:lnTo>
                    <a:pt x="152865" y="199557"/>
                  </a:lnTo>
                  <a:lnTo>
                    <a:pt x="156725" y="211467"/>
                  </a:lnTo>
                  <a:lnTo>
                    <a:pt x="159299" y="224933"/>
                  </a:lnTo>
                  <a:lnTo>
                    <a:pt x="157698" y="238332"/>
                  </a:lnTo>
                  <a:lnTo>
                    <a:pt x="153315" y="251686"/>
                  </a:lnTo>
                  <a:lnTo>
                    <a:pt x="147078" y="265009"/>
                  </a:lnTo>
                  <a:lnTo>
                    <a:pt x="139603" y="278313"/>
                  </a:lnTo>
                  <a:lnTo>
                    <a:pt x="131304" y="291603"/>
                  </a:lnTo>
                  <a:lnTo>
                    <a:pt x="85447" y="360413"/>
                  </a:lnTo>
                  <a:lnTo>
                    <a:pt x="55020" y="4010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1278083" y="789702"/>
              <a:ext cx="164346" cy="264763"/>
            </a:xfrm>
            <a:custGeom>
              <a:avLst/>
              <a:gdLst/>
              <a:ahLst/>
              <a:cxnLst/>
              <a:rect l="0" t="0" r="0" b="0"/>
              <a:pathLst>
                <a:path w="164346" h="264763">
                  <a:moveTo>
                    <a:pt x="134501" y="55859"/>
                  </a:moveTo>
                  <a:lnTo>
                    <a:pt x="87733" y="9091"/>
                  </a:lnTo>
                  <a:lnTo>
                    <a:pt x="79006" y="4785"/>
                  </a:lnTo>
                  <a:lnTo>
                    <a:pt x="68766" y="1914"/>
                  </a:lnTo>
                  <a:lnTo>
                    <a:pt x="57519" y="0"/>
                  </a:lnTo>
                  <a:lnTo>
                    <a:pt x="47810" y="3145"/>
                  </a:lnTo>
                  <a:lnTo>
                    <a:pt x="39126" y="9663"/>
                  </a:lnTo>
                  <a:lnTo>
                    <a:pt x="31127" y="18430"/>
                  </a:lnTo>
                  <a:lnTo>
                    <a:pt x="24689" y="27590"/>
                  </a:lnTo>
                  <a:lnTo>
                    <a:pt x="19291" y="37013"/>
                  </a:lnTo>
                  <a:lnTo>
                    <a:pt x="14587" y="46611"/>
                  </a:lnTo>
                  <a:lnTo>
                    <a:pt x="11452" y="58536"/>
                  </a:lnTo>
                  <a:lnTo>
                    <a:pt x="9361" y="72013"/>
                  </a:lnTo>
                  <a:lnTo>
                    <a:pt x="7968" y="86524"/>
                  </a:lnTo>
                  <a:lnTo>
                    <a:pt x="5933" y="99514"/>
                  </a:lnTo>
                  <a:lnTo>
                    <a:pt x="3472" y="111489"/>
                  </a:lnTo>
                  <a:lnTo>
                    <a:pt x="725" y="122789"/>
                  </a:lnTo>
                  <a:lnTo>
                    <a:pt x="0" y="133638"/>
                  </a:lnTo>
                  <a:lnTo>
                    <a:pt x="621" y="144187"/>
                  </a:lnTo>
                  <a:lnTo>
                    <a:pt x="2141" y="154536"/>
                  </a:lnTo>
                  <a:lnTo>
                    <a:pt x="5365" y="163645"/>
                  </a:lnTo>
                  <a:lnTo>
                    <a:pt x="9724" y="171929"/>
                  </a:lnTo>
                  <a:lnTo>
                    <a:pt x="14842" y="179662"/>
                  </a:lnTo>
                  <a:lnTo>
                    <a:pt x="21569" y="182606"/>
                  </a:lnTo>
                  <a:lnTo>
                    <a:pt x="29370" y="182359"/>
                  </a:lnTo>
                  <a:lnTo>
                    <a:pt x="37886" y="179983"/>
                  </a:lnTo>
                  <a:lnTo>
                    <a:pt x="45774" y="176189"/>
                  </a:lnTo>
                  <a:lnTo>
                    <a:pt x="53244" y="171449"/>
                  </a:lnTo>
                  <a:lnTo>
                    <a:pt x="60434" y="166078"/>
                  </a:lnTo>
                  <a:lnTo>
                    <a:pt x="67438" y="158076"/>
                  </a:lnTo>
                  <a:lnTo>
                    <a:pt x="74318" y="148321"/>
                  </a:lnTo>
                  <a:lnTo>
                    <a:pt x="81116" y="137396"/>
                  </a:lnTo>
                  <a:lnTo>
                    <a:pt x="86752" y="126796"/>
                  </a:lnTo>
                  <a:lnTo>
                    <a:pt x="91616" y="116414"/>
                  </a:lnTo>
                  <a:lnTo>
                    <a:pt x="95963" y="106177"/>
                  </a:lnTo>
                  <a:lnTo>
                    <a:pt x="99967" y="96036"/>
                  </a:lnTo>
                  <a:lnTo>
                    <a:pt x="107363" y="75926"/>
                  </a:lnTo>
                  <a:lnTo>
                    <a:pt x="111988" y="71448"/>
                  </a:lnTo>
                  <a:lnTo>
                    <a:pt x="117282" y="70673"/>
                  </a:lnTo>
                  <a:lnTo>
                    <a:pt x="123022" y="72367"/>
                  </a:lnTo>
                  <a:lnTo>
                    <a:pt x="126848" y="79022"/>
                  </a:lnTo>
                  <a:lnTo>
                    <a:pt x="129399" y="88986"/>
                  </a:lnTo>
                  <a:lnTo>
                    <a:pt x="131100" y="101155"/>
                  </a:lnTo>
                  <a:lnTo>
                    <a:pt x="132234" y="113689"/>
                  </a:lnTo>
                  <a:lnTo>
                    <a:pt x="132990" y="126466"/>
                  </a:lnTo>
                  <a:lnTo>
                    <a:pt x="133830" y="152453"/>
                  </a:lnTo>
                  <a:lnTo>
                    <a:pt x="134203" y="178740"/>
                  </a:lnTo>
                  <a:lnTo>
                    <a:pt x="135408" y="190835"/>
                  </a:lnTo>
                  <a:lnTo>
                    <a:pt x="137316" y="202214"/>
                  </a:lnTo>
                  <a:lnTo>
                    <a:pt x="139694" y="213115"/>
                  </a:lnTo>
                  <a:lnTo>
                    <a:pt x="143490" y="223699"/>
                  </a:lnTo>
                  <a:lnTo>
                    <a:pt x="148231" y="234071"/>
                  </a:lnTo>
                  <a:lnTo>
                    <a:pt x="164345" y="26476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817746" y="578541"/>
              <a:ext cx="927139" cy="843992"/>
            </a:xfrm>
            <a:custGeom>
              <a:avLst/>
              <a:gdLst/>
              <a:ahLst/>
              <a:cxnLst/>
              <a:rect l="0" t="0" r="0" b="0"/>
              <a:pathLst>
                <a:path w="927139" h="843992">
                  <a:moveTo>
                    <a:pt x="196927" y="794252"/>
                  </a:moveTo>
                  <a:lnTo>
                    <a:pt x="207489" y="804814"/>
                  </a:lnTo>
                  <a:lnTo>
                    <a:pt x="216127" y="806820"/>
                  </a:lnTo>
                  <a:lnTo>
                    <a:pt x="240462" y="806101"/>
                  </a:lnTo>
                  <a:lnTo>
                    <a:pt x="263804" y="802098"/>
                  </a:lnTo>
                  <a:lnTo>
                    <a:pt x="287442" y="796634"/>
                  </a:lnTo>
                  <a:lnTo>
                    <a:pt x="330716" y="787344"/>
                  </a:lnTo>
                  <a:lnTo>
                    <a:pt x="358446" y="780866"/>
                  </a:lnTo>
                  <a:lnTo>
                    <a:pt x="382560" y="774302"/>
                  </a:lnTo>
                  <a:lnTo>
                    <a:pt x="405436" y="767701"/>
                  </a:lnTo>
                  <a:lnTo>
                    <a:pt x="430340" y="761082"/>
                  </a:lnTo>
                  <a:lnTo>
                    <a:pt x="456147" y="751509"/>
                  </a:lnTo>
                  <a:lnTo>
                    <a:pt x="481248" y="740991"/>
                  </a:lnTo>
                  <a:lnTo>
                    <a:pt x="503457" y="732631"/>
                  </a:lnTo>
                  <a:lnTo>
                    <a:pt x="527329" y="719337"/>
                  </a:lnTo>
                  <a:lnTo>
                    <a:pt x="552676" y="703481"/>
                  </a:lnTo>
                  <a:lnTo>
                    <a:pt x="578678" y="689064"/>
                  </a:lnTo>
                  <a:lnTo>
                    <a:pt x="618174" y="668520"/>
                  </a:lnTo>
                  <a:lnTo>
                    <a:pt x="644633" y="652157"/>
                  </a:lnTo>
                  <a:lnTo>
                    <a:pt x="670024" y="633832"/>
                  </a:lnTo>
                  <a:lnTo>
                    <a:pt x="704067" y="604872"/>
                  </a:lnTo>
                  <a:lnTo>
                    <a:pt x="728862" y="585183"/>
                  </a:lnTo>
                  <a:lnTo>
                    <a:pt x="751671" y="565380"/>
                  </a:lnTo>
                  <a:lnTo>
                    <a:pt x="772862" y="544420"/>
                  </a:lnTo>
                  <a:lnTo>
                    <a:pt x="803435" y="508868"/>
                  </a:lnTo>
                  <a:lnTo>
                    <a:pt x="823501" y="487249"/>
                  </a:lnTo>
                  <a:lnTo>
                    <a:pt x="853440" y="456436"/>
                  </a:lnTo>
                  <a:lnTo>
                    <a:pt x="870411" y="433366"/>
                  </a:lnTo>
                  <a:lnTo>
                    <a:pt x="884217" y="409481"/>
                  </a:lnTo>
                  <a:lnTo>
                    <a:pt x="894037" y="387812"/>
                  </a:lnTo>
                  <a:lnTo>
                    <a:pt x="902086" y="364181"/>
                  </a:lnTo>
                  <a:lnTo>
                    <a:pt x="909348" y="338940"/>
                  </a:lnTo>
                  <a:lnTo>
                    <a:pt x="919650" y="300979"/>
                  </a:lnTo>
                  <a:lnTo>
                    <a:pt x="926365" y="278797"/>
                  </a:lnTo>
                  <a:lnTo>
                    <a:pt x="927138" y="254938"/>
                  </a:lnTo>
                  <a:lnTo>
                    <a:pt x="925797" y="242385"/>
                  </a:lnTo>
                  <a:lnTo>
                    <a:pt x="921360" y="210754"/>
                  </a:lnTo>
                  <a:lnTo>
                    <a:pt x="918629" y="193034"/>
                  </a:lnTo>
                  <a:lnTo>
                    <a:pt x="914598" y="177905"/>
                  </a:lnTo>
                  <a:lnTo>
                    <a:pt x="904224" y="152252"/>
                  </a:lnTo>
                  <a:lnTo>
                    <a:pt x="892244" y="132745"/>
                  </a:lnTo>
                  <a:lnTo>
                    <a:pt x="873072" y="109335"/>
                  </a:lnTo>
                  <a:lnTo>
                    <a:pt x="853390" y="88398"/>
                  </a:lnTo>
                  <a:lnTo>
                    <a:pt x="830611" y="68194"/>
                  </a:lnTo>
                  <a:lnTo>
                    <a:pt x="802860" y="48207"/>
                  </a:lnTo>
                  <a:lnTo>
                    <a:pt x="782349" y="36027"/>
                  </a:lnTo>
                  <a:lnTo>
                    <a:pt x="758496" y="26930"/>
                  </a:lnTo>
                  <a:lnTo>
                    <a:pt x="733157" y="19202"/>
                  </a:lnTo>
                  <a:lnTo>
                    <a:pt x="707157" y="13188"/>
                  </a:lnTo>
                  <a:lnTo>
                    <a:pt x="680865" y="10516"/>
                  </a:lnTo>
                  <a:lnTo>
                    <a:pt x="654442" y="6380"/>
                  </a:lnTo>
                  <a:lnTo>
                    <a:pt x="626855" y="1963"/>
                  </a:lnTo>
                  <a:lnTo>
                    <a:pt x="611762" y="785"/>
                  </a:lnTo>
                  <a:lnTo>
                    <a:pt x="596173" y="0"/>
                  </a:lnTo>
                  <a:lnTo>
                    <a:pt x="581359" y="582"/>
                  </a:lnTo>
                  <a:lnTo>
                    <a:pt x="539386" y="5577"/>
                  </a:lnTo>
                  <a:lnTo>
                    <a:pt x="512348" y="7133"/>
                  </a:lnTo>
                  <a:lnTo>
                    <a:pt x="497843" y="8653"/>
                  </a:lnTo>
                  <a:lnTo>
                    <a:pt x="482647" y="10772"/>
                  </a:lnTo>
                  <a:lnTo>
                    <a:pt x="466989" y="13290"/>
                  </a:lnTo>
                  <a:lnTo>
                    <a:pt x="452129" y="17179"/>
                  </a:lnTo>
                  <a:lnTo>
                    <a:pt x="410092" y="32109"/>
                  </a:lnTo>
                  <a:lnTo>
                    <a:pt x="383039" y="40294"/>
                  </a:lnTo>
                  <a:lnTo>
                    <a:pt x="356278" y="50564"/>
                  </a:lnTo>
                  <a:lnTo>
                    <a:pt x="329647" y="62497"/>
                  </a:lnTo>
                  <a:lnTo>
                    <a:pt x="289798" y="81643"/>
                  </a:lnTo>
                  <a:lnTo>
                    <a:pt x="263257" y="94732"/>
                  </a:lnTo>
                  <a:lnTo>
                    <a:pt x="236723" y="110865"/>
                  </a:lnTo>
                  <a:lnTo>
                    <a:pt x="211298" y="129089"/>
                  </a:lnTo>
                  <a:lnTo>
                    <a:pt x="177237" y="157991"/>
                  </a:lnTo>
                  <a:lnTo>
                    <a:pt x="152438" y="177666"/>
                  </a:lnTo>
                  <a:lnTo>
                    <a:pt x="129626" y="200411"/>
                  </a:lnTo>
                  <a:lnTo>
                    <a:pt x="109539" y="225258"/>
                  </a:lnTo>
                  <a:lnTo>
                    <a:pt x="84698" y="264102"/>
                  </a:lnTo>
                  <a:lnTo>
                    <a:pt x="66360" y="290408"/>
                  </a:lnTo>
                  <a:lnTo>
                    <a:pt x="57933" y="303613"/>
                  </a:lnTo>
                  <a:lnTo>
                    <a:pt x="50104" y="316837"/>
                  </a:lnTo>
                  <a:lnTo>
                    <a:pt x="42674" y="330075"/>
                  </a:lnTo>
                  <a:lnTo>
                    <a:pt x="36616" y="343321"/>
                  </a:lnTo>
                  <a:lnTo>
                    <a:pt x="31472" y="356573"/>
                  </a:lnTo>
                  <a:lnTo>
                    <a:pt x="26937" y="369829"/>
                  </a:lnTo>
                  <a:lnTo>
                    <a:pt x="22808" y="383088"/>
                  </a:lnTo>
                  <a:lnTo>
                    <a:pt x="15273" y="409609"/>
                  </a:lnTo>
                  <a:lnTo>
                    <a:pt x="4817" y="449397"/>
                  </a:lnTo>
                  <a:lnTo>
                    <a:pt x="2535" y="465976"/>
                  </a:lnTo>
                  <a:lnTo>
                    <a:pt x="1014" y="484766"/>
                  </a:lnTo>
                  <a:lnTo>
                    <a:pt x="0" y="505030"/>
                  </a:lnTo>
                  <a:lnTo>
                    <a:pt x="429" y="525171"/>
                  </a:lnTo>
                  <a:lnTo>
                    <a:pt x="1821" y="545230"/>
                  </a:lnTo>
                  <a:lnTo>
                    <a:pt x="3853" y="565235"/>
                  </a:lnTo>
                  <a:lnTo>
                    <a:pt x="6314" y="582993"/>
                  </a:lnTo>
                  <a:lnTo>
                    <a:pt x="9060" y="599252"/>
                  </a:lnTo>
                  <a:lnTo>
                    <a:pt x="11995" y="614513"/>
                  </a:lnTo>
                  <a:lnTo>
                    <a:pt x="21152" y="640313"/>
                  </a:lnTo>
                  <a:lnTo>
                    <a:pt x="32591" y="662832"/>
                  </a:lnTo>
                  <a:lnTo>
                    <a:pt x="45043" y="683894"/>
                  </a:lnTo>
                  <a:lnTo>
                    <a:pt x="57947" y="704308"/>
                  </a:lnTo>
                  <a:lnTo>
                    <a:pt x="84243" y="744431"/>
                  </a:lnTo>
                  <a:lnTo>
                    <a:pt x="104098" y="769052"/>
                  </a:lnTo>
                  <a:lnTo>
                    <a:pt x="120300" y="786368"/>
                  </a:lnTo>
                  <a:lnTo>
                    <a:pt x="145116" y="811812"/>
                  </a:lnTo>
                  <a:lnTo>
                    <a:pt x="186979" y="84399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Group 13"/>
          <p:cNvGrpSpPr/>
          <p:nvPr/>
        </p:nvGrpSpPr>
        <p:grpSpPr>
          <a:xfrm>
            <a:off x="2715744" y="636657"/>
            <a:ext cx="1760758" cy="865458"/>
            <a:chOff x="2715744" y="636657"/>
            <a:chExt cx="1760758" cy="865458"/>
          </a:xfrm>
        </p:grpSpPr>
        <p:sp>
          <p:nvSpPr>
            <p:cNvPr id="7" name="Freeform 6"/>
            <p:cNvSpPr/>
            <p:nvPr/>
          </p:nvSpPr>
          <p:spPr>
            <a:xfrm>
              <a:off x="2715744" y="636657"/>
              <a:ext cx="9938" cy="666503"/>
            </a:xfrm>
            <a:custGeom>
              <a:avLst/>
              <a:gdLst/>
              <a:ahLst/>
              <a:cxnLst/>
              <a:rect l="0" t="0" r="0" b="0"/>
              <a:pathLst>
                <a:path w="9938" h="666503">
                  <a:moveTo>
                    <a:pt x="0" y="0"/>
                  </a:moveTo>
                  <a:lnTo>
                    <a:pt x="5280" y="21124"/>
                  </a:lnTo>
                  <a:lnTo>
                    <a:pt x="6836" y="32873"/>
                  </a:lnTo>
                  <a:lnTo>
                    <a:pt x="7873" y="46232"/>
                  </a:lnTo>
                  <a:lnTo>
                    <a:pt x="8565" y="60665"/>
                  </a:lnTo>
                  <a:lnTo>
                    <a:pt x="9333" y="91439"/>
                  </a:lnTo>
                  <a:lnTo>
                    <a:pt x="9937" y="269206"/>
                  </a:lnTo>
                  <a:lnTo>
                    <a:pt x="8835" y="290002"/>
                  </a:lnTo>
                  <a:lnTo>
                    <a:pt x="6995" y="311603"/>
                  </a:lnTo>
                  <a:lnTo>
                    <a:pt x="4663" y="333740"/>
                  </a:lnTo>
                  <a:lnTo>
                    <a:pt x="3109" y="355131"/>
                  </a:lnTo>
                  <a:lnTo>
                    <a:pt x="2072" y="376023"/>
                  </a:lnTo>
                  <a:lnTo>
                    <a:pt x="921" y="416921"/>
                  </a:lnTo>
                  <a:lnTo>
                    <a:pt x="409" y="457205"/>
                  </a:lnTo>
                  <a:lnTo>
                    <a:pt x="1378" y="476126"/>
                  </a:lnTo>
                  <a:lnTo>
                    <a:pt x="3129" y="494267"/>
                  </a:lnTo>
                  <a:lnTo>
                    <a:pt x="5402" y="511888"/>
                  </a:lnTo>
                  <a:lnTo>
                    <a:pt x="6917" y="528056"/>
                  </a:lnTo>
                  <a:lnTo>
                    <a:pt x="7927" y="543256"/>
                  </a:lnTo>
                  <a:lnTo>
                    <a:pt x="8601" y="557810"/>
                  </a:lnTo>
                  <a:lnTo>
                    <a:pt x="9349" y="585772"/>
                  </a:lnTo>
                  <a:lnTo>
                    <a:pt x="9548" y="599418"/>
                  </a:lnTo>
                  <a:lnTo>
                    <a:pt x="8576" y="612937"/>
                  </a:lnTo>
                  <a:lnTo>
                    <a:pt x="6823" y="626371"/>
                  </a:lnTo>
                  <a:lnTo>
                    <a:pt x="0" y="66650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2884856" y="1008602"/>
              <a:ext cx="222702" cy="303562"/>
            </a:xfrm>
            <a:custGeom>
              <a:avLst/>
              <a:gdLst/>
              <a:ahLst/>
              <a:cxnLst/>
              <a:rect l="0" t="0" r="0" b="0"/>
              <a:pathLst>
                <a:path w="222702" h="303562">
                  <a:moveTo>
                    <a:pt x="0" y="105549"/>
                  </a:moveTo>
                  <a:lnTo>
                    <a:pt x="21124" y="110830"/>
                  </a:lnTo>
                  <a:lnTo>
                    <a:pt x="31767" y="112385"/>
                  </a:lnTo>
                  <a:lnTo>
                    <a:pt x="43285" y="113423"/>
                  </a:lnTo>
                  <a:lnTo>
                    <a:pt x="55384" y="114114"/>
                  </a:lnTo>
                  <a:lnTo>
                    <a:pt x="83565" y="114882"/>
                  </a:lnTo>
                  <a:lnTo>
                    <a:pt x="98817" y="115087"/>
                  </a:lnTo>
                  <a:lnTo>
                    <a:pt x="113406" y="114118"/>
                  </a:lnTo>
                  <a:lnTo>
                    <a:pt x="127554" y="112367"/>
                  </a:lnTo>
                  <a:lnTo>
                    <a:pt x="141407" y="110094"/>
                  </a:lnTo>
                  <a:lnTo>
                    <a:pt x="153958" y="107474"/>
                  </a:lnTo>
                  <a:lnTo>
                    <a:pt x="165641" y="104622"/>
                  </a:lnTo>
                  <a:lnTo>
                    <a:pt x="176746" y="101615"/>
                  </a:lnTo>
                  <a:lnTo>
                    <a:pt x="187465" y="97400"/>
                  </a:lnTo>
                  <a:lnTo>
                    <a:pt x="197927" y="92379"/>
                  </a:lnTo>
                  <a:lnTo>
                    <a:pt x="208218" y="86821"/>
                  </a:lnTo>
                  <a:lnTo>
                    <a:pt x="215078" y="78695"/>
                  </a:lnTo>
                  <a:lnTo>
                    <a:pt x="219652" y="68856"/>
                  </a:lnTo>
                  <a:lnTo>
                    <a:pt x="222701" y="57875"/>
                  </a:lnTo>
                  <a:lnTo>
                    <a:pt x="221418" y="48345"/>
                  </a:lnTo>
                  <a:lnTo>
                    <a:pt x="217246" y="39780"/>
                  </a:lnTo>
                  <a:lnTo>
                    <a:pt x="211149" y="31860"/>
                  </a:lnTo>
                  <a:lnTo>
                    <a:pt x="204874" y="24369"/>
                  </a:lnTo>
                  <a:lnTo>
                    <a:pt x="198480" y="17164"/>
                  </a:lnTo>
                  <a:lnTo>
                    <a:pt x="192007" y="10151"/>
                  </a:lnTo>
                  <a:lnTo>
                    <a:pt x="183270" y="5475"/>
                  </a:lnTo>
                  <a:lnTo>
                    <a:pt x="173024" y="2358"/>
                  </a:lnTo>
                  <a:lnTo>
                    <a:pt x="161772" y="280"/>
                  </a:lnTo>
                  <a:lnTo>
                    <a:pt x="150955" y="0"/>
                  </a:lnTo>
                  <a:lnTo>
                    <a:pt x="140428" y="918"/>
                  </a:lnTo>
                  <a:lnTo>
                    <a:pt x="130094" y="2636"/>
                  </a:lnTo>
                  <a:lnTo>
                    <a:pt x="119888" y="4886"/>
                  </a:lnTo>
                  <a:lnTo>
                    <a:pt x="109769" y="7492"/>
                  </a:lnTo>
                  <a:lnTo>
                    <a:pt x="99707" y="10334"/>
                  </a:lnTo>
                  <a:lnTo>
                    <a:pt x="89682" y="14440"/>
                  </a:lnTo>
                  <a:lnTo>
                    <a:pt x="79684" y="19387"/>
                  </a:lnTo>
                  <a:lnTo>
                    <a:pt x="69702" y="24896"/>
                  </a:lnTo>
                  <a:lnTo>
                    <a:pt x="60837" y="31885"/>
                  </a:lnTo>
                  <a:lnTo>
                    <a:pt x="52717" y="39860"/>
                  </a:lnTo>
                  <a:lnTo>
                    <a:pt x="45092" y="48493"/>
                  </a:lnTo>
                  <a:lnTo>
                    <a:pt x="37799" y="58669"/>
                  </a:lnTo>
                  <a:lnTo>
                    <a:pt x="30726" y="69874"/>
                  </a:lnTo>
                  <a:lnTo>
                    <a:pt x="23800" y="81766"/>
                  </a:lnTo>
                  <a:lnTo>
                    <a:pt x="18077" y="95220"/>
                  </a:lnTo>
                  <a:lnTo>
                    <a:pt x="13157" y="109716"/>
                  </a:lnTo>
                  <a:lnTo>
                    <a:pt x="8771" y="124907"/>
                  </a:lnTo>
                  <a:lnTo>
                    <a:pt x="5847" y="139455"/>
                  </a:lnTo>
                  <a:lnTo>
                    <a:pt x="3898" y="153575"/>
                  </a:lnTo>
                  <a:lnTo>
                    <a:pt x="2599" y="167410"/>
                  </a:lnTo>
                  <a:lnTo>
                    <a:pt x="2838" y="181054"/>
                  </a:lnTo>
                  <a:lnTo>
                    <a:pt x="4103" y="194572"/>
                  </a:lnTo>
                  <a:lnTo>
                    <a:pt x="6051" y="208004"/>
                  </a:lnTo>
                  <a:lnTo>
                    <a:pt x="8455" y="220276"/>
                  </a:lnTo>
                  <a:lnTo>
                    <a:pt x="11163" y="231772"/>
                  </a:lnTo>
                  <a:lnTo>
                    <a:pt x="14074" y="242753"/>
                  </a:lnTo>
                  <a:lnTo>
                    <a:pt x="19330" y="253389"/>
                  </a:lnTo>
                  <a:lnTo>
                    <a:pt x="26151" y="263796"/>
                  </a:lnTo>
                  <a:lnTo>
                    <a:pt x="34013" y="274049"/>
                  </a:lnTo>
                  <a:lnTo>
                    <a:pt x="43676" y="281991"/>
                  </a:lnTo>
                  <a:lnTo>
                    <a:pt x="54540" y="288390"/>
                  </a:lnTo>
                  <a:lnTo>
                    <a:pt x="66203" y="293762"/>
                  </a:lnTo>
                  <a:lnTo>
                    <a:pt x="78400" y="297342"/>
                  </a:lnTo>
                  <a:lnTo>
                    <a:pt x="90953" y="299730"/>
                  </a:lnTo>
                  <a:lnTo>
                    <a:pt x="103742" y="301321"/>
                  </a:lnTo>
                  <a:lnTo>
                    <a:pt x="116690" y="302382"/>
                  </a:lnTo>
                  <a:lnTo>
                    <a:pt x="129743" y="303090"/>
                  </a:lnTo>
                  <a:lnTo>
                    <a:pt x="142866" y="303561"/>
                  </a:lnTo>
                  <a:lnTo>
                    <a:pt x="156036" y="301665"/>
                  </a:lnTo>
                  <a:lnTo>
                    <a:pt x="169237" y="298190"/>
                  </a:lnTo>
                  <a:lnTo>
                    <a:pt x="208903" y="28460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3173342" y="1048668"/>
              <a:ext cx="288486" cy="304231"/>
            </a:xfrm>
            <a:custGeom>
              <a:avLst/>
              <a:gdLst/>
              <a:ahLst/>
              <a:cxnLst/>
              <a:rect l="0" t="0" r="0" b="0"/>
              <a:pathLst>
                <a:path w="288486" h="304231">
                  <a:moveTo>
                    <a:pt x="0" y="25692"/>
                  </a:moveTo>
                  <a:lnTo>
                    <a:pt x="13846" y="67230"/>
                  </a:lnTo>
                  <a:lnTo>
                    <a:pt x="16967" y="78806"/>
                  </a:lnTo>
                  <a:lnTo>
                    <a:pt x="20154" y="92050"/>
                  </a:lnTo>
                  <a:lnTo>
                    <a:pt x="29920" y="134147"/>
                  </a:lnTo>
                  <a:lnTo>
                    <a:pt x="43122" y="187980"/>
                  </a:lnTo>
                  <a:lnTo>
                    <a:pt x="45327" y="201308"/>
                  </a:lnTo>
                  <a:lnTo>
                    <a:pt x="46798" y="214614"/>
                  </a:lnTo>
                  <a:lnTo>
                    <a:pt x="47778" y="227907"/>
                  </a:lnTo>
                  <a:lnTo>
                    <a:pt x="47326" y="232347"/>
                  </a:lnTo>
                  <a:lnTo>
                    <a:pt x="45920" y="230886"/>
                  </a:lnTo>
                  <a:lnTo>
                    <a:pt x="43877" y="225490"/>
                  </a:lnTo>
                  <a:lnTo>
                    <a:pt x="35720" y="202054"/>
                  </a:lnTo>
                  <a:lnTo>
                    <a:pt x="32656" y="191900"/>
                  </a:lnTo>
                  <a:lnTo>
                    <a:pt x="26303" y="168828"/>
                  </a:lnTo>
                  <a:lnTo>
                    <a:pt x="24167" y="156486"/>
                  </a:lnTo>
                  <a:lnTo>
                    <a:pt x="22743" y="143837"/>
                  </a:lnTo>
                  <a:lnTo>
                    <a:pt x="21794" y="130982"/>
                  </a:lnTo>
                  <a:lnTo>
                    <a:pt x="22266" y="117992"/>
                  </a:lnTo>
                  <a:lnTo>
                    <a:pt x="23686" y="104910"/>
                  </a:lnTo>
                  <a:lnTo>
                    <a:pt x="25739" y="91768"/>
                  </a:lnTo>
                  <a:lnTo>
                    <a:pt x="28212" y="79690"/>
                  </a:lnTo>
                  <a:lnTo>
                    <a:pt x="30966" y="68323"/>
                  </a:lnTo>
                  <a:lnTo>
                    <a:pt x="33908" y="57428"/>
                  </a:lnTo>
                  <a:lnTo>
                    <a:pt x="39185" y="47955"/>
                  </a:lnTo>
                  <a:lnTo>
                    <a:pt x="46019" y="39428"/>
                  </a:lnTo>
                  <a:lnTo>
                    <a:pt x="53890" y="31534"/>
                  </a:lnTo>
                  <a:lnTo>
                    <a:pt x="62454" y="24060"/>
                  </a:lnTo>
                  <a:lnTo>
                    <a:pt x="71479" y="16867"/>
                  </a:lnTo>
                  <a:lnTo>
                    <a:pt x="80812" y="9861"/>
                  </a:lnTo>
                  <a:lnTo>
                    <a:pt x="91455" y="5190"/>
                  </a:lnTo>
                  <a:lnTo>
                    <a:pt x="102971" y="2076"/>
                  </a:lnTo>
                  <a:lnTo>
                    <a:pt x="115070" y="0"/>
                  </a:lnTo>
                  <a:lnTo>
                    <a:pt x="127558" y="827"/>
                  </a:lnTo>
                  <a:lnTo>
                    <a:pt x="140304" y="3589"/>
                  </a:lnTo>
                  <a:lnTo>
                    <a:pt x="153222" y="7640"/>
                  </a:lnTo>
                  <a:lnTo>
                    <a:pt x="166256" y="12552"/>
                  </a:lnTo>
                  <a:lnTo>
                    <a:pt x="179366" y="18037"/>
                  </a:lnTo>
                  <a:lnTo>
                    <a:pt x="192528" y="23905"/>
                  </a:lnTo>
                  <a:lnTo>
                    <a:pt x="204618" y="32238"/>
                  </a:lnTo>
                  <a:lnTo>
                    <a:pt x="215994" y="42214"/>
                  </a:lnTo>
                  <a:lnTo>
                    <a:pt x="226894" y="53286"/>
                  </a:lnTo>
                  <a:lnTo>
                    <a:pt x="235266" y="63984"/>
                  </a:lnTo>
                  <a:lnTo>
                    <a:pt x="241953" y="74431"/>
                  </a:lnTo>
                  <a:lnTo>
                    <a:pt x="247516" y="84712"/>
                  </a:lnTo>
                  <a:lnTo>
                    <a:pt x="252330" y="95987"/>
                  </a:lnTo>
                  <a:lnTo>
                    <a:pt x="256644" y="107925"/>
                  </a:lnTo>
                  <a:lnTo>
                    <a:pt x="271511" y="153572"/>
                  </a:lnTo>
                  <a:lnTo>
                    <a:pt x="273853" y="165105"/>
                  </a:lnTo>
                  <a:lnTo>
                    <a:pt x="275414" y="177215"/>
                  </a:lnTo>
                  <a:lnTo>
                    <a:pt x="276455" y="189710"/>
                  </a:lnTo>
                  <a:lnTo>
                    <a:pt x="277150" y="202461"/>
                  </a:lnTo>
                  <a:lnTo>
                    <a:pt x="277920" y="228419"/>
                  </a:lnTo>
                  <a:lnTo>
                    <a:pt x="278263" y="254693"/>
                  </a:lnTo>
                  <a:lnTo>
                    <a:pt x="288485" y="30423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3528374" y="991111"/>
              <a:ext cx="216177" cy="511004"/>
            </a:xfrm>
            <a:custGeom>
              <a:avLst/>
              <a:gdLst/>
              <a:ahLst/>
              <a:cxnLst/>
              <a:rect l="0" t="0" r="0" b="0"/>
              <a:pathLst>
                <a:path w="216177" h="511004">
                  <a:moveTo>
                    <a:pt x="202043" y="83249"/>
                  </a:moveTo>
                  <a:lnTo>
                    <a:pt x="196762" y="62125"/>
                  </a:lnTo>
                  <a:lnTo>
                    <a:pt x="192996" y="52587"/>
                  </a:lnTo>
                  <a:lnTo>
                    <a:pt x="188275" y="42912"/>
                  </a:lnTo>
                  <a:lnTo>
                    <a:pt x="182916" y="33146"/>
                  </a:lnTo>
                  <a:lnTo>
                    <a:pt x="176028" y="25530"/>
                  </a:lnTo>
                  <a:lnTo>
                    <a:pt x="168120" y="19348"/>
                  </a:lnTo>
                  <a:lnTo>
                    <a:pt x="159532" y="14121"/>
                  </a:lnTo>
                  <a:lnTo>
                    <a:pt x="150491" y="9531"/>
                  </a:lnTo>
                  <a:lnTo>
                    <a:pt x="141148" y="5365"/>
                  </a:lnTo>
                  <a:lnTo>
                    <a:pt x="131603" y="1483"/>
                  </a:lnTo>
                  <a:lnTo>
                    <a:pt x="120819" y="0"/>
                  </a:lnTo>
                  <a:lnTo>
                    <a:pt x="109208" y="117"/>
                  </a:lnTo>
                  <a:lnTo>
                    <a:pt x="97046" y="1300"/>
                  </a:lnTo>
                  <a:lnTo>
                    <a:pt x="85622" y="4300"/>
                  </a:lnTo>
                  <a:lnTo>
                    <a:pt x="74690" y="8510"/>
                  </a:lnTo>
                  <a:lnTo>
                    <a:pt x="64086" y="13527"/>
                  </a:lnTo>
                  <a:lnTo>
                    <a:pt x="54807" y="20188"/>
                  </a:lnTo>
                  <a:lnTo>
                    <a:pt x="46410" y="27945"/>
                  </a:lnTo>
                  <a:lnTo>
                    <a:pt x="38601" y="36432"/>
                  </a:lnTo>
                  <a:lnTo>
                    <a:pt x="31184" y="46511"/>
                  </a:lnTo>
                  <a:lnTo>
                    <a:pt x="24030" y="57652"/>
                  </a:lnTo>
                  <a:lnTo>
                    <a:pt x="17049" y="69500"/>
                  </a:lnTo>
                  <a:lnTo>
                    <a:pt x="11290" y="80715"/>
                  </a:lnTo>
                  <a:lnTo>
                    <a:pt x="6345" y="91507"/>
                  </a:lnTo>
                  <a:lnTo>
                    <a:pt x="1943" y="102018"/>
                  </a:lnTo>
                  <a:lnTo>
                    <a:pt x="114" y="113447"/>
                  </a:lnTo>
                  <a:lnTo>
                    <a:pt x="0" y="125487"/>
                  </a:lnTo>
                  <a:lnTo>
                    <a:pt x="1029" y="137935"/>
                  </a:lnTo>
                  <a:lnTo>
                    <a:pt x="3926" y="148444"/>
                  </a:lnTo>
                  <a:lnTo>
                    <a:pt x="8068" y="157661"/>
                  </a:lnTo>
                  <a:lnTo>
                    <a:pt x="13040" y="166016"/>
                  </a:lnTo>
                  <a:lnTo>
                    <a:pt x="19670" y="172692"/>
                  </a:lnTo>
                  <a:lnTo>
                    <a:pt x="27407" y="178247"/>
                  </a:lnTo>
                  <a:lnTo>
                    <a:pt x="35880" y="183056"/>
                  </a:lnTo>
                  <a:lnTo>
                    <a:pt x="45950" y="186262"/>
                  </a:lnTo>
                  <a:lnTo>
                    <a:pt x="57085" y="188400"/>
                  </a:lnTo>
                  <a:lnTo>
                    <a:pt x="68929" y="189825"/>
                  </a:lnTo>
                  <a:lnTo>
                    <a:pt x="80141" y="188564"/>
                  </a:lnTo>
                  <a:lnTo>
                    <a:pt x="90932" y="185513"/>
                  </a:lnTo>
                  <a:lnTo>
                    <a:pt x="101442" y="181268"/>
                  </a:lnTo>
                  <a:lnTo>
                    <a:pt x="110659" y="175122"/>
                  </a:lnTo>
                  <a:lnTo>
                    <a:pt x="119014" y="167709"/>
                  </a:lnTo>
                  <a:lnTo>
                    <a:pt x="135298" y="150630"/>
                  </a:lnTo>
                  <a:lnTo>
                    <a:pt x="153588" y="131986"/>
                  </a:lnTo>
                  <a:lnTo>
                    <a:pt x="160898" y="121267"/>
                  </a:lnTo>
                  <a:lnTo>
                    <a:pt x="166876" y="109700"/>
                  </a:lnTo>
                  <a:lnTo>
                    <a:pt x="171966" y="97567"/>
                  </a:lnTo>
                  <a:lnTo>
                    <a:pt x="176465" y="86162"/>
                  </a:lnTo>
                  <a:lnTo>
                    <a:pt x="184412" y="64648"/>
                  </a:lnTo>
                  <a:lnTo>
                    <a:pt x="185868" y="54269"/>
                  </a:lnTo>
                  <a:lnTo>
                    <a:pt x="185733" y="44033"/>
                  </a:lnTo>
                  <a:lnTo>
                    <a:pt x="184538" y="33894"/>
                  </a:lnTo>
                  <a:lnTo>
                    <a:pt x="182636" y="30450"/>
                  </a:lnTo>
                  <a:lnTo>
                    <a:pt x="180263" y="31470"/>
                  </a:lnTo>
                  <a:lnTo>
                    <a:pt x="177575" y="35466"/>
                  </a:lnTo>
                  <a:lnTo>
                    <a:pt x="175784" y="42551"/>
                  </a:lnTo>
                  <a:lnTo>
                    <a:pt x="174589" y="51696"/>
                  </a:lnTo>
                  <a:lnTo>
                    <a:pt x="173793" y="62213"/>
                  </a:lnTo>
                  <a:lnTo>
                    <a:pt x="173262" y="73646"/>
                  </a:lnTo>
                  <a:lnTo>
                    <a:pt x="172672" y="98140"/>
                  </a:lnTo>
                  <a:lnTo>
                    <a:pt x="173620" y="111966"/>
                  </a:lnTo>
                  <a:lnTo>
                    <a:pt x="175357" y="126711"/>
                  </a:lnTo>
                  <a:lnTo>
                    <a:pt x="177621" y="142067"/>
                  </a:lnTo>
                  <a:lnTo>
                    <a:pt x="181340" y="157831"/>
                  </a:lnTo>
                  <a:lnTo>
                    <a:pt x="186031" y="173867"/>
                  </a:lnTo>
                  <a:lnTo>
                    <a:pt x="191368" y="190084"/>
                  </a:lnTo>
                  <a:lnTo>
                    <a:pt x="196032" y="206422"/>
                  </a:lnTo>
                  <a:lnTo>
                    <a:pt x="200246" y="222840"/>
                  </a:lnTo>
                  <a:lnTo>
                    <a:pt x="207877" y="255820"/>
                  </a:lnTo>
                  <a:lnTo>
                    <a:pt x="214952" y="288900"/>
                  </a:lnTo>
                  <a:lnTo>
                    <a:pt x="216176" y="305458"/>
                  </a:lnTo>
                  <a:lnTo>
                    <a:pt x="215886" y="322024"/>
                  </a:lnTo>
                  <a:lnTo>
                    <a:pt x="214588" y="338594"/>
                  </a:lnTo>
                  <a:lnTo>
                    <a:pt x="211512" y="354062"/>
                  </a:lnTo>
                  <a:lnTo>
                    <a:pt x="207250" y="368795"/>
                  </a:lnTo>
                  <a:lnTo>
                    <a:pt x="202199" y="383039"/>
                  </a:lnTo>
                  <a:lnTo>
                    <a:pt x="196621" y="396956"/>
                  </a:lnTo>
                  <a:lnTo>
                    <a:pt x="190691" y="410655"/>
                  </a:lnTo>
                  <a:lnTo>
                    <a:pt x="184527" y="424209"/>
                  </a:lnTo>
                  <a:lnTo>
                    <a:pt x="178207" y="435455"/>
                  </a:lnTo>
                  <a:lnTo>
                    <a:pt x="171784" y="445164"/>
                  </a:lnTo>
                  <a:lnTo>
                    <a:pt x="165291" y="453847"/>
                  </a:lnTo>
                  <a:lnTo>
                    <a:pt x="158751" y="461846"/>
                  </a:lnTo>
                  <a:lnTo>
                    <a:pt x="152181" y="469389"/>
                  </a:lnTo>
                  <a:lnTo>
                    <a:pt x="145590" y="476629"/>
                  </a:lnTo>
                  <a:lnTo>
                    <a:pt x="132373" y="490568"/>
                  </a:lnTo>
                  <a:lnTo>
                    <a:pt x="112513" y="51100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3800052" y="676449"/>
              <a:ext cx="69635" cy="626711"/>
            </a:xfrm>
            <a:custGeom>
              <a:avLst/>
              <a:gdLst/>
              <a:ahLst/>
              <a:cxnLst/>
              <a:rect l="0" t="0" r="0" b="0"/>
              <a:pathLst>
                <a:path w="69635" h="626711">
                  <a:moveTo>
                    <a:pt x="0" y="0"/>
                  </a:moveTo>
                  <a:lnTo>
                    <a:pt x="5281" y="15842"/>
                  </a:lnTo>
                  <a:lnTo>
                    <a:pt x="6836" y="24930"/>
                  </a:lnTo>
                  <a:lnTo>
                    <a:pt x="7874" y="35410"/>
                  </a:lnTo>
                  <a:lnTo>
                    <a:pt x="8565" y="46818"/>
                  </a:lnTo>
                  <a:lnTo>
                    <a:pt x="10131" y="59950"/>
                  </a:lnTo>
                  <a:lnTo>
                    <a:pt x="12281" y="74231"/>
                  </a:lnTo>
                  <a:lnTo>
                    <a:pt x="14819" y="89278"/>
                  </a:lnTo>
                  <a:lnTo>
                    <a:pt x="16511" y="104837"/>
                  </a:lnTo>
                  <a:lnTo>
                    <a:pt x="17639" y="120735"/>
                  </a:lnTo>
                  <a:lnTo>
                    <a:pt x="18391" y="136861"/>
                  </a:lnTo>
                  <a:lnTo>
                    <a:pt x="19227" y="172463"/>
                  </a:lnTo>
                  <a:lnTo>
                    <a:pt x="19763" y="254637"/>
                  </a:lnTo>
                  <a:lnTo>
                    <a:pt x="20912" y="275867"/>
                  </a:lnTo>
                  <a:lnTo>
                    <a:pt x="22784" y="296653"/>
                  </a:lnTo>
                  <a:lnTo>
                    <a:pt x="25137" y="317142"/>
                  </a:lnTo>
                  <a:lnTo>
                    <a:pt x="26706" y="335222"/>
                  </a:lnTo>
                  <a:lnTo>
                    <a:pt x="27752" y="351697"/>
                  </a:lnTo>
                  <a:lnTo>
                    <a:pt x="28449" y="367102"/>
                  </a:lnTo>
                  <a:lnTo>
                    <a:pt x="29223" y="401903"/>
                  </a:lnTo>
                  <a:lnTo>
                    <a:pt x="29430" y="420468"/>
                  </a:lnTo>
                  <a:lnTo>
                    <a:pt x="30673" y="436160"/>
                  </a:lnTo>
                  <a:lnTo>
                    <a:pt x="32607" y="449938"/>
                  </a:lnTo>
                  <a:lnTo>
                    <a:pt x="53217" y="554475"/>
                  </a:lnTo>
                  <a:lnTo>
                    <a:pt x="56478" y="568606"/>
                  </a:lnTo>
                  <a:lnTo>
                    <a:pt x="59758" y="581342"/>
                  </a:lnTo>
                  <a:lnTo>
                    <a:pt x="69634" y="62671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3760261" y="994778"/>
              <a:ext cx="208904" cy="39792"/>
            </a:xfrm>
            <a:custGeom>
              <a:avLst/>
              <a:gdLst/>
              <a:ahLst/>
              <a:cxnLst/>
              <a:rect l="0" t="0" r="0" b="0"/>
              <a:pathLst>
                <a:path w="208904" h="39792">
                  <a:moveTo>
                    <a:pt x="0" y="39791"/>
                  </a:moveTo>
                  <a:lnTo>
                    <a:pt x="93535" y="39791"/>
                  </a:lnTo>
                  <a:lnTo>
                    <a:pt x="106569" y="37580"/>
                  </a:lnTo>
                  <a:lnTo>
                    <a:pt x="119680" y="33896"/>
                  </a:lnTo>
                  <a:lnTo>
                    <a:pt x="132841" y="29229"/>
                  </a:lnTo>
                  <a:lnTo>
                    <a:pt x="146036" y="23907"/>
                  </a:lnTo>
                  <a:lnTo>
                    <a:pt x="159255" y="18148"/>
                  </a:lnTo>
                  <a:lnTo>
                    <a:pt x="208903"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4008955" y="726187"/>
              <a:ext cx="467547" cy="666503"/>
            </a:xfrm>
            <a:custGeom>
              <a:avLst/>
              <a:gdLst/>
              <a:ahLst/>
              <a:cxnLst/>
              <a:rect l="0" t="0" r="0" b="0"/>
              <a:pathLst>
                <a:path w="467547" h="666503">
                  <a:moveTo>
                    <a:pt x="0" y="0"/>
                  </a:moveTo>
                  <a:lnTo>
                    <a:pt x="5281" y="21124"/>
                  </a:lnTo>
                  <a:lnTo>
                    <a:pt x="10822" y="46232"/>
                  </a:lnTo>
                  <a:lnTo>
                    <a:pt x="13846" y="60665"/>
                  </a:lnTo>
                  <a:lnTo>
                    <a:pt x="15863" y="75813"/>
                  </a:lnTo>
                  <a:lnTo>
                    <a:pt x="17207" y="91439"/>
                  </a:lnTo>
                  <a:lnTo>
                    <a:pt x="18104" y="107382"/>
                  </a:lnTo>
                  <a:lnTo>
                    <a:pt x="19806" y="124643"/>
                  </a:lnTo>
                  <a:lnTo>
                    <a:pt x="22047" y="142782"/>
                  </a:lnTo>
                  <a:lnTo>
                    <a:pt x="24646" y="161507"/>
                  </a:lnTo>
                  <a:lnTo>
                    <a:pt x="26378" y="181727"/>
                  </a:lnTo>
                  <a:lnTo>
                    <a:pt x="27533" y="202945"/>
                  </a:lnTo>
                  <a:lnTo>
                    <a:pt x="28303" y="224827"/>
                  </a:lnTo>
                  <a:lnTo>
                    <a:pt x="29922" y="246046"/>
                  </a:lnTo>
                  <a:lnTo>
                    <a:pt x="32106" y="266825"/>
                  </a:lnTo>
                  <a:lnTo>
                    <a:pt x="34668" y="287309"/>
                  </a:lnTo>
                  <a:lnTo>
                    <a:pt x="36375" y="305386"/>
                  </a:lnTo>
                  <a:lnTo>
                    <a:pt x="37514" y="321859"/>
                  </a:lnTo>
                  <a:lnTo>
                    <a:pt x="38273" y="337262"/>
                  </a:lnTo>
                  <a:lnTo>
                    <a:pt x="39885" y="354163"/>
                  </a:lnTo>
                  <a:lnTo>
                    <a:pt x="42064" y="372062"/>
                  </a:lnTo>
                  <a:lnTo>
                    <a:pt x="44622" y="390626"/>
                  </a:lnTo>
                  <a:lnTo>
                    <a:pt x="50413" y="425991"/>
                  </a:lnTo>
                  <a:lnTo>
                    <a:pt x="53504" y="443158"/>
                  </a:lnTo>
                  <a:lnTo>
                    <a:pt x="55565" y="459025"/>
                  </a:lnTo>
                  <a:lnTo>
                    <a:pt x="56939" y="474024"/>
                  </a:lnTo>
                  <a:lnTo>
                    <a:pt x="57855" y="488444"/>
                  </a:lnTo>
                  <a:lnTo>
                    <a:pt x="59571" y="501374"/>
                  </a:lnTo>
                  <a:lnTo>
                    <a:pt x="61820" y="513309"/>
                  </a:lnTo>
                  <a:lnTo>
                    <a:pt x="64425" y="524582"/>
                  </a:lnTo>
                  <a:lnTo>
                    <a:pt x="66162" y="527677"/>
                  </a:lnTo>
                  <a:lnTo>
                    <a:pt x="67319" y="525318"/>
                  </a:lnTo>
                  <a:lnTo>
                    <a:pt x="68606" y="510908"/>
                  </a:lnTo>
                  <a:lnTo>
                    <a:pt x="69177" y="489765"/>
                  </a:lnTo>
                  <a:lnTo>
                    <a:pt x="71540" y="477938"/>
                  </a:lnTo>
                  <a:lnTo>
                    <a:pt x="75327" y="465631"/>
                  </a:lnTo>
                  <a:lnTo>
                    <a:pt x="80061" y="453006"/>
                  </a:lnTo>
                  <a:lnTo>
                    <a:pt x="86533" y="440168"/>
                  </a:lnTo>
                  <a:lnTo>
                    <a:pt x="94164" y="427188"/>
                  </a:lnTo>
                  <a:lnTo>
                    <a:pt x="102567" y="414113"/>
                  </a:lnTo>
                  <a:lnTo>
                    <a:pt x="111485" y="400975"/>
                  </a:lnTo>
                  <a:lnTo>
                    <a:pt x="130237" y="374588"/>
                  </a:lnTo>
                  <a:lnTo>
                    <a:pt x="138774" y="363572"/>
                  </a:lnTo>
                  <a:lnTo>
                    <a:pt x="146676" y="354018"/>
                  </a:lnTo>
                  <a:lnTo>
                    <a:pt x="154155" y="345438"/>
                  </a:lnTo>
                  <a:lnTo>
                    <a:pt x="164667" y="337507"/>
                  </a:lnTo>
                  <a:lnTo>
                    <a:pt x="177202" y="330009"/>
                  </a:lnTo>
                  <a:lnTo>
                    <a:pt x="191085" y="322800"/>
                  </a:lnTo>
                  <a:lnTo>
                    <a:pt x="205867" y="317994"/>
                  </a:lnTo>
                  <a:lnTo>
                    <a:pt x="221248" y="314790"/>
                  </a:lnTo>
                  <a:lnTo>
                    <a:pt x="237029" y="312654"/>
                  </a:lnTo>
                  <a:lnTo>
                    <a:pt x="253076" y="313440"/>
                  </a:lnTo>
                  <a:lnTo>
                    <a:pt x="269300" y="316175"/>
                  </a:lnTo>
                  <a:lnTo>
                    <a:pt x="285643" y="320209"/>
                  </a:lnTo>
                  <a:lnTo>
                    <a:pt x="300960" y="326215"/>
                  </a:lnTo>
                  <a:lnTo>
                    <a:pt x="315592" y="333534"/>
                  </a:lnTo>
                  <a:lnTo>
                    <a:pt x="329768" y="341730"/>
                  </a:lnTo>
                  <a:lnTo>
                    <a:pt x="341429" y="349404"/>
                  </a:lnTo>
                  <a:lnTo>
                    <a:pt x="351414" y="356731"/>
                  </a:lnTo>
                  <a:lnTo>
                    <a:pt x="360282" y="363826"/>
                  </a:lnTo>
                  <a:lnTo>
                    <a:pt x="373082" y="380552"/>
                  </a:lnTo>
                  <a:lnTo>
                    <a:pt x="383560" y="399039"/>
                  </a:lnTo>
                  <a:lnTo>
                    <a:pt x="395586" y="418308"/>
                  </a:lnTo>
                  <a:lnTo>
                    <a:pt x="405352" y="437926"/>
                  </a:lnTo>
                  <a:lnTo>
                    <a:pt x="413377" y="457697"/>
                  </a:lnTo>
                  <a:lnTo>
                    <a:pt x="420628" y="477538"/>
                  </a:lnTo>
                  <a:lnTo>
                    <a:pt x="424108" y="489682"/>
                  </a:lnTo>
                  <a:lnTo>
                    <a:pt x="427535" y="503304"/>
                  </a:lnTo>
                  <a:lnTo>
                    <a:pt x="430924" y="517912"/>
                  </a:lnTo>
                  <a:lnTo>
                    <a:pt x="434289" y="530967"/>
                  </a:lnTo>
                  <a:lnTo>
                    <a:pt x="437637" y="542986"/>
                  </a:lnTo>
                  <a:lnTo>
                    <a:pt x="444305" y="565183"/>
                  </a:lnTo>
                  <a:lnTo>
                    <a:pt x="450954" y="586101"/>
                  </a:lnTo>
                  <a:lnTo>
                    <a:pt x="454274" y="598532"/>
                  </a:lnTo>
                  <a:lnTo>
                    <a:pt x="457592" y="612346"/>
                  </a:lnTo>
                  <a:lnTo>
                    <a:pt x="467546" y="66650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Group 25"/>
          <p:cNvGrpSpPr/>
          <p:nvPr/>
        </p:nvGrpSpPr>
        <p:grpSpPr>
          <a:xfrm>
            <a:off x="5192741" y="1074360"/>
            <a:ext cx="1720967" cy="765980"/>
            <a:chOff x="5192741" y="1074360"/>
            <a:chExt cx="1720967" cy="765980"/>
          </a:xfrm>
        </p:grpSpPr>
        <p:sp>
          <p:nvSpPr>
            <p:cNvPr id="15" name="Freeform 14"/>
            <p:cNvSpPr/>
            <p:nvPr/>
          </p:nvSpPr>
          <p:spPr>
            <a:xfrm>
              <a:off x="5192741" y="1091174"/>
              <a:ext cx="208905" cy="271672"/>
            </a:xfrm>
            <a:custGeom>
              <a:avLst/>
              <a:gdLst/>
              <a:ahLst/>
              <a:cxnLst/>
              <a:rect l="0" t="0" r="0" b="0"/>
              <a:pathLst>
                <a:path w="208905" h="271672">
                  <a:moveTo>
                    <a:pt x="0" y="42873"/>
                  </a:moveTo>
                  <a:lnTo>
                    <a:pt x="0" y="63996"/>
                  </a:lnTo>
                  <a:lnTo>
                    <a:pt x="1105" y="73535"/>
                  </a:lnTo>
                  <a:lnTo>
                    <a:pt x="2948" y="83209"/>
                  </a:lnTo>
                  <a:lnTo>
                    <a:pt x="13846" y="127844"/>
                  </a:lnTo>
                  <a:lnTo>
                    <a:pt x="15863" y="140416"/>
                  </a:lnTo>
                  <a:lnTo>
                    <a:pt x="17207" y="153219"/>
                  </a:lnTo>
                  <a:lnTo>
                    <a:pt x="18103" y="166176"/>
                  </a:lnTo>
                  <a:lnTo>
                    <a:pt x="19806" y="178130"/>
                  </a:lnTo>
                  <a:lnTo>
                    <a:pt x="22046" y="189415"/>
                  </a:lnTo>
                  <a:lnTo>
                    <a:pt x="24645" y="200254"/>
                  </a:lnTo>
                  <a:lnTo>
                    <a:pt x="24168" y="204164"/>
                  </a:lnTo>
                  <a:lnTo>
                    <a:pt x="21638" y="203455"/>
                  </a:lnTo>
                  <a:lnTo>
                    <a:pt x="17742" y="199666"/>
                  </a:lnTo>
                  <a:lnTo>
                    <a:pt x="15144" y="192720"/>
                  </a:lnTo>
                  <a:lnTo>
                    <a:pt x="13412" y="183667"/>
                  </a:lnTo>
                  <a:lnTo>
                    <a:pt x="12257" y="173211"/>
                  </a:lnTo>
                  <a:lnTo>
                    <a:pt x="11487" y="161819"/>
                  </a:lnTo>
                  <a:lnTo>
                    <a:pt x="10974" y="149803"/>
                  </a:lnTo>
                  <a:lnTo>
                    <a:pt x="10632" y="137371"/>
                  </a:lnTo>
                  <a:lnTo>
                    <a:pt x="11509" y="124662"/>
                  </a:lnTo>
                  <a:lnTo>
                    <a:pt x="13200" y="111768"/>
                  </a:lnTo>
                  <a:lnTo>
                    <a:pt x="15432" y="98750"/>
                  </a:lnTo>
                  <a:lnTo>
                    <a:pt x="18025" y="86756"/>
                  </a:lnTo>
                  <a:lnTo>
                    <a:pt x="20859" y="75444"/>
                  </a:lnTo>
                  <a:lnTo>
                    <a:pt x="23854" y="64587"/>
                  </a:lnTo>
                  <a:lnTo>
                    <a:pt x="28061" y="55138"/>
                  </a:lnTo>
                  <a:lnTo>
                    <a:pt x="33076" y="46629"/>
                  </a:lnTo>
                  <a:lnTo>
                    <a:pt x="38631" y="38745"/>
                  </a:lnTo>
                  <a:lnTo>
                    <a:pt x="44544" y="31278"/>
                  </a:lnTo>
                  <a:lnTo>
                    <a:pt x="50697" y="24090"/>
                  </a:lnTo>
                  <a:lnTo>
                    <a:pt x="57009" y="17087"/>
                  </a:lnTo>
                  <a:lnTo>
                    <a:pt x="64534" y="11313"/>
                  </a:lnTo>
                  <a:lnTo>
                    <a:pt x="72866" y="6359"/>
                  </a:lnTo>
                  <a:lnTo>
                    <a:pt x="81737" y="1950"/>
                  </a:lnTo>
                  <a:lnTo>
                    <a:pt x="92072" y="117"/>
                  </a:lnTo>
                  <a:lnTo>
                    <a:pt x="103383" y="0"/>
                  </a:lnTo>
                  <a:lnTo>
                    <a:pt x="115345" y="1027"/>
                  </a:lnTo>
                  <a:lnTo>
                    <a:pt x="126636" y="3922"/>
                  </a:lnTo>
                  <a:lnTo>
                    <a:pt x="137478" y="8063"/>
                  </a:lnTo>
                  <a:lnTo>
                    <a:pt x="148023" y="13034"/>
                  </a:lnTo>
                  <a:lnTo>
                    <a:pt x="157263" y="19665"/>
                  </a:lnTo>
                  <a:lnTo>
                    <a:pt x="165634" y="27401"/>
                  </a:lnTo>
                  <a:lnTo>
                    <a:pt x="173426" y="35874"/>
                  </a:lnTo>
                  <a:lnTo>
                    <a:pt x="179725" y="44839"/>
                  </a:lnTo>
                  <a:lnTo>
                    <a:pt x="185030" y="54131"/>
                  </a:lnTo>
                  <a:lnTo>
                    <a:pt x="189672" y="63642"/>
                  </a:lnTo>
                  <a:lnTo>
                    <a:pt x="193872" y="74404"/>
                  </a:lnTo>
                  <a:lnTo>
                    <a:pt x="197777" y="85999"/>
                  </a:lnTo>
                  <a:lnTo>
                    <a:pt x="201486" y="98151"/>
                  </a:lnTo>
                  <a:lnTo>
                    <a:pt x="203959" y="110674"/>
                  </a:lnTo>
                  <a:lnTo>
                    <a:pt x="205607" y="123443"/>
                  </a:lnTo>
                  <a:lnTo>
                    <a:pt x="206706" y="136377"/>
                  </a:lnTo>
                  <a:lnTo>
                    <a:pt x="207439" y="149421"/>
                  </a:lnTo>
                  <a:lnTo>
                    <a:pt x="208252" y="175705"/>
                  </a:lnTo>
                  <a:lnTo>
                    <a:pt x="208904" y="27167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5542418" y="1094255"/>
              <a:ext cx="166274" cy="231297"/>
            </a:xfrm>
            <a:custGeom>
              <a:avLst/>
              <a:gdLst/>
              <a:ahLst/>
              <a:cxnLst/>
              <a:rect l="0" t="0" r="0" b="0"/>
              <a:pathLst>
                <a:path w="166274" h="231297">
                  <a:moveTo>
                    <a:pt x="18391" y="0"/>
                  </a:moveTo>
                  <a:lnTo>
                    <a:pt x="13110" y="26405"/>
                  </a:lnTo>
                  <a:lnTo>
                    <a:pt x="11554" y="38604"/>
                  </a:lnTo>
                  <a:lnTo>
                    <a:pt x="10517" y="51158"/>
                  </a:lnTo>
                  <a:lnTo>
                    <a:pt x="9826" y="63949"/>
                  </a:lnTo>
                  <a:lnTo>
                    <a:pt x="8259" y="75792"/>
                  </a:lnTo>
                  <a:lnTo>
                    <a:pt x="6110" y="87003"/>
                  </a:lnTo>
                  <a:lnTo>
                    <a:pt x="3572" y="97794"/>
                  </a:lnTo>
                  <a:lnTo>
                    <a:pt x="1880" y="109408"/>
                  </a:lnTo>
                  <a:lnTo>
                    <a:pt x="752" y="121573"/>
                  </a:lnTo>
                  <a:lnTo>
                    <a:pt x="0" y="134103"/>
                  </a:lnTo>
                  <a:lnTo>
                    <a:pt x="604" y="147984"/>
                  </a:lnTo>
                  <a:lnTo>
                    <a:pt x="2112" y="162764"/>
                  </a:lnTo>
                  <a:lnTo>
                    <a:pt x="4222" y="178144"/>
                  </a:lnTo>
                  <a:lnTo>
                    <a:pt x="7840" y="190608"/>
                  </a:lnTo>
                  <a:lnTo>
                    <a:pt x="12462" y="201128"/>
                  </a:lnTo>
                  <a:lnTo>
                    <a:pt x="17754" y="210352"/>
                  </a:lnTo>
                  <a:lnTo>
                    <a:pt x="24598" y="217606"/>
                  </a:lnTo>
                  <a:lnTo>
                    <a:pt x="32477" y="223548"/>
                  </a:lnTo>
                  <a:lnTo>
                    <a:pt x="41045" y="228614"/>
                  </a:lnTo>
                  <a:lnTo>
                    <a:pt x="50073" y="230887"/>
                  </a:lnTo>
                  <a:lnTo>
                    <a:pt x="59409" y="231296"/>
                  </a:lnTo>
                  <a:lnTo>
                    <a:pt x="68948" y="230464"/>
                  </a:lnTo>
                  <a:lnTo>
                    <a:pt x="78623" y="228804"/>
                  </a:lnTo>
                  <a:lnTo>
                    <a:pt x="88389" y="226592"/>
                  </a:lnTo>
                  <a:lnTo>
                    <a:pt x="98215" y="224012"/>
                  </a:lnTo>
                  <a:lnTo>
                    <a:pt x="108083" y="220081"/>
                  </a:lnTo>
                  <a:lnTo>
                    <a:pt x="117976" y="215250"/>
                  </a:lnTo>
                  <a:lnTo>
                    <a:pt x="127888" y="209819"/>
                  </a:lnTo>
                  <a:lnTo>
                    <a:pt x="136707" y="202882"/>
                  </a:lnTo>
                  <a:lnTo>
                    <a:pt x="144796" y="194941"/>
                  </a:lnTo>
                  <a:lnTo>
                    <a:pt x="152400" y="186332"/>
                  </a:lnTo>
                  <a:lnTo>
                    <a:pt x="157469" y="176171"/>
                  </a:lnTo>
                  <a:lnTo>
                    <a:pt x="160849" y="164976"/>
                  </a:lnTo>
                  <a:lnTo>
                    <a:pt x="163102" y="153091"/>
                  </a:lnTo>
                  <a:lnTo>
                    <a:pt x="164604" y="140747"/>
                  </a:lnTo>
                  <a:lnTo>
                    <a:pt x="165605" y="128096"/>
                  </a:lnTo>
                  <a:lnTo>
                    <a:pt x="166273" y="115241"/>
                  </a:lnTo>
                  <a:lnTo>
                    <a:pt x="164507" y="103355"/>
                  </a:lnTo>
                  <a:lnTo>
                    <a:pt x="161119" y="92115"/>
                  </a:lnTo>
                  <a:lnTo>
                    <a:pt x="156650" y="81305"/>
                  </a:lnTo>
                  <a:lnTo>
                    <a:pt x="151460" y="70783"/>
                  </a:lnTo>
                  <a:lnTo>
                    <a:pt x="145790" y="60453"/>
                  </a:lnTo>
                  <a:lnTo>
                    <a:pt x="139799" y="50250"/>
                  </a:lnTo>
                  <a:lnTo>
                    <a:pt x="131383" y="41237"/>
                  </a:lnTo>
                  <a:lnTo>
                    <a:pt x="121352" y="33018"/>
                  </a:lnTo>
                  <a:lnTo>
                    <a:pt x="110243" y="25328"/>
                  </a:lnTo>
                  <a:lnTo>
                    <a:pt x="99521" y="19096"/>
                  </a:lnTo>
                  <a:lnTo>
                    <a:pt x="89058" y="13836"/>
                  </a:lnTo>
                  <a:lnTo>
                    <a:pt x="78766" y="9224"/>
                  </a:lnTo>
                  <a:lnTo>
                    <a:pt x="67483" y="6150"/>
                  </a:lnTo>
                  <a:lnTo>
                    <a:pt x="55541" y="4100"/>
                  </a:lnTo>
                  <a:close/>
                </a:path>
              </a:pathLst>
            </a:custGeom>
            <a:solidFill>
              <a:schemeClr val="accent1">
                <a:alpha val="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859242" y="1076861"/>
              <a:ext cx="378017" cy="236247"/>
            </a:xfrm>
            <a:custGeom>
              <a:avLst/>
              <a:gdLst/>
              <a:ahLst/>
              <a:cxnLst/>
              <a:rect l="0" t="0" r="0" b="0"/>
              <a:pathLst>
                <a:path w="378017" h="236247">
                  <a:moveTo>
                    <a:pt x="0" y="27342"/>
                  </a:moveTo>
                  <a:lnTo>
                    <a:pt x="5281" y="48466"/>
                  </a:lnTo>
                  <a:lnTo>
                    <a:pt x="6837" y="59110"/>
                  </a:lnTo>
                  <a:lnTo>
                    <a:pt x="7874" y="70627"/>
                  </a:lnTo>
                  <a:lnTo>
                    <a:pt x="8566" y="82726"/>
                  </a:lnTo>
                  <a:lnTo>
                    <a:pt x="10132" y="95213"/>
                  </a:lnTo>
                  <a:lnTo>
                    <a:pt x="12281" y="107959"/>
                  </a:lnTo>
                  <a:lnTo>
                    <a:pt x="14819" y="120878"/>
                  </a:lnTo>
                  <a:lnTo>
                    <a:pt x="16512" y="133912"/>
                  </a:lnTo>
                  <a:lnTo>
                    <a:pt x="17640" y="147022"/>
                  </a:lnTo>
                  <a:lnTo>
                    <a:pt x="18392" y="160184"/>
                  </a:lnTo>
                  <a:lnTo>
                    <a:pt x="19998" y="172274"/>
                  </a:lnTo>
                  <a:lnTo>
                    <a:pt x="22175" y="183650"/>
                  </a:lnTo>
                  <a:lnTo>
                    <a:pt x="24731" y="194550"/>
                  </a:lnTo>
                  <a:lnTo>
                    <a:pt x="27541" y="197395"/>
                  </a:lnTo>
                  <a:lnTo>
                    <a:pt x="30519" y="194871"/>
                  </a:lnTo>
                  <a:lnTo>
                    <a:pt x="33610" y="188767"/>
                  </a:lnTo>
                  <a:lnTo>
                    <a:pt x="35671" y="179171"/>
                  </a:lnTo>
                  <a:lnTo>
                    <a:pt x="37044" y="167247"/>
                  </a:lnTo>
                  <a:lnTo>
                    <a:pt x="37960" y="153772"/>
                  </a:lnTo>
                  <a:lnTo>
                    <a:pt x="38570" y="140366"/>
                  </a:lnTo>
                  <a:lnTo>
                    <a:pt x="39249" y="113682"/>
                  </a:lnTo>
                  <a:lnTo>
                    <a:pt x="40535" y="101482"/>
                  </a:lnTo>
                  <a:lnTo>
                    <a:pt x="42498" y="90032"/>
                  </a:lnTo>
                  <a:lnTo>
                    <a:pt x="44912" y="79083"/>
                  </a:lnTo>
                  <a:lnTo>
                    <a:pt x="47626" y="68468"/>
                  </a:lnTo>
                  <a:lnTo>
                    <a:pt x="50542" y="58075"/>
                  </a:lnTo>
                  <a:lnTo>
                    <a:pt x="53590" y="47831"/>
                  </a:lnTo>
                  <a:lnTo>
                    <a:pt x="58939" y="39896"/>
                  </a:lnTo>
                  <a:lnTo>
                    <a:pt x="65820" y="33501"/>
                  </a:lnTo>
                  <a:lnTo>
                    <a:pt x="73724" y="28132"/>
                  </a:lnTo>
                  <a:lnTo>
                    <a:pt x="83414" y="26763"/>
                  </a:lnTo>
                  <a:lnTo>
                    <a:pt x="94295" y="28062"/>
                  </a:lnTo>
                  <a:lnTo>
                    <a:pt x="105971" y="31138"/>
                  </a:lnTo>
                  <a:lnTo>
                    <a:pt x="115965" y="36504"/>
                  </a:lnTo>
                  <a:lnTo>
                    <a:pt x="124838" y="43398"/>
                  </a:lnTo>
                  <a:lnTo>
                    <a:pt x="132964" y="51310"/>
                  </a:lnTo>
                  <a:lnTo>
                    <a:pt x="140592" y="61006"/>
                  </a:lnTo>
                  <a:lnTo>
                    <a:pt x="147889" y="71891"/>
                  </a:lnTo>
                  <a:lnTo>
                    <a:pt x="154963" y="83569"/>
                  </a:lnTo>
                  <a:lnTo>
                    <a:pt x="160785" y="95775"/>
                  </a:lnTo>
                  <a:lnTo>
                    <a:pt x="165772" y="108334"/>
                  </a:lnTo>
                  <a:lnTo>
                    <a:pt x="181716" y="154977"/>
                  </a:lnTo>
                  <a:lnTo>
                    <a:pt x="185252" y="158855"/>
                  </a:lnTo>
                  <a:lnTo>
                    <a:pt x="188715" y="158124"/>
                  </a:lnTo>
                  <a:lnTo>
                    <a:pt x="192128" y="154321"/>
                  </a:lnTo>
                  <a:lnTo>
                    <a:pt x="194404" y="147365"/>
                  </a:lnTo>
                  <a:lnTo>
                    <a:pt x="195921" y="138306"/>
                  </a:lnTo>
                  <a:lnTo>
                    <a:pt x="196933" y="127845"/>
                  </a:lnTo>
                  <a:lnTo>
                    <a:pt x="198713" y="116451"/>
                  </a:lnTo>
                  <a:lnTo>
                    <a:pt x="201004" y="104433"/>
                  </a:lnTo>
                  <a:lnTo>
                    <a:pt x="203637" y="92000"/>
                  </a:lnTo>
                  <a:lnTo>
                    <a:pt x="207603" y="80395"/>
                  </a:lnTo>
                  <a:lnTo>
                    <a:pt x="212459" y="69343"/>
                  </a:lnTo>
                  <a:lnTo>
                    <a:pt x="217906" y="58658"/>
                  </a:lnTo>
                  <a:lnTo>
                    <a:pt x="223747" y="48220"/>
                  </a:lnTo>
                  <a:lnTo>
                    <a:pt x="229853" y="37944"/>
                  </a:lnTo>
                  <a:lnTo>
                    <a:pt x="236134" y="27779"/>
                  </a:lnTo>
                  <a:lnTo>
                    <a:pt x="243637" y="18791"/>
                  </a:lnTo>
                  <a:lnTo>
                    <a:pt x="251955" y="10588"/>
                  </a:lnTo>
                  <a:lnTo>
                    <a:pt x="260816" y="2909"/>
                  </a:lnTo>
                  <a:lnTo>
                    <a:pt x="270039" y="0"/>
                  </a:lnTo>
                  <a:lnTo>
                    <a:pt x="279504" y="272"/>
                  </a:lnTo>
                  <a:lnTo>
                    <a:pt x="289130" y="2663"/>
                  </a:lnTo>
                  <a:lnTo>
                    <a:pt x="297758" y="8679"/>
                  </a:lnTo>
                  <a:lnTo>
                    <a:pt x="305720" y="17111"/>
                  </a:lnTo>
                  <a:lnTo>
                    <a:pt x="313239" y="27153"/>
                  </a:lnTo>
                  <a:lnTo>
                    <a:pt x="327488" y="47154"/>
                  </a:lnTo>
                  <a:lnTo>
                    <a:pt x="334383" y="57129"/>
                  </a:lnTo>
                  <a:lnTo>
                    <a:pt x="340085" y="68201"/>
                  </a:lnTo>
                  <a:lnTo>
                    <a:pt x="344991" y="80004"/>
                  </a:lnTo>
                  <a:lnTo>
                    <a:pt x="349368" y="92293"/>
                  </a:lnTo>
                  <a:lnTo>
                    <a:pt x="353391" y="104907"/>
                  </a:lnTo>
                  <a:lnTo>
                    <a:pt x="357178" y="117738"/>
                  </a:lnTo>
                  <a:lnTo>
                    <a:pt x="360808" y="130713"/>
                  </a:lnTo>
                  <a:lnTo>
                    <a:pt x="363228" y="143784"/>
                  </a:lnTo>
                  <a:lnTo>
                    <a:pt x="364842" y="156920"/>
                  </a:lnTo>
                  <a:lnTo>
                    <a:pt x="365917" y="170098"/>
                  </a:lnTo>
                  <a:lnTo>
                    <a:pt x="367740" y="182199"/>
                  </a:lnTo>
                  <a:lnTo>
                    <a:pt x="370060" y="193583"/>
                  </a:lnTo>
                  <a:lnTo>
                    <a:pt x="378016" y="23624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6318633" y="1094255"/>
              <a:ext cx="150263" cy="184828"/>
            </a:xfrm>
            <a:custGeom>
              <a:avLst/>
              <a:gdLst/>
              <a:ahLst/>
              <a:cxnLst/>
              <a:rect l="0" t="0" r="0" b="0"/>
              <a:pathLst>
                <a:path w="150263" h="184828">
                  <a:moveTo>
                    <a:pt x="18103" y="0"/>
                  </a:moveTo>
                  <a:lnTo>
                    <a:pt x="12822" y="15843"/>
                  </a:lnTo>
                  <a:lnTo>
                    <a:pt x="10161" y="24931"/>
                  </a:lnTo>
                  <a:lnTo>
                    <a:pt x="4257" y="46819"/>
                  </a:lnTo>
                  <a:lnTo>
                    <a:pt x="2240" y="59951"/>
                  </a:lnTo>
                  <a:lnTo>
                    <a:pt x="896" y="74232"/>
                  </a:lnTo>
                  <a:lnTo>
                    <a:pt x="0" y="89279"/>
                  </a:lnTo>
                  <a:lnTo>
                    <a:pt x="508" y="102627"/>
                  </a:lnTo>
                  <a:lnTo>
                    <a:pt x="1952" y="114841"/>
                  </a:lnTo>
                  <a:lnTo>
                    <a:pt x="4019" y="126300"/>
                  </a:lnTo>
                  <a:lnTo>
                    <a:pt x="7609" y="136149"/>
                  </a:lnTo>
                  <a:lnTo>
                    <a:pt x="12212" y="144927"/>
                  </a:lnTo>
                  <a:lnTo>
                    <a:pt x="17491" y="152989"/>
                  </a:lnTo>
                  <a:lnTo>
                    <a:pt x="23222" y="160574"/>
                  </a:lnTo>
                  <a:lnTo>
                    <a:pt x="29253" y="167841"/>
                  </a:lnTo>
                  <a:lnTo>
                    <a:pt x="35484" y="174897"/>
                  </a:lnTo>
                  <a:lnTo>
                    <a:pt x="45164" y="179601"/>
                  </a:lnTo>
                  <a:lnTo>
                    <a:pt x="57145" y="182737"/>
                  </a:lnTo>
                  <a:lnTo>
                    <a:pt x="70658" y="184827"/>
                  </a:lnTo>
                  <a:lnTo>
                    <a:pt x="82983" y="184010"/>
                  </a:lnTo>
                  <a:lnTo>
                    <a:pt x="94516" y="181255"/>
                  </a:lnTo>
                  <a:lnTo>
                    <a:pt x="105520" y="177207"/>
                  </a:lnTo>
                  <a:lnTo>
                    <a:pt x="115067" y="171193"/>
                  </a:lnTo>
                  <a:lnTo>
                    <a:pt x="123642" y="163868"/>
                  </a:lnTo>
                  <a:lnTo>
                    <a:pt x="131569" y="155668"/>
                  </a:lnTo>
                  <a:lnTo>
                    <a:pt x="137960" y="146886"/>
                  </a:lnTo>
                  <a:lnTo>
                    <a:pt x="143325" y="137715"/>
                  </a:lnTo>
                  <a:lnTo>
                    <a:pt x="148007" y="128285"/>
                  </a:lnTo>
                  <a:lnTo>
                    <a:pt x="150024" y="117578"/>
                  </a:lnTo>
                  <a:lnTo>
                    <a:pt x="150262" y="106018"/>
                  </a:lnTo>
                  <a:lnTo>
                    <a:pt x="149316" y="93890"/>
                  </a:lnTo>
                  <a:lnTo>
                    <a:pt x="146475" y="82489"/>
                  </a:lnTo>
                  <a:lnTo>
                    <a:pt x="142370" y="71573"/>
                  </a:lnTo>
                  <a:lnTo>
                    <a:pt x="137423" y="60979"/>
                  </a:lnTo>
                  <a:lnTo>
                    <a:pt x="131914" y="50600"/>
                  </a:lnTo>
                  <a:lnTo>
                    <a:pt x="126031" y="40366"/>
                  </a:lnTo>
                  <a:lnTo>
                    <a:pt x="119898" y="30227"/>
                  </a:lnTo>
                  <a:lnTo>
                    <a:pt x="112494" y="22362"/>
                  </a:lnTo>
                  <a:lnTo>
                    <a:pt x="104242" y="16013"/>
                  </a:lnTo>
                  <a:lnTo>
                    <a:pt x="95425" y="10676"/>
                  </a:lnTo>
                  <a:lnTo>
                    <a:pt x="85125" y="6012"/>
                  </a:lnTo>
                  <a:lnTo>
                    <a:pt x="73838" y="1797"/>
                  </a:lnTo>
                  <a:lnTo>
                    <a:pt x="28051"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6515796" y="1074360"/>
              <a:ext cx="179061" cy="188033"/>
            </a:xfrm>
            <a:custGeom>
              <a:avLst/>
              <a:gdLst/>
              <a:ahLst/>
              <a:cxnLst/>
              <a:rect l="0" t="0" r="0" b="0"/>
              <a:pathLst>
                <a:path w="179061" h="188033">
                  <a:moveTo>
                    <a:pt x="0" y="29843"/>
                  </a:moveTo>
                  <a:lnTo>
                    <a:pt x="5281" y="50967"/>
                  </a:lnTo>
                  <a:lnTo>
                    <a:pt x="6836" y="61611"/>
                  </a:lnTo>
                  <a:lnTo>
                    <a:pt x="7874" y="73128"/>
                  </a:lnTo>
                  <a:lnTo>
                    <a:pt x="8565" y="85227"/>
                  </a:lnTo>
                  <a:lnTo>
                    <a:pt x="10131" y="96609"/>
                  </a:lnTo>
                  <a:lnTo>
                    <a:pt x="12280" y="107513"/>
                  </a:lnTo>
                  <a:lnTo>
                    <a:pt x="14819" y="118098"/>
                  </a:lnTo>
                  <a:lnTo>
                    <a:pt x="17616" y="128471"/>
                  </a:lnTo>
                  <a:lnTo>
                    <a:pt x="26834" y="160018"/>
                  </a:lnTo>
                  <a:lnTo>
                    <a:pt x="33296" y="184229"/>
                  </a:lnTo>
                  <a:lnTo>
                    <a:pt x="35461" y="188032"/>
                  </a:lnTo>
                  <a:lnTo>
                    <a:pt x="36904" y="186147"/>
                  </a:lnTo>
                  <a:lnTo>
                    <a:pt x="37866" y="180469"/>
                  </a:lnTo>
                  <a:lnTo>
                    <a:pt x="38508" y="171157"/>
                  </a:lnTo>
                  <a:lnTo>
                    <a:pt x="38936" y="159422"/>
                  </a:lnTo>
                  <a:lnTo>
                    <a:pt x="39221" y="146072"/>
                  </a:lnTo>
                  <a:lnTo>
                    <a:pt x="40516" y="133857"/>
                  </a:lnTo>
                  <a:lnTo>
                    <a:pt x="42485" y="122397"/>
                  </a:lnTo>
                  <a:lnTo>
                    <a:pt x="44903" y="111441"/>
                  </a:lnTo>
                  <a:lnTo>
                    <a:pt x="47620" y="100822"/>
                  </a:lnTo>
                  <a:lnTo>
                    <a:pt x="50537" y="90426"/>
                  </a:lnTo>
                  <a:lnTo>
                    <a:pt x="53587" y="80179"/>
                  </a:lnTo>
                  <a:lnTo>
                    <a:pt x="57831" y="70033"/>
                  </a:lnTo>
                  <a:lnTo>
                    <a:pt x="62870" y="59952"/>
                  </a:lnTo>
                  <a:lnTo>
                    <a:pt x="68441" y="49916"/>
                  </a:lnTo>
                  <a:lnTo>
                    <a:pt x="76576" y="41014"/>
                  </a:lnTo>
                  <a:lnTo>
                    <a:pt x="86421" y="32869"/>
                  </a:lnTo>
                  <a:lnTo>
                    <a:pt x="97404" y="25229"/>
                  </a:lnTo>
                  <a:lnTo>
                    <a:pt x="109149" y="19030"/>
                  </a:lnTo>
                  <a:lnTo>
                    <a:pt x="121399" y="13792"/>
                  </a:lnTo>
                  <a:lnTo>
                    <a:pt x="17906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6734647" y="1103082"/>
              <a:ext cx="179061" cy="210026"/>
            </a:xfrm>
            <a:custGeom>
              <a:avLst/>
              <a:gdLst/>
              <a:ahLst/>
              <a:cxnLst/>
              <a:rect l="0" t="0" r="0" b="0"/>
              <a:pathLst>
                <a:path w="179061" h="210026">
                  <a:moveTo>
                    <a:pt x="0" y="90651"/>
                  </a:moveTo>
                  <a:lnTo>
                    <a:pt x="21124" y="85370"/>
                  </a:lnTo>
                  <a:lnTo>
                    <a:pt x="46232" y="79830"/>
                  </a:lnTo>
                  <a:lnTo>
                    <a:pt x="60665" y="76805"/>
                  </a:lnTo>
                  <a:lnTo>
                    <a:pt x="74708" y="72578"/>
                  </a:lnTo>
                  <a:lnTo>
                    <a:pt x="88491" y="67549"/>
                  </a:lnTo>
                  <a:lnTo>
                    <a:pt x="102101" y="61986"/>
                  </a:lnTo>
                  <a:lnTo>
                    <a:pt x="113385" y="56067"/>
                  </a:lnTo>
                  <a:lnTo>
                    <a:pt x="123118" y="49910"/>
                  </a:lnTo>
                  <a:lnTo>
                    <a:pt x="131818" y="43595"/>
                  </a:lnTo>
                  <a:lnTo>
                    <a:pt x="138723" y="36069"/>
                  </a:lnTo>
                  <a:lnTo>
                    <a:pt x="144432" y="27736"/>
                  </a:lnTo>
                  <a:lnTo>
                    <a:pt x="149342" y="18864"/>
                  </a:lnTo>
                  <a:lnTo>
                    <a:pt x="149301" y="11845"/>
                  </a:lnTo>
                  <a:lnTo>
                    <a:pt x="145957" y="6059"/>
                  </a:lnTo>
                  <a:lnTo>
                    <a:pt x="140411" y="1097"/>
                  </a:lnTo>
                  <a:lnTo>
                    <a:pt x="133398" y="0"/>
                  </a:lnTo>
                  <a:lnTo>
                    <a:pt x="125408" y="1479"/>
                  </a:lnTo>
                  <a:lnTo>
                    <a:pt x="116765" y="4676"/>
                  </a:lnTo>
                  <a:lnTo>
                    <a:pt x="108792" y="9017"/>
                  </a:lnTo>
                  <a:lnTo>
                    <a:pt x="101266" y="14123"/>
                  </a:lnTo>
                  <a:lnTo>
                    <a:pt x="94038" y="19737"/>
                  </a:lnTo>
                  <a:lnTo>
                    <a:pt x="87009" y="25690"/>
                  </a:lnTo>
                  <a:lnTo>
                    <a:pt x="80113" y="31869"/>
                  </a:lnTo>
                  <a:lnTo>
                    <a:pt x="73304" y="38200"/>
                  </a:lnTo>
                  <a:lnTo>
                    <a:pt x="67660" y="45736"/>
                  </a:lnTo>
                  <a:lnTo>
                    <a:pt x="62791" y="54076"/>
                  </a:lnTo>
                  <a:lnTo>
                    <a:pt x="58440" y="62952"/>
                  </a:lnTo>
                  <a:lnTo>
                    <a:pt x="55540" y="73290"/>
                  </a:lnTo>
                  <a:lnTo>
                    <a:pt x="53606" y="84604"/>
                  </a:lnTo>
                  <a:lnTo>
                    <a:pt x="52317" y="96567"/>
                  </a:lnTo>
                  <a:lnTo>
                    <a:pt x="53668" y="107859"/>
                  </a:lnTo>
                  <a:lnTo>
                    <a:pt x="56780" y="118703"/>
                  </a:lnTo>
                  <a:lnTo>
                    <a:pt x="61065" y="129248"/>
                  </a:lnTo>
                  <a:lnTo>
                    <a:pt x="67238" y="138488"/>
                  </a:lnTo>
                  <a:lnTo>
                    <a:pt x="74669" y="146859"/>
                  </a:lnTo>
                  <a:lnTo>
                    <a:pt x="90662" y="162056"/>
                  </a:lnTo>
                  <a:lnTo>
                    <a:pt x="105139" y="176178"/>
                  </a:lnTo>
                  <a:lnTo>
                    <a:pt x="113200" y="181934"/>
                  </a:lnTo>
                  <a:lnTo>
                    <a:pt x="121890" y="186876"/>
                  </a:lnTo>
                  <a:lnTo>
                    <a:pt x="130999" y="191276"/>
                  </a:lnTo>
                  <a:lnTo>
                    <a:pt x="140387" y="195315"/>
                  </a:lnTo>
                  <a:lnTo>
                    <a:pt x="149963" y="199113"/>
                  </a:lnTo>
                  <a:lnTo>
                    <a:pt x="179060" y="21002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5371801" y="1462323"/>
              <a:ext cx="69636" cy="378017"/>
            </a:xfrm>
            <a:custGeom>
              <a:avLst/>
              <a:gdLst/>
              <a:ahLst/>
              <a:cxnLst/>
              <a:rect l="0" t="0" r="0" b="0"/>
              <a:pathLst>
                <a:path w="69636" h="378017">
                  <a:moveTo>
                    <a:pt x="0" y="0"/>
                  </a:moveTo>
                  <a:lnTo>
                    <a:pt x="5281" y="26405"/>
                  </a:lnTo>
                  <a:lnTo>
                    <a:pt x="10821" y="51158"/>
                  </a:lnTo>
                  <a:lnTo>
                    <a:pt x="16968" y="78003"/>
                  </a:lnTo>
                  <a:lnTo>
                    <a:pt x="33210" y="156514"/>
                  </a:lnTo>
                  <a:lnTo>
                    <a:pt x="35404" y="172872"/>
                  </a:lnTo>
                  <a:lnTo>
                    <a:pt x="36866" y="189304"/>
                  </a:lnTo>
                  <a:lnTo>
                    <a:pt x="37842" y="205785"/>
                  </a:lnTo>
                  <a:lnTo>
                    <a:pt x="39597" y="221194"/>
                  </a:lnTo>
                  <a:lnTo>
                    <a:pt x="41872" y="235887"/>
                  </a:lnTo>
                  <a:lnTo>
                    <a:pt x="44495" y="250104"/>
                  </a:lnTo>
                  <a:lnTo>
                    <a:pt x="50356" y="277691"/>
                  </a:lnTo>
                  <a:lnTo>
                    <a:pt x="59869" y="318078"/>
                  </a:lnTo>
                  <a:lnTo>
                    <a:pt x="69635" y="3780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5292219" y="1631436"/>
              <a:ext cx="228800" cy="59687"/>
            </a:xfrm>
            <a:custGeom>
              <a:avLst/>
              <a:gdLst/>
              <a:ahLst/>
              <a:cxnLst/>
              <a:rect l="0" t="0" r="0" b="0"/>
              <a:pathLst>
                <a:path w="228800" h="59687">
                  <a:moveTo>
                    <a:pt x="0" y="59686"/>
                  </a:moveTo>
                  <a:lnTo>
                    <a:pt x="26405" y="59686"/>
                  </a:lnTo>
                  <a:lnTo>
                    <a:pt x="39709" y="58581"/>
                  </a:lnTo>
                  <a:lnTo>
                    <a:pt x="54106" y="56739"/>
                  </a:lnTo>
                  <a:lnTo>
                    <a:pt x="69230" y="54405"/>
                  </a:lnTo>
                  <a:lnTo>
                    <a:pt x="82628" y="51744"/>
                  </a:lnTo>
                  <a:lnTo>
                    <a:pt x="94876" y="48865"/>
                  </a:lnTo>
                  <a:lnTo>
                    <a:pt x="106358" y="45840"/>
                  </a:lnTo>
                  <a:lnTo>
                    <a:pt x="118434" y="41613"/>
                  </a:lnTo>
                  <a:lnTo>
                    <a:pt x="130905" y="36584"/>
                  </a:lnTo>
                  <a:lnTo>
                    <a:pt x="143641" y="31021"/>
                  </a:lnTo>
                  <a:lnTo>
                    <a:pt x="155447" y="26207"/>
                  </a:lnTo>
                  <a:lnTo>
                    <a:pt x="177408" y="17911"/>
                  </a:lnTo>
                  <a:lnTo>
                    <a:pt x="22879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5560809" y="1492167"/>
              <a:ext cx="238748" cy="328277"/>
            </a:xfrm>
            <a:custGeom>
              <a:avLst/>
              <a:gdLst/>
              <a:ahLst/>
              <a:cxnLst/>
              <a:rect l="0" t="0" r="0" b="0"/>
              <a:pathLst>
                <a:path w="238748" h="328277">
                  <a:moveTo>
                    <a:pt x="0" y="0"/>
                  </a:moveTo>
                  <a:lnTo>
                    <a:pt x="5281" y="15842"/>
                  </a:lnTo>
                  <a:lnTo>
                    <a:pt x="6836" y="24930"/>
                  </a:lnTo>
                  <a:lnTo>
                    <a:pt x="7873" y="35410"/>
                  </a:lnTo>
                  <a:lnTo>
                    <a:pt x="8565" y="46818"/>
                  </a:lnTo>
                  <a:lnTo>
                    <a:pt x="10131" y="58845"/>
                  </a:lnTo>
                  <a:lnTo>
                    <a:pt x="12281" y="71284"/>
                  </a:lnTo>
                  <a:lnTo>
                    <a:pt x="14819" y="83998"/>
                  </a:lnTo>
                  <a:lnTo>
                    <a:pt x="17617" y="95789"/>
                  </a:lnTo>
                  <a:lnTo>
                    <a:pt x="20587" y="106966"/>
                  </a:lnTo>
                  <a:lnTo>
                    <a:pt x="26835" y="128228"/>
                  </a:lnTo>
                  <a:lnTo>
                    <a:pt x="33296" y="148731"/>
                  </a:lnTo>
                  <a:lnTo>
                    <a:pt x="36566" y="159946"/>
                  </a:lnTo>
                  <a:lnTo>
                    <a:pt x="43148" y="184197"/>
                  </a:lnTo>
                  <a:lnTo>
                    <a:pt x="46450" y="197959"/>
                  </a:lnTo>
                  <a:lnTo>
                    <a:pt x="63006" y="270683"/>
                  </a:lnTo>
                  <a:lnTo>
                    <a:pt x="66321" y="275512"/>
                  </a:lnTo>
                  <a:lnTo>
                    <a:pt x="69636" y="274310"/>
                  </a:lnTo>
                  <a:lnTo>
                    <a:pt x="77372" y="262289"/>
                  </a:lnTo>
                  <a:lnTo>
                    <a:pt x="106692" y="218021"/>
                  </a:lnTo>
                  <a:lnTo>
                    <a:pt x="114235" y="210561"/>
                  </a:lnTo>
                  <a:lnTo>
                    <a:pt x="122580" y="204481"/>
                  </a:lnTo>
                  <a:lnTo>
                    <a:pt x="131459" y="199323"/>
                  </a:lnTo>
                  <a:lnTo>
                    <a:pt x="141799" y="196990"/>
                  </a:lnTo>
                  <a:lnTo>
                    <a:pt x="153114" y="196540"/>
                  </a:lnTo>
                  <a:lnTo>
                    <a:pt x="165079" y="197345"/>
                  </a:lnTo>
                  <a:lnTo>
                    <a:pt x="176371" y="201198"/>
                  </a:lnTo>
                  <a:lnTo>
                    <a:pt x="187215" y="207082"/>
                  </a:lnTo>
                  <a:lnTo>
                    <a:pt x="197760" y="214321"/>
                  </a:lnTo>
                  <a:lnTo>
                    <a:pt x="205896" y="222463"/>
                  </a:lnTo>
                  <a:lnTo>
                    <a:pt x="212425" y="231207"/>
                  </a:lnTo>
                  <a:lnTo>
                    <a:pt x="217883" y="240352"/>
                  </a:lnTo>
                  <a:lnTo>
                    <a:pt x="221522" y="250870"/>
                  </a:lnTo>
                  <a:lnTo>
                    <a:pt x="223947" y="262303"/>
                  </a:lnTo>
                  <a:lnTo>
                    <a:pt x="225564" y="274346"/>
                  </a:lnTo>
                  <a:lnTo>
                    <a:pt x="227748" y="285691"/>
                  </a:lnTo>
                  <a:lnTo>
                    <a:pt x="230309" y="296570"/>
                  </a:lnTo>
                  <a:lnTo>
                    <a:pt x="238747" y="32827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5839104" y="1637496"/>
              <a:ext cx="189252" cy="133209"/>
            </a:xfrm>
            <a:custGeom>
              <a:avLst/>
              <a:gdLst/>
              <a:ahLst/>
              <a:cxnLst/>
              <a:rect l="0" t="0" r="0" b="0"/>
              <a:pathLst>
                <a:path w="189252" h="133209">
                  <a:moveTo>
                    <a:pt x="149459" y="23783"/>
                  </a:moveTo>
                  <a:lnTo>
                    <a:pt x="138898" y="13221"/>
                  </a:lnTo>
                  <a:lnTo>
                    <a:pt x="132471" y="9005"/>
                  </a:lnTo>
                  <a:lnTo>
                    <a:pt x="124870" y="5088"/>
                  </a:lnTo>
                  <a:lnTo>
                    <a:pt x="116487" y="1372"/>
                  </a:lnTo>
                  <a:lnTo>
                    <a:pt x="107582" y="0"/>
                  </a:lnTo>
                  <a:lnTo>
                    <a:pt x="98330" y="190"/>
                  </a:lnTo>
                  <a:lnTo>
                    <a:pt x="88846" y="1423"/>
                  </a:lnTo>
                  <a:lnTo>
                    <a:pt x="79207" y="4455"/>
                  </a:lnTo>
                  <a:lnTo>
                    <a:pt x="69465" y="8687"/>
                  </a:lnTo>
                  <a:lnTo>
                    <a:pt x="59654" y="13719"/>
                  </a:lnTo>
                  <a:lnTo>
                    <a:pt x="49798" y="20390"/>
                  </a:lnTo>
                  <a:lnTo>
                    <a:pt x="39912" y="28153"/>
                  </a:lnTo>
                  <a:lnTo>
                    <a:pt x="30005" y="36644"/>
                  </a:lnTo>
                  <a:lnTo>
                    <a:pt x="21189" y="46726"/>
                  </a:lnTo>
                  <a:lnTo>
                    <a:pt x="13102" y="57869"/>
                  </a:lnTo>
                  <a:lnTo>
                    <a:pt x="5500" y="69718"/>
                  </a:lnTo>
                  <a:lnTo>
                    <a:pt x="1537" y="82039"/>
                  </a:lnTo>
                  <a:lnTo>
                    <a:pt x="0" y="94675"/>
                  </a:lnTo>
                  <a:lnTo>
                    <a:pt x="81" y="107519"/>
                  </a:lnTo>
                  <a:lnTo>
                    <a:pt x="3451" y="117187"/>
                  </a:lnTo>
                  <a:lnTo>
                    <a:pt x="9013" y="124738"/>
                  </a:lnTo>
                  <a:lnTo>
                    <a:pt x="16038" y="130878"/>
                  </a:lnTo>
                  <a:lnTo>
                    <a:pt x="24036" y="132760"/>
                  </a:lnTo>
                  <a:lnTo>
                    <a:pt x="32685" y="131804"/>
                  </a:lnTo>
                  <a:lnTo>
                    <a:pt x="41767" y="128956"/>
                  </a:lnTo>
                  <a:lnTo>
                    <a:pt x="50032" y="124847"/>
                  </a:lnTo>
                  <a:lnTo>
                    <a:pt x="57753" y="119897"/>
                  </a:lnTo>
                  <a:lnTo>
                    <a:pt x="65110" y="114386"/>
                  </a:lnTo>
                  <a:lnTo>
                    <a:pt x="71120" y="107397"/>
                  </a:lnTo>
                  <a:lnTo>
                    <a:pt x="76232" y="99421"/>
                  </a:lnTo>
                  <a:lnTo>
                    <a:pt x="80746" y="90788"/>
                  </a:lnTo>
                  <a:lnTo>
                    <a:pt x="82650" y="80611"/>
                  </a:lnTo>
                  <a:lnTo>
                    <a:pt x="82813" y="69406"/>
                  </a:lnTo>
                  <a:lnTo>
                    <a:pt x="81817" y="57514"/>
                  </a:lnTo>
                  <a:lnTo>
                    <a:pt x="82258" y="55113"/>
                  </a:lnTo>
                  <a:lnTo>
                    <a:pt x="83658" y="59039"/>
                  </a:lnTo>
                  <a:lnTo>
                    <a:pt x="85696" y="67182"/>
                  </a:lnTo>
                  <a:lnTo>
                    <a:pt x="89266" y="74822"/>
                  </a:lnTo>
                  <a:lnTo>
                    <a:pt x="93856" y="82126"/>
                  </a:lnTo>
                  <a:lnTo>
                    <a:pt x="99127" y="89205"/>
                  </a:lnTo>
                  <a:lnTo>
                    <a:pt x="104852" y="96136"/>
                  </a:lnTo>
                  <a:lnTo>
                    <a:pt x="110878" y="102967"/>
                  </a:lnTo>
                  <a:lnTo>
                    <a:pt x="117107" y="109732"/>
                  </a:lnTo>
                  <a:lnTo>
                    <a:pt x="125681" y="115347"/>
                  </a:lnTo>
                  <a:lnTo>
                    <a:pt x="135818" y="120195"/>
                  </a:lnTo>
                  <a:lnTo>
                    <a:pt x="189251" y="1332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6117885" y="1557913"/>
              <a:ext cx="278539" cy="232688"/>
            </a:xfrm>
            <a:custGeom>
              <a:avLst/>
              <a:gdLst/>
              <a:ahLst/>
              <a:cxnLst/>
              <a:rect l="0" t="0" r="0" b="0"/>
              <a:pathLst>
                <a:path w="278539" h="232688">
                  <a:moveTo>
                    <a:pt x="0" y="43679"/>
                  </a:moveTo>
                  <a:lnTo>
                    <a:pt x="13846" y="99063"/>
                  </a:lnTo>
                  <a:lnTo>
                    <a:pt x="15862" y="111550"/>
                  </a:lnTo>
                  <a:lnTo>
                    <a:pt x="17207" y="124296"/>
                  </a:lnTo>
                  <a:lnTo>
                    <a:pt x="18103" y="137215"/>
                  </a:lnTo>
                  <a:lnTo>
                    <a:pt x="19806" y="149144"/>
                  </a:lnTo>
                  <a:lnTo>
                    <a:pt x="22046" y="160412"/>
                  </a:lnTo>
                  <a:lnTo>
                    <a:pt x="24645" y="171240"/>
                  </a:lnTo>
                  <a:lnTo>
                    <a:pt x="26378" y="172932"/>
                  </a:lnTo>
                  <a:lnTo>
                    <a:pt x="27533" y="168534"/>
                  </a:lnTo>
                  <a:lnTo>
                    <a:pt x="28303" y="160075"/>
                  </a:lnTo>
                  <a:lnTo>
                    <a:pt x="29922" y="150014"/>
                  </a:lnTo>
                  <a:lnTo>
                    <a:pt x="32106" y="138886"/>
                  </a:lnTo>
                  <a:lnTo>
                    <a:pt x="37481" y="114731"/>
                  </a:lnTo>
                  <a:lnTo>
                    <a:pt x="43554" y="89259"/>
                  </a:lnTo>
                  <a:lnTo>
                    <a:pt x="46721" y="77381"/>
                  </a:lnTo>
                  <a:lnTo>
                    <a:pt x="53187" y="55342"/>
                  </a:lnTo>
                  <a:lnTo>
                    <a:pt x="58669" y="45928"/>
                  </a:lnTo>
                  <a:lnTo>
                    <a:pt x="65640" y="37441"/>
                  </a:lnTo>
                  <a:lnTo>
                    <a:pt x="73603" y="29573"/>
                  </a:lnTo>
                  <a:lnTo>
                    <a:pt x="82228" y="23222"/>
                  </a:lnTo>
                  <a:lnTo>
                    <a:pt x="91294" y="17882"/>
                  </a:lnTo>
                  <a:lnTo>
                    <a:pt x="100653" y="13218"/>
                  </a:lnTo>
                  <a:lnTo>
                    <a:pt x="110209" y="9002"/>
                  </a:lnTo>
                  <a:lnTo>
                    <a:pt x="119896" y="5087"/>
                  </a:lnTo>
                  <a:lnTo>
                    <a:pt x="129670" y="1371"/>
                  </a:lnTo>
                  <a:lnTo>
                    <a:pt x="139501" y="0"/>
                  </a:lnTo>
                  <a:lnTo>
                    <a:pt x="149371" y="191"/>
                  </a:lnTo>
                  <a:lnTo>
                    <a:pt x="159268" y="1423"/>
                  </a:lnTo>
                  <a:lnTo>
                    <a:pt x="169181" y="5561"/>
                  </a:lnTo>
                  <a:lnTo>
                    <a:pt x="179105" y="11635"/>
                  </a:lnTo>
                  <a:lnTo>
                    <a:pt x="189038" y="19000"/>
                  </a:lnTo>
                  <a:lnTo>
                    <a:pt x="197870" y="27227"/>
                  </a:lnTo>
                  <a:lnTo>
                    <a:pt x="205969" y="36027"/>
                  </a:lnTo>
                  <a:lnTo>
                    <a:pt x="213579" y="45209"/>
                  </a:lnTo>
                  <a:lnTo>
                    <a:pt x="220863" y="54647"/>
                  </a:lnTo>
                  <a:lnTo>
                    <a:pt x="227929" y="64255"/>
                  </a:lnTo>
                  <a:lnTo>
                    <a:pt x="234851" y="73976"/>
                  </a:lnTo>
                  <a:lnTo>
                    <a:pt x="240571" y="83773"/>
                  </a:lnTo>
                  <a:lnTo>
                    <a:pt x="245489" y="93620"/>
                  </a:lnTo>
                  <a:lnTo>
                    <a:pt x="249873" y="103500"/>
                  </a:lnTo>
                  <a:lnTo>
                    <a:pt x="253902" y="114508"/>
                  </a:lnTo>
                  <a:lnTo>
                    <a:pt x="257692" y="126269"/>
                  </a:lnTo>
                  <a:lnTo>
                    <a:pt x="261325" y="138530"/>
                  </a:lnTo>
                  <a:lnTo>
                    <a:pt x="264852" y="152231"/>
                  </a:lnTo>
                  <a:lnTo>
                    <a:pt x="268309" y="166891"/>
                  </a:lnTo>
                  <a:lnTo>
                    <a:pt x="278538" y="23268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 name="Group 36"/>
          <p:cNvGrpSpPr/>
          <p:nvPr/>
        </p:nvGrpSpPr>
        <p:grpSpPr>
          <a:xfrm>
            <a:off x="7868694" y="905248"/>
            <a:ext cx="1950367" cy="842655"/>
            <a:chOff x="7868694" y="905248"/>
            <a:chExt cx="1950367" cy="842655"/>
          </a:xfrm>
        </p:grpSpPr>
        <p:sp>
          <p:nvSpPr>
            <p:cNvPr id="27" name="Freeform 26"/>
            <p:cNvSpPr/>
            <p:nvPr/>
          </p:nvSpPr>
          <p:spPr>
            <a:xfrm>
              <a:off x="7868694" y="905248"/>
              <a:ext cx="79583" cy="457598"/>
            </a:xfrm>
            <a:custGeom>
              <a:avLst/>
              <a:gdLst/>
              <a:ahLst/>
              <a:cxnLst/>
              <a:rect l="0" t="0" r="0" b="0"/>
              <a:pathLst>
                <a:path w="79583" h="457598">
                  <a:moveTo>
                    <a:pt x="0" y="0"/>
                  </a:moveTo>
                  <a:lnTo>
                    <a:pt x="5281" y="15842"/>
                  </a:lnTo>
                  <a:lnTo>
                    <a:pt x="5732" y="23825"/>
                  </a:lnTo>
                  <a:lnTo>
                    <a:pt x="4926" y="32463"/>
                  </a:lnTo>
                  <a:lnTo>
                    <a:pt x="3285" y="41537"/>
                  </a:lnTo>
                  <a:lnTo>
                    <a:pt x="3295" y="52008"/>
                  </a:lnTo>
                  <a:lnTo>
                    <a:pt x="4407" y="63410"/>
                  </a:lnTo>
                  <a:lnTo>
                    <a:pt x="6254" y="75433"/>
                  </a:lnTo>
                  <a:lnTo>
                    <a:pt x="8591" y="86763"/>
                  </a:lnTo>
                  <a:lnTo>
                    <a:pt x="11254" y="97633"/>
                  </a:lnTo>
                  <a:lnTo>
                    <a:pt x="14134" y="108196"/>
                  </a:lnTo>
                  <a:lnTo>
                    <a:pt x="17161" y="121869"/>
                  </a:lnTo>
                  <a:lnTo>
                    <a:pt x="33236" y="205261"/>
                  </a:lnTo>
                  <a:lnTo>
                    <a:pt x="36526" y="219739"/>
                  </a:lnTo>
                  <a:lnTo>
                    <a:pt x="39824" y="232706"/>
                  </a:lnTo>
                  <a:lnTo>
                    <a:pt x="43130" y="244667"/>
                  </a:lnTo>
                  <a:lnTo>
                    <a:pt x="45333" y="259273"/>
                  </a:lnTo>
                  <a:lnTo>
                    <a:pt x="46801" y="275643"/>
                  </a:lnTo>
                  <a:lnTo>
                    <a:pt x="47780" y="293187"/>
                  </a:lnTo>
                  <a:lnTo>
                    <a:pt x="49538" y="309305"/>
                  </a:lnTo>
                  <a:lnTo>
                    <a:pt x="51817" y="324471"/>
                  </a:lnTo>
                  <a:lnTo>
                    <a:pt x="54440" y="339003"/>
                  </a:lnTo>
                  <a:lnTo>
                    <a:pt x="56189" y="354218"/>
                  </a:lnTo>
                  <a:lnTo>
                    <a:pt x="57355" y="369888"/>
                  </a:lnTo>
                  <a:lnTo>
                    <a:pt x="58133" y="385860"/>
                  </a:lnTo>
                  <a:lnTo>
                    <a:pt x="59756" y="399825"/>
                  </a:lnTo>
                  <a:lnTo>
                    <a:pt x="61944" y="412451"/>
                  </a:lnTo>
                  <a:lnTo>
                    <a:pt x="79582" y="45759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8107450" y="905248"/>
              <a:ext cx="275882" cy="487442"/>
            </a:xfrm>
            <a:custGeom>
              <a:avLst/>
              <a:gdLst/>
              <a:ahLst/>
              <a:cxnLst/>
              <a:rect l="0" t="0" r="0" b="0"/>
              <a:pathLst>
                <a:path w="275882" h="487442">
                  <a:moveTo>
                    <a:pt x="188999" y="0"/>
                  </a:moveTo>
                  <a:lnTo>
                    <a:pt x="173156" y="15842"/>
                  </a:lnTo>
                  <a:lnTo>
                    <a:pt x="164069" y="22720"/>
                  </a:lnTo>
                  <a:lnTo>
                    <a:pt x="153588" y="29515"/>
                  </a:lnTo>
                  <a:lnTo>
                    <a:pt x="142180" y="36256"/>
                  </a:lnTo>
                  <a:lnTo>
                    <a:pt x="130154" y="41856"/>
                  </a:lnTo>
                  <a:lnTo>
                    <a:pt x="117715" y="46694"/>
                  </a:lnTo>
                  <a:lnTo>
                    <a:pt x="105001" y="51025"/>
                  </a:lnTo>
                  <a:lnTo>
                    <a:pt x="92104" y="55017"/>
                  </a:lnTo>
                  <a:lnTo>
                    <a:pt x="42585" y="69367"/>
                  </a:lnTo>
                  <a:lnTo>
                    <a:pt x="31702" y="72772"/>
                  </a:lnTo>
                  <a:lnTo>
                    <a:pt x="22237" y="77252"/>
                  </a:lnTo>
                  <a:lnTo>
                    <a:pt x="13717" y="82450"/>
                  </a:lnTo>
                  <a:lnTo>
                    <a:pt x="5825" y="88126"/>
                  </a:lnTo>
                  <a:lnTo>
                    <a:pt x="1670" y="97436"/>
                  </a:lnTo>
                  <a:lnTo>
                    <a:pt x="5" y="109170"/>
                  </a:lnTo>
                  <a:lnTo>
                    <a:pt x="0" y="122519"/>
                  </a:lnTo>
                  <a:lnTo>
                    <a:pt x="1103" y="134734"/>
                  </a:lnTo>
                  <a:lnTo>
                    <a:pt x="2943" y="146193"/>
                  </a:lnTo>
                  <a:lnTo>
                    <a:pt x="5275" y="157149"/>
                  </a:lnTo>
                  <a:lnTo>
                    <a:pt x="7935" y="167768"/>
                  </a:lnTo>
                  <a:lnTo>
                    <a:pt x="10814" y="178164"/>
                  </a:lnTo>
                  <a:lnTo>
                    <a:pt x="13838" y="188410"/>
                  </a:lnTo>
                  <a:lnTo>
                    <a:pt x="19171" y="194136"/>
                  </a:lnTo>
                  <a:lnTo>
                    <a:pt x="26041" y="196848"/>
                  </a:lnTo>
                  <a:lnTo>
                    <a:pt x="33937" y="197550"/>
                  </a:lnTo>
                  <a:lnTo>
                    <a:pt x="42517" y="196913"/>
                  </a:lnTo>
                  <a:lnTo>
                    <a:pt x="51553" y="195383"/>
                  </a:lnTo>
                  <a:lnTo>
                    <a:pt x="60894" y="193258"/>
                  </a:lnTo>
                  <a:lnTo>
                    <a:pt x="70436" y="190736"/>
                  </a:lnTo>
                  <a:lnTo>
                    <a:pt x="80113" y="187949"/>
                  </a:lnTo>
                  <a:lnTo>
                    <a:pt x="89881" y="184986"/>
                  </a:lnTo>
                  <a:lnTo>
                    <a:pt x="100814" y="183010"/>
                  </a:lnTo>
                  <a:lnTo>
                    <a:pt x="112524" y="181693"/>
                  </a:lnTo>
                  <a:lnTo>
                    <a:pt x="124752" y="180816"/>
                  </a:lnTo>
                  <a:lnTo>
                    <a:pt x="137325" y="182441"/>
                  </a:lnTo>
                  <a:lnTo>
                    <a:pt x="150128" y="185735"/>
                  </a:lnTo>
                  <a:lnTo>
                    <a:pt x="163085" y="190142"/>
                  </a:lnTo>
                  <a:lnTo>
                    <a:pt x="176145" y="195290"/>
                  </a:lnTo>
                  <a:lnTo>
                    <a:pt x="189272" y="200933"/>
                  </a:lnTo>
                  <a:lnTo>
                    <a:pt x="202445" y="206906"/>
                  </a:lnTo>
                  <a:lnTo>
                    <a:pt x="213437" y="214203"/>
                  </a:lnTo>
                  <a:lnTo>
                    <a:pt x="222976" y="222384"/>
                  </a:lnTo>
                  <a:lnTo>
                    <a:pt x="231545" y="231154"/>
                  </a:lnTo>
                  <a:lnTo>
                    <a:pt x="239469" y="241422"/>
                  </a:lnTo>
                  <a:lnTo>
                    <a:pt x="246963" y="252688"/>
                  </a:lnTo>
                  <a:lnTo>
                    <a:pt x="254169" y="264621"/>
                  </a:lnTo>
                  <a:lnTo>
                    <a:pt x="260078" y="276997"/>
                  </a:lnTo>
                  <a:lnTo>
                    <a:pt x="265123" y="289669"/>
                  </a:lnTo>
                  <a:lnTo>
                    <a:pt x="269592" y="302538"/>
                  </a:lnTo>
                  <a:lnTo>
                    <a:pt x="272571" y="316644"/>
                  </a:lnTo>
                  <a:lnTo>
                    <a:pt x="274557" y="331574"/>
                  </a:lnTo>
                  <a:lnTo>
                    <a:pt x="275881" y="347055"/>
                  </a:lnTo>
                  <a:lnTo>
                    <a:pt x="275659" y="361796"/>
                  </a:lnTo>
                  <a:lnTo>
                    <a:pt x="274405" y="376045"/>
                  </a:lnTo>
                  <a:lnTo>
                    <a:pt x="272464" y="389965"/>
                  </a:lnTo>
                  <a:lnTo>
                    <a:pt x="268959" y="403667"/>
                  </a:lnTo>
                  <a:lnTo>
                    <a:pt x="264411" y="417223"/>
                  </a:lnTo>
                  <a:lnTo>
                    <a:pt x="259169" y="430681"/>
                  </a:lnTo>
                  <a:lnTo>
                    <a:pt x="252359" y="441864"/>
                  </a:lnTo>
                  <a:lnTo>
                    <a:pt x="244502" y="451530"/>
                  </a:lnTo>
                  <a:lnTo>
                    <a:pt x="235949" y="460184"/>
                  </a:lnTo>
                  <a:lnTo>
                    <a:pt x="226931" y="467059"/>
                  </a:lnTo>
                  <a:lnTo>
                    <a:pt x="217603" y="472748"/>
                  </a:lnTo>
                  <a:lnTo>
                    <a:pt x="188999" y="48744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8754047" y="964934"/>
              <a:ext cx="29844" cy="338226"/>
            </a:xfrm>
            <a:custGeom>
              <a:avLst/>
              <a:gdLst/>
              <a:ahLst/>
              <a:cxnLst/>
              <a:rect l="0" t="0" r="0" b="0"/>
              <a:pathLst>
                <a:path w="29844" h="338226">
                  <a:moveTo>
                    <a:pt x="0" y="0"/>
                  </a:moveTo>
                  <a:lnTo>
                    <a:pt x="5281" y="21124"/>
                  </a:lnTo>
                  <a:lnTo>
                    <a:pt x="5731" y="31768"/>
                  </a:lnTo>
                  <a:lnTo>
                    <a:pt x="4926" y="43285"/>
                  </a:lnTo>
                  <a:lnTo>
                    <a:pt x="3284" y="55384"/>
                  </a:lnTo>
                  <a:lnTo>
                    <a:pt x="3294" y="68977"/>
                  </a:lnTo>
                  <a:lnTo>
                    <a:pt x="4406" y="83565"/>
                  </a:lnTo>
                  <a:lnTo>
                    <a:pt x="6253" y="98817"/>
                  </a:lnTo>
                  <a:lnTo>
                    <a:pt x="7484" y="113406"/>
                  </a:lnTo>
                  <a:lnTo>
                    <a:pt x="8305" y="127554"/>
                  </a:lnTo>
                  <a:lnTo>
                    <a:pt x="8853" y="141407"/>
                  </a:lnTo>
                  <a:lnTo>
                    <a:pt x="10323" y="156169"/>
                  </a:lnTo>
                  <a:lnTo>
                    <a:pt x="12409" y="171536"/>
                  </a:lnTo>
                  <a:lnTo>
                    <a:pt x="14904" y="187308"/>
                  </a:lnTo>
                  <a:lnTo>
                    <a:pt x="16568" y="202244"/>
                  </a:lnTo>
                  <a:lnTo>
                    <a:pt x="17677" y="216622"/>
                  </a:lnTo>
                  <a:lnTo>
                    <a:pt x="18416" y="230629"/>
                  </a:lnTo>
                  <a:lnTo>
                    <a:pt x="20015" y="244388"/>
                  </a:lnTo>
                  <a:lnTo>
                    <a:pt x="22186" y="257982"/>
                  </a:lnTo>
                  <a:lnTo>
                    <a:pt x="24738" y="271466"/>
                  </a:lnTo>
                  <a:lnTo>
                    <a:pt x="26440" y="284876"/>
                  </a:lnTo>
                  <a:lnTo>
                    <a:pt x="27574" y="298238"/>
                  </a:lnTo>
                  <a:lnTo>
                    <a:pt x="29843" y="33822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8664516" y="1163890"/>
              <a:ext cx="198957" cy="59688"/>
            </a:xfrm>
            <a:custGeom>
              <a:avLst/>
              <a:gdLst/>
              <a:ahLst/>
              <a:cxnLst/>
              <a:rect l="0" t="0" r="0" b="0"/>
              <a:pathLst>
                <a:path w="198957" h="59688">
                  <a:moveTo>
                    <a:pt x="0" y="59687"/>
                  </a:moveTo>
                  <a:lnTo>
                    <a:pt x="15844" y="49125"/>
                  </a:lnTo>
                  <a:lnTo>
                    <a:pt x="24931" y="44908"/>
                  </a:lnTo>
                  <a:lnTo>
                    <a:pt x="35411" y="40992"/>
                  </a:lnTo>
                  <a:lnTo>
                    <a:pt x="46819" y="37276"/>
                  </a:lnTo>
                  <a:lnTo>
                    <a:pt x="58846" y="34798"/>
                  </a:lnTo>
                  <a:lnTo>
                    <a:pt x="71284" y="33147"/>
                  </a:lnTo>
                  <a:lnTo>
                    <a:pt x="83998" y="32045"/>
                  </a:lnTo>
                  <a:lnTo>
                    <a:pt x="95791" y="30206"/>
                  </a:lnTo>
                  <a:lnTo>
                    <a:pt x="106967" y="27874"/>
                  </a:lnTo>
                  <a:lnTo>
                    <a:pt x="141489" y="19312"/>
                  </a:lnTo>
                  <a:lnTo>
                    <a:pt x="198956"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8943054" y="1153942"/>
              <a:ext cx="39793" cy="179061"/>
            </a:xfrm>
            <a:custGeom>
              <a:avLst/>
              <a:gdLst/>
              <a:ahLst/>
              <a:cxnLst/>
              <a:rect l="0" t="0" r="0" b="0"/>
              <a:pathLst>
                <a:path w="39793" h="179061">
                  <a:moveTo>
                    <a:pt x="0" y="0"/>
                  </a:moveTo>
                  <a:lnTo>
                    <a:pt x="5281" y="15843"/>
                  </a:lnTo>
                  <a:lnTo>
                    <a:pt x="6837" y="24931"/>
                  </a:lnTo>
                  <a:lnTo>
                    <a:pt x="7875" y="35411"/>
                  </a:lnTo>
                  <a:lnTo>
                    <a:pt x="8566" y="46819"/>
                  </a:lnTo>
                  <a:lnTo>
                    <a:pt x="9334" y="74232"/>
                  </a:lnTo>
                  <a:lnTo>
                    <a:pt x="9539" y="89279"/>
                  </a:lnTo>
                  <a:lnTo>
                    <a:pt x="10781" y="102626"/>
                  </a:lnTo>
                  <a:lnTo>
                    <a:pt x="12714" y="114841"/>
                  </a:lnTo>
                  <a:lnTo>
                    <a:pt x="15108" y="126299"/>
                  </a:lnTo>
                  <a:lnTo>
                    <a:pt x="17809" y="137254"/>
                  </a:lnTo>
                  <a:lnTo>
                    <a:pt x="20715" y="147874"/>
                  </a:lnTo>
                  <a:lnTo>
                    <a:pt x="39792" y="17906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8972898" y="1064412"/>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9072376" y="1136520"/>
              <a:ext cx="268591" cy="176588"/>
            </a:xfrm>
            <a:custGeom>
              <a:avLst/>
              <a:gdLst/>
              <a:ahLst/>
              <a:cxnLst/>
              <a:rect l="0" t="0" r="0" b="0"/>
              <a:pathLst>
                <a:path w="268591" h="176588">
                  <a:moveTo>
                    <a:pt x="0" y="27370"/>
                  </a:moveTo>
                  <a:lnTo>
                    <a:pt x="0" y="53774"/>
                  </a:lnTo>
                  <a:lnTo>
                    <a:pt x="1105" y="65974"/>
                  </a:lnTo>
                  <a:lnTo>
                    <a:pt x="2948" y="78528"/>
                  </a:lnTo>
                  <a:lnTo>
                    <a:pt x="5281" y="91319"/>
                  </a:lnTo>
                  <a:lnTo>
                    <a:pt x="6836" y="104267"/>
                  </a:lnTo>
                  <a:lnTo>
                    <a:pt x="7873" y="117320"/>
                  </a:lnTo>
                  <a:lnTo>
                    <a:pt x="8565" y="130444"/>
                  </a:lnTo>
                  <a:lnTo>
                    <a:pt x="9026" y="133666"/>
                  </a:lnTo>
                  <a:lnTo>
                    <a:pt x="9333" y="130288"/>
                  </a:lnTo>
                  <a:lnTo>
                    <a:pt x="9537" y="122510"/>
                  </a:lnTo>
                  <a:lnTo>
                    <a:pt x="10779" y="112902"/>
                  </a:lnTo>
                  <a:lnTo>
                    <a:pt x="12712" y="102077"/>
                  </a:lnTo>
                  <a:lnTo>
                    <a:pt x="15107" y="90438"/>
                  </a:lnTo>
                  <a:lnTo>
                    <a:pt x="17808" y="79363"/>
                  </a:lnTo>
                  <a:lnTo>
                    <a:pt x="20714" y="68664"/>
                  </a:lnTo>
                  <a:lnTo>
                    <a:pt x="26891" y="47933"/>
                  </a:lnTo>
                  <a:lnTo>
                    <a:pt x="33320" y="27667"/>
                  </a:lnTo>
                  <a:lnTo>
                    <a:pt x="37688" y="18725"/>
                  </a:lnTo>
                  <a:lnTo>
                    <a:pt x="42810" y="10554"/>
                  </a:lnTo>
                  <a:lnTo>
                    <a:pt x="48436" y="2895"/>
                  </a:lnTo>
                  <a:lnTo>
                    <a:pt x="54397" y="0"/>
                  </a:lnTo>
                  <a:lnTo>
                    <a:pt x="60581" y="281"/>
                  </a:lnTo>
                  <a:lnTo>
                    <a:pt x="66914" y="2679"/>
                  </a:lnTo>
                  <a:lnTo>
                    <a:pt x="72242" y="8699"/>
                  </a:lnTo>
                  <a:lnTo>
                    <a:pt x="76899" y="17133"/>
                  </a:lnTo>
                  <a:lnTo>
                    <a:pt x="81110" y="27177"/>
                  </a:lnTo>
                  <a:lnTo>
                    <a:pt x="85022" y="37189"/>
                  </a:lnTo>
                  <a:lnTo>
                    <a:pt x="92316" y="57156"/>
                  </a:lnTo>
                  <a:lnTo>
                    <a:pt x="95809" y="68228"/>
                  </a:lnTo>
                  <a:lnTo>
                    <a:pt x="109355" y="114818"/>
                  </a:lnTo>
                  <a:lnTo>
                    <a:pt x="112695" y="125460"/>
                  </a:lnTo>
                  <a:lnTo>
                    <a:pt x="114921" y="128133"/>
                  </a:lnTo>
                  <a:lnTo>
                    <a:pt x="116405" y="125494"/>
                  </a:lnTo>
                  <a:lnTo>
                    <a:pt x="117394" y="119313"/>
                  </a:lnTo>
                  <a:lnTo>
                    <a:pt x="119159" y="111877"/>
                  </a:lnTo>
                  <a:lnTo>
                    <a:pt x="121441" y="103604"/>
                  </a:lnTo>
                  <a:lnTo>
                    <a:pt x="126924" y="85568"/>
                  </a:lnTo>
                  <a:lnTo>
                    <a:pt x="133045" y="66499"/>
                  </a:lnTo>
                  <a:lnTo>
                    <a:pt x="137330" y="56772"/>
                  </a:lnTo>
                  <a:lnTo>
                    <a:pt x="142397" y="46971"/>
                  </a:lnTo>
                  <a:lnTo>
                    <a:pt x="147986" y="37122"/>
                  </a:lnTo>
                  <a:lnTo>
                    <a:pt x="155028" y="29450"/>
                  </a:lnTo>
                  <a:lnTo>
                    <a:pt x="163038" y="23230"/>
                  </a:lnTo>
                  <a:lnTo>
                    <a:pt x="171695" y="17978"/>
                  </a:lnTo>
                  <a:lnTo>
                    <a:pt x="180782" y="15582"/>
                  </a:lnTo>
                  <a:lnTo>
                    <a:pt x="190156" y="15090"/>
                  </a:lnTo>
                  <a:lnTo>
                    <a:pt x="199720" y="15867"/>
                  </a:lnTo>
                  <a:lnTo>
                    <a:pt x="208308" y="18596"/>
                  </a:lnTo>
                  <a:lnTo>
                    <a:pt x="216244" y="22626"/>
                  </a:lnTo>
                  <a:lnTo>
                    <a:pt x="223744" y="27523"/>
                  </a:lnTo>
                  <a:lnTo>
                    <a:pt x="229850" y="34104"/>
                  </a:lnTo>
                  <a:lnTo>
                    <a:pt x="235027" y="41807"/>
                  </a:lnTo>
                  <a:lnTo>
                    <a:pt x="239582" y="50258"/>
                  </a:lnTo>
                  <a:lnTo>
                    <a:pt x="243725" y="60314"/>
                  </a:lnTo>
                  <a:lnTo>
                    <a:pt x="247592" y="71439"/>
                  </a:lnTo>
                  <a:lnTo>
                    <a:pt x="251275" y="83276"/>
                  </a:lnTo>
                  <a:lnTo>
                    <a:pt x="258316" y="108220"/>
                  </a:lnTo>
                  <a:lnTo>
                    <a:pt x="268590" y="17658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9390705" y="1122890"/>
              <a:ext cx="129322" cy="160374"/>
            </a:xfrm>
            <a:custGeom>
              <a:avLst/>
              <a:gdLst/>
              <a:ahLst/>
              <a:cxnLst/>
              <a:rect l="0" t="0" r="0" b="0"/>
              <a:pathLst>
                <a:path w="129322" h="160374">
                  <a:moveTo>
                    <a:pt x="0" y="70843"/>
                  </a:moveTo>
                  <a:lnTo>
                    <a:pt x="21123" y="70843"/>
                  </a:lnTo>
                  <a:lnTo>
                    <a:pt x="30662" y="69738"/>
                  </a:lnTo>
                  <a:lnTo>
                    <a:pt x="40337" y="67896"/>
                  </a:lnTo>
                  <a:lnTo>
                    <a:pt x="50102" y="65562"/>
                  </a:lnTo>
                  <a:lnTo>
                    <a:pt x="59928" y="62901"/>
                  </a:lnTo>
                  <a:lnTo>
                    <a:pt x="79689" y="56997"/>
                  </a:lnTo>
                  <a:lnTo>
                    <a:pt x="88496" y="52770"/>
                  </a:lnTo>
                  <a:lnTo>
                    <a:pt x="96577" y="47741"/>
                  </a:lnTo>
                  <a:lnTo>
                    <a:pt x="104176" y="42178"/>
                  </a:lnTo>
                  <a:lnTo>
                    <a:pt x="110347" y="35154"/>
                  </a:lnTo>
                  <a:lnTo>
                    <a:pt x="115566" y="27155"/>
                  </a:lnTo>
                  <a:lnTo>
                    <a:pt x="120151" y="18506"/>
                  </a:lnTo>
                  <a:lnTo>
                    <a:pt x="119892" y="11635"/>
                  </a:lnTo>
                  <a:lnTo>
                    <a:pt x="116403" y="5949"/>
                  </a:lnTo>
                  <a:lnTo>
                    <a:pt x="110761" y="1053"/>
                  </a:lnTo>
                  <a:lnTo>
                    <a:pt x="103684" y="0"/>
                  </a:lnTo>
                  <a:lnTo>
                    <a:pt x="95650" y="1508"/>
                  </a:lnTo>
                  <a:lnTo>
                    <a:pt x="86978" y="4724"/>
                  </a:lnTo>
                  <a:lnTo>
                    <a:pt x="78986" y="10184"/>
                  </a:lnTo>
                  <a:lnTo>
                    <a:pt x="71447" y="17140"/>
                  </a:lnTo>
                  <a:lnTo>
                    <a:pt x="64210" y="25093"/>
                  </a:lnTo>
                  <a:lnTo>
                    <a:pt x="57176" y="33711"/>
                  </a:lnTo>
                  <a:lnTo>
                    <a:pt x="50276" y="42773"/>
                  </a:lnTo>
                  <a:lnTo>
                    <a:pt x="43464" y="52130"/>
                  </a:lnTo>
                  <a:lnTo>
                    <a:pt x="40029" y="63894"/>
                  </a:lnTo>
                  <a:lnTo>
                    <a:pt x="38845" y="77264"/>
                  </a:lnTo>
                  <a:lnTo>
                    <a:pt x="39160" y="91703"/>
                  </a:lnTo>
                  <a:lnTo>
                    <a:pt x="41581" y="104645"/>
                  </a:lnTo>
                  <a:lnTo>
                    <a:pt x="45405" y="116589"/>
                  </a:lnTo>
                  <a:lnTo>
                    <a:pt x="50166" y="127868"/>
                  </a:lnTo>
                  <a:lnTo>
                    <a:pt x="56656" y="136493"/>
                  </a:lnTo>
                  <a:lnTo>
                    <a:pt x="64298" y="143347"/>
                  </a:lnTo>
                  <a:lnTo>
                    <a:pt x="72708" y="149023"/>
                  </a:lnTo>
                  <a:lnTo>
                    <a:pt x="82736" y="152806"/>
                  </a:lnTo>
                  <a:lnTo>
                    <a:pt x="93843" y="155329"/>
                  </a:lnTo>
                  <a:lnTo>
                    <a:pt x="129321" y="16037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9650467" y="1094255"/>
              <a:ext cx="168594" cy="208905"/>
            </a:xfrm>
            <a:custGeom>
              <a:avLst/>
              <a:gdLst/>
              <a:ahLst/>
              <a:cxnLst/>
              <a:rect l="0" t="0" r="0" b="0"/>
              <a:pathLst>
                <a:path w="168594" h="208905">
                  <a:moveTo>
                    <a:pt x="58567" y="0"/>
                  </a:moveTo>
                  <a:lnTo>
                    <a:pt x="37443" y="0"/>
                  </a:lnTo>
                  <a:lnTo>
                    <a:pt x="27905" y="2211"/>
                  </a:lnTo>
                  <a:lnTo>
                    <a:pt x="18230" y="5895"/>
                  </a:lnTo>
                  <a:lnTo>
                    <a:pt x="8465" y="10562"/>
                  </a:lnTo>
                  <a:lnTo>
                    <a:pt x="3059" y="18095"/>
                  </a:lnTo>
                  <a:lnTo>
                    <a:pt x="560" y="27538"/>
                  </a:lnTo>
                  <a:lnTo>
                    <a:pt x="0" y="38254"/>
                  </a:lnTo>
                  <a:lnTo>
                    <a:pt x="2942" y="46504"/>
                  </a:lnTo>
                  <a:lnTo>
                    <a:pt x="8220" y="53109"/>
                  </a:lnTo>
                  <a:lnTo>
                    <a:pt x="15054" y="58618"/>
                  </a:lnTo>
                  <a:lnTo>
                    <a:pt x="24032" y="63395"/>
                  </a:lnTo>
                  <a:lnTo>
                    <a:pt x="34439" y="67686"/>
                  </a:lnTo>
                  <a:lnTo>
                    <a:pt x="45797" y="71651"/>
                  </a:lnTo>
                  <a:lnTo>
                    <a:pt x="57791" y="75400"/>
                  </a:lnTo>
                  <a:lnTo>
                    <a:pt x="82907" y="82514"/>
                  </a:lnTo>
                  <a:lnTo>
                    <a:pt x="94689" y="87063"/>
                  </a:lnTo>
                  <a:lnTo>
                    <a:pt x="105859" y="92307"/>
                  </a:lnTo>
                  <a:lnTo>
                    <a:pt x="116623" y="98013"/>
                  </a:lnTo>
                  <a:lnTo>
                    <a:pt x="127114" y="104028"/>
                  </a:lnTo>
                  <a:lnTo>
                    <a:pt x="137424" y="110249"/>
                  </a:lnTo>
                  <a:lnTo>
                    <a:pt x="147614" y="116606"/>
                  </a:lnTo>
                  <a:lnTo>
                    <a:pt x="155511" y="124161"/>
                  </a:lnTo>
                  <a:lnTo>
                    <a:pt x="161882" y="132513"/>
                  </a:lnTo>
                  <a:lnTo>
                    <a:pt x="167235" y="141397"/>
                  </a:lnTo>
                  <a:lnTo>
                    <a:pt x="168593" y="149530"/>
                  </a:lnTo>
                  <a:lnTo>
                    <a:pt x="167287" y="157163"/>
                  </a:lnTo>
                  <a:lnTo>
                    <a:pt x="164207" y="164462"/>
                  </a:lnTo>
                  <a:lnTo>
                    <a:pt x="159942" y="171539"/>
                  </a:lnTo>
                  <a:lnTo>
                    <a:pt x="154888" y="178467"/>
                  </a:lnTo>
                  <a:lnTo>
                    <a:pt x="149309" y="185297"/>
                  </a:lnTo>
                  <a:lnTo>
                    <a:pt x="141167" y="189850"/>
                  </a:lnTo>
                  <a:lnTo>
                    <a:pt x="131319" y="192885"/>
                  </a:lnTo>
                  <a:lnTo>
                    <a:pt x="120331" y="194909"/>
                  </a:lnTo>
                  <a:lnTo>
                    <a:pt x="108586" y="196258"/>
                  </a:lnTo>
                  <a:lnTo>
                    <a:pt x="96334" y="197157"/>
                  </a:lnTo>
                  <a:lnTo>
                    <a:pt x="83745" y="197757"/>
                  </a:lnTo>
                  <a:lnTo>
                    <a:pt x="72036" y="199262"/>
                  </a:lnTo>
                  <a:lnTo>
                    <a:pt x="60914" y="201371"/>
                  </a:lnTo>
                  <a:lnTo>
                    <a:pt x="28723" y="20890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8993360" y="1512062"/>
              <a:ext cx="441029" cy="235841"/>
            </a:xfrm>
            <a:custGeom>
              <a:avLst/>
              <a:gdLst/>
              <a:ahLst/>
              <a:cxnLst/>
              <a:rect l="0" t="0" r="0" b="0"/>
              <a:pathLst>
                <a:path w="441029" h="235841">
                  <a:moveTo>
                    <a:pt x="29277" y="0"/>
                  </a:moveTo>
                  <a:lnTo>
                    <a:pt x="23996" y="15843"/>
                  </a:lnTo>
                  <a:lnTo>
                    <a:pt x="21335" y="26036"/>
                  </a:lnTo>
                  <a:lnTo>
                    <a:pt x="5893" y="92563"/>
                  </a:lnTo>
                  <a:lnTo>
                    <a:pt x="3739" y="107026"/>
                  </a:lnTo>
                  <a:lnTo>
                    <a:pt x="2304" y="122195"/>
                  </a:lnTo>
                  <a:lnTo>
                    <a:pt x="1347" y="137834"/>
                  </a:lnTo>
                  <a:lnTo>
                    <a:pt x="284" y="167001"/>
                  </a:lnTo>
                  <a:lnTo>
                    <a:pt x="0" y="180969"/>
                  </a:lnTo>
                  <a:lnTo>
                    <a:pt x="2021" y="192491"/>
                  </a:lnTo>
                  <a:lnTo>
                    <a:pt x="5580" y="202383"/>
                  </a:lnTo>
                  <a:lnTo>
                    <a:pt x="10164" y="211188"/>
                  </a:lnTo>
                  <a:lnTo>
                    <a:pt x="16535" y="215953"/>
                  </a:lnTo>
                  <a:lnTo>
                    <a:pt x="24098" y="218025"/>
                  </a:lnTo>
                  <a:lnTo>
                    <a:pt x="32456" y="218300"/>
                  </a:lnTo>
                  <a:lnTo>
                    <a:pt x="41344" y="216273"/>
                  </a:lnTo>
                  <a:lnTo>
                    <a:pt x="50585" y="212711"/>
                  </a:lnTo>
                  <a:lnTo>
                    <a:pt x="60062" y="208126"/>
                  </a:lnTo>
                  <a:lnTo>
                    <a:pt x="68590" y="201753"/>
                  </a:lnTo>
                  <a:lnTo>
                    <a:pt x="76487" y="194189"/>
                  </a:lnTo>
                  <a:lnTo>
                    <a:pt x="83961" y="185830"/>
                  </a:lnTo>
                  <a:lnTo>
                    <a:pt x="90049" y="175836"/>
                  </a:lnTo>
                  <a:lnTo>
                    <a:pt x="95214" y="164753"/>
                  </a:lnTo>
                  <a:lnTo>
                    <a:pt x="103900" y="141753"/>
                  </a:lnTo>
                  <a:lnTo>
                    <a:pt x="115004" y="110162"/>
                  </a:lnTo>
                  <a:lnTo>
                    <a:pt x="121906" y="89857"/>
                  </a:lnTo>
                  <a:lnTo>
                    <a:pt x="124189" y="88643"/>
                  </a:lnTo>
                  <a:lnTo>
                    <a:pt x="125712" y="93360"/>
                  </a:lnTo>
                  <a:lnTo>
                    <a:pt x="126726" y="102031"/>
                  </a:lnTo>
                  <a:lnTo>
                    <a:pt x="128508" y="113338"/>
                  </a:lnTo>
                  <a:lnTo>
                    <a:pt x="133434" y="140640"/>
                  </a:lnTo>
                  <a:lnTo>
                    <a:pt x="137401" y="154552"/>
                  </a:lnTo>
                  <a:lnTo>
                    <a:pt x="142256" y="168248"/>
                  </a:lnTo>
                  <a:lnTo>
                    <a:pt x="147703" y="181800"/>
                  </a:lnTo>
                  <a:lnTo>
                    <a:pt x="154651" y="193045"/>
                  </a:lnTo>
                  <a:lnTo>
                    <a:pt x="162598" y="202752"/>
                  </a:lnTo>
                  <a:lnTo>
                    <a:pt x="171213" y="211435"/>
                  </a:lnTo>
                  <a:lnTo>
                    <a:pt x="181376" y="218328"/>
                  </a:lnTo>
                  <a:lnTo>
                    <a:pt x="192574" y="224029"/>
                  </a:lnTo>
                  <a:lnTo>
                    <a:pt x="204460" y="228935"/>
                  </a:lnTo>
                  <a:lnTo>
                    <a:pt x="217911" y="232206"/>
                  </a:lnTo>
                  <a:lnTo>
                    <a:pt x="232405" y="234386"/>
                  </a:lnTo>
                  <a:lnTo>
                    <a:pt x="247594" y="235840"/>
                  </a:lnTo>
                  <a:lnTo>
                    <a:pt x="261036" y="235703"/>
                  </a:lnTo>
                  <a:lnTo>
                    <a:pt x="273313" y="234507"/>
                  </a:lnTo>
                  <a:lnTo>
                    <a:pt x="284813" y="232605"/>
                  </a:lnTo>
                  <a:lnTo>
                    <a:pt x="295797" y="230231"/>
                  </a:lnTo>
                  <a:lnTo>
                    <a:pt x="306435" y="227543"/>
                  </a:lnTo>
                  <a:lnTo>
                    <a:pt x="316843" y="224646"/>
                  </a:lnTo>
                  <a:lnTo>
                    <a:pt x="328202" y="219398"/>
                  </a:lnTo>
                  <a:lnTo>
                    <a:pt x="340197" y="212584"/>
                  </a:lnTo>
                  <a:lnTo>
                    <a:pt x="375254" y="190099"/>
                  </a:lnTo>
                  <a:lnTo>
                    <a:pt x="385933" y="183103"/>
                  </a:lnTo>
                  <a:lnTo>
                    <a:pt x="395263" y="176229"/>
                  </a:lnTo>
                  <a:lnTo>
                    <a:pt x="403694" y="169436"/>
                  </a:lnTo>
                  <a:lnTo>
                    <a:pt x="411525" y="162696"/>
                  </a:lnTo>
                  <a:lnTo>
                    <a:pt x="417851" y="154887"/>
                  </a:lnTo>
                  <a:lnTo>
                    <a:pt x="423174" y="146365"/>
                  </a:lnTo>
                  <a:lnTo>
                    <a:pt x="427828" y="137368"/>
                  </a:lnTo>
                  <a:lnTo>
                    <a:pt x="432036" y="126949"/>
                  </a:lnTo>
                  <a:lnTo>
                    <a:pt x="435946" y="115581"/>
                  </a:lnTo>
                  <a:lnTo>
                    <a:pt x="439658" y="103582"/>
                  </a:lnTo>
                  <a:lnTo>
                    <a:pt x="441028" y="92266"/>
                  </a:lnTo>
                  <a:lnTo>
                    <a:pt x="440836" y="81406"/>
                  </a:lnTo>
                  <a:lnTo>
                    <a:pt x="437136" y="3979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 name="Group 45"/>
          <p:cNvGrpSpPr/>
          <p:nvPr/>
        </p:nvGrpSpPr>
        <p:grpSpPr>
          <a:xfrm>
            <a:off x="1561801" y="2427258"/>
            <a:ext cx="1730915" cy="1024622"/>
            <a:chOff x="1561801" y="2427258"/>
            <a:chExt cx="1730915" cy="1024622"/>
          </a:xfrm>
        </p:grpSpPr>
        <p:sp>
          <p:nvSpPr>
            <p:cNvPr id="38" name="Freeform 37"/>
            <p:cNvSpPr/>
            <p:nvPr/>
          </p:nvSpPr>
          <p:spPr>
            <a:xfrm>
              <a:off x="1571749" y="2427258"/>
              <a:ext cx="9949" cy="726189"/>
            </a:xfrm>
            <a:custGeom>
              <a:avLst/>
              <a:gdLst/>
              <a:ahLst/>
              <a:cxnLst/>
              <a:rect l="0" t="0" r="0" b="0"/>
              <a:pathLst>
                <a:path w="9949" h="726189">
                  <a:moveTo>
                    <a:pt x="9948" y="0"/>
                  </a:moveTo>
                  <a:lnTo>
                    <a:pt x="9948" y="93536"/>
                  </a:lnTo>
                  <a:lnTo>
                    <a:pt x="8842" y="105464"/>
                  </a:lnTo>
                  <a:lnTo>
                    <a:pt x="7000" y="116733"/>
                  </a:lnTo>
                  <a:lnTo>
                    <a:pt x="4667" y="127561"/>
                  </a:lnTo>
                  <a:lnTo>
                    <a:pt x="3111" y="141411"/>
                  </a:lnTo>
                  <a:lnTo>
                    <a:pt x="2074" y="157277"/>
                  </a:lnTo>
                  <a:lnTo>
                    <a:pt x="1383" y="174486"/>
                  </a:lnTo>
                  <a:lnTo>
                    <a:pt x="615" y="214239"/>
                  </a:lnTo>
                  <a:lnTo>
                    <a:pt x="121" y="302803"/>
                  </a:lnTo>
                  <a:lnTo>
                    <a:pt x="1186" y="322348"/>
                  </a:lnTo>
                  <a:lnTo>
                    <a:pt x="3001" y="339798"/>
                  </a:lnTo>
                  <a:lnTo>
                    <a:pt x="5317" y="355853"/>
                  </a:lnTo>
                  <a:lnTo>
                    <a:pt x="6860" y="370978"/>
                  </a:lnTo>
                  <a:lnTo>
                    <a:pt x="7889" y="385482"/>
                  </a:lnTo>
                  <a:lnTo>
                    <a:pt x="8576" y="399573"/>
                  </a:lnTo>
                  <a:lnTo>
                    <a:pt x="9338" y="427019"/>
                  </a:lnTo>
                  <a:lnTo>
                    <a:pt x="9912" y="520558"/>
                  </a:lnTo>
                  <a:lnTo>
                    <a:pt x="9937" y="570941"/>
                  </a:lnTo>
                  <a:lnTo>
                    <a:pt x="8835" y="586215"/>
                  </a:lnTo>
                  <a:lnTo>
                    <a:pt x="6996" y="599713"/>
                  </a:lnTo>
                  <a:lnTo>
                    <a:pt x="4664" y="612028"/>
                  </a:lnTo>
                  <a:lnTo>
                    <a:pt x="3109" y="625765"/>
                  </a:lnTo>
                  <a:lnTo>
                    <a:pt x="2073" y="640449"/>
                  </a:lnTo>
                  <a:lnTo>
                    <a:pt x="921" y="670397"/>
                  </a:lnTo>
                  <a:lnTo>
                    <a:pt x="0" y="72618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1561801" y="3163394"/>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1671840" y="2802306"/>
              <a:ext cx="196961" cy="317990"/>
            </a:xfrm>
            <a:custGeom>
              <a:avLst/>
              <a:gdLst/>
              <a:ahLst/>
              <a:cxnLst/>
              <a:rect l="0" t="0" r="0" b="0"/>
              <a:pathLst>
                <a:path w="196961" h="317990">
                  <a:moveTo>
                    <a:pt x="29230" y="102445"/>
                  </a:moveTo>
                  <a:lnTo>
                    <a:pt x="122766" y="102445"/>
                  </a:lnTo>
                  <a:lnTo>
                    <a:pt x="134694" y="101340"/>
                  </a:lnTo>
                  <a:lnTo>
                    <a:pt x="145962" y="99498"/>
                  </a:lnTo>
                  <a:lnTo>
                    <a:pt x="156791" y="97164"/>
                  </a:lnTo>
                  <a:lnTo>
                    <a:pt x="167325" y="94504"/>
                  </a:lnTo>
                  <a:lnTo>
                    <a:pt x="177664" y="91624"/>
                  </a:lnTo>
                  <a:lnTo>
                    <a:pt x="187873" y="88600"/>
                  </a:lnTo>
                  <a:lnTo>
                    <a:pt x="193573" y="83267"/>
                  </a:lnTo>
                  <a:lnTo>
                    <a:pt x="196268" y="76396"/>
                  </a:lnTo>
                  <a:lnTo>
                    <a:pt x="196960" y="68500"/>
                  </a:lnTo>
                  <a:lnTo>
                    <a:pt x="195210" y="59919"/>
                  </a:lnTo>
                  <a:lnTo>
                    <a:pt x="191833" y="50883"/>
                  </a:lnTo>
                  <a:lnTo>
                    <a:pt x="187371" y="41543"/>
                  </a:lnTo>
                  <a:lnTo>
                    <a:pt x="182185" y="33106"/>
                  </a:lnTo>
                  <a:lnTo>
                    <a:pt x="176518" y="25271"/>
                  </a:lnTo>
                  <a:lnTo>
                    <a:pt x="170529" y="17836"/>
                  </a:lnTo>
                  <a:lnTo>
                    <a:pt x="163221" y="11775"/>
                  </a:lnTo>
                  <a:lnTo>
                    <a:pt x="155032" y="6628"/>
                  </a:lnTo>
                  <a:lnTo>
                    <a:pt x="146258" y="2092"/>
                  </a:lnTo>
                  <a:lnTo>
                    <a:pt x="135986" y="174"/>
                  </a:lnTo>
                  <a:lnTo>
                    <a:pt x="124718" y="0"/>
                  </a:lnTo>
                  <a:lnTo>
                    <a:pt x="112784" y="989"/>
                  </a:lnTo>
                  <a:lnTo>
                    <a:pt x="101512" y="3859"/>
                  </a:lnTo>
                  <a:lnTo>
                    <a:pt x="90682" y="7983"/>
                  </a:lnTo>
                  <a:lnTo>
                    <a:pt x="80146" y="12943"/>
                  </a:lnTo>
                  <a:lnTo>
                    <a:pt x="69806" y="19566"/>
                  </a:lnTo>
                  <a:lnTo>
                    <a:pt x="59596" y="27297"/>
                  </a:lnTo>
                  <a:lnTo>
                    <a:pt x="49474" y="35767"/>
                  </a:lnTo>
                  <a:lnTo>
                    <a:pt x="41621" y="45835"/>
                  </a:lnTo>
                  <a:lnTo>
                    <a:pt x="35280" y="56968"/>
                  </a:lnTo>
                  <a:lnTo>
                    <a:pt x="29947" y="68811"/>
                  </a:lnTo>
                  <a:lnTo>
                    <a:pt x="25287" y="80023"/>
                  </a:lnTo>
                  <a:lnTo>
                    <a:pt x="21075" y="90813"/>
                  </a:lnTo>
                  <a:lnTo>
                    <a:pt x="13447" y="111645"/>
                  </a:lnTo>
                  <a:lnTo>
                    <a:pt x="6373" y="131956"/>
                  </a:lnTo>
                  <a:lnTo>
                    <a:pt x="4044" y="144225"/>
                  </a:lnTo>
                  <a:lnTo>
                    <a:pt x="2492" y="157931"/>
                  </a:lnTo>
                  <a:lnTo>
                    <a:pt x="1457" y="172595"/>
                  </a:lnTo>
                  <a:lnTo>
                    <a:pt x="767" y="186793"/>
                  </a:lnTo>
                  <a:lnTo>
                    <a:pt x="0" y="214357"/>
                  </a:lnTo>
                  <a:lnTo>
                    <a:pt x="3112" y="227897"/>
                  </a:lnTo>
                  <a:lnTo>
                    <a:pt x="8502" y="241346"/>
                  </a:lnTo>
                  <a:lnTo>
                    <a:pt x="15411" y="254732"/>
                  </a:lnTo>
                  <a:lnTo>
                    <a:pt x="24439" y="266973"/>
                  </a:lnTo>
                  <a:lnTo>
                    <a:pt x="34878" y="278449"/>
                  </a:lnTo>
                  <a:lnTo>
                    <a:pt x="46259" y="289416"/>
                  </a:lnTo>
                  <a:lnTo>
                    <a:pt x="58268" y="297832"/>
                  </a:lnTo>
                  <a:lnTo>
                    <a:pt x="70695" y="304548"/>
                  </a:lnTo>
                  <a:lnTo>
                    <a:pt x="83400" y="310131"/>
                  </a:lnTo>
                  <a:lnTo>
                    <a:pt x="97398" y="313853"/>
                  </a:lnTo>
                  <a:lnTo>
                    <a:pt x="112256" y="316335"/>
                  </a:lnTo>
                  <a:lnTo>
                    <a:pt x="127687" y="317989"/>
                  </a:lnTo>
                  <a:lnTo>
                    <a:pt x="141291" y="317986"/>
                  </a:lnTo>
                  <a:lnTo>
                    <a:pt x="153677" y="316879"/>
                  </a:lnTo>
                  <a:lnTo>
                    <a:pt x="188395" y="31134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1953981" y="2831058"/>
              <a:ext cx="254427" cy="274581"/>
            </a:xfrm>
            <a:custGeom>
              <a:avLst/>
              <a:gdLst/>
              <a:ahLst/>
              <a:cxnLst/>
              <a:rect l="0" t="0" r="0" b="0"/>
              <a:pathLst>
                <a:path w="254427" h="274581">
                  <a:moveTo>
                    <a:pt x="5731" y="23955"/>
                  </a:moveTo>
                  <a:lnTo>
                    <a:pt x="450" y="39797"/>
                  </a:lnTo>
                  <a:lnTo>
                    <a:pt x="0" y="48885"/>
                  </a:lnTo>
                  <a:lnTo>
                    <a:pt x="805" y="59366"/>
                  </a:lnTo>
                  <a:lnTo>
                    <a:pt x="2447" y="70773"/>
                  </a:lnTo>
                  <a:lnTo>
                    <a:pt x="3542" y="82800"/>
                  </a:lnTo>
                  <a:lnTo>
                    <a:pt x="4272" y="95239"/>
                  </a:lnTo>
                  <a:lnTo>
                    <a:pt x="4758" y="107952"/>
                  </a:lnTo>
                  <a:lnTo>
                    <a:pt x="5443" y="152251"/>
                  </a:lnTo>
                  <a:lnTo>
                    <a:pt x="6644" y="166962"/>
                  </a:lnTo>
                  <a:lnTo>
                    <a:pt x="8551" y="181190"/>
                  </a:lnTo>
                  <a:lnTo>
                    <a:pt x="10927" y="195097"/>
                  </a:lnTo>
                  <a:lnTo>
                    <a:pt x="12511" y="208789"/>
                  </a:lnTo>
                  <a:lnTo>
                    <a:pt x="13567" y="222339"/>
                  </a:lnTo>
                  <a:lnTo>
                    <a:pt x="14271" y="235793"/>
                  </a:lnTo>
                  <a:lnTo>
                    <a:pt x="15846" y="248078"/>
                  </a:lnTo>
                  <a:lnTo>
                    <a:pt x="18001" y="259585"/>
                  </a:lnTo>
                  <a:lnTo>
                    <a:pt x="20543" y="270571"/>
                  </a:lnTo>
                  <a:lnTo>
                    <a:pt x="21132" y="274580"/>
                  </a:lnTo>
                  <a:lnTo>
                    <a:pt x="20420" y="273936"/>
                  </a:lnTo>
                  <a:lnTo>
                    <a:pt x="18840" y="270191"/>
                  </a:lnTo>
                  <a:lnTo>
                    <a:pt x="16681" y="261063"/>
                  </a:lnTo>
                  <a:lnTo>
                    <a:pt x="11335" y="233235"/>
                  </a:lnTo>
                  <a:lnTo>
                    <a:pt x="9467" y="217635"/>
                  </a:lnTo>
                  <a:lnTo>
                    <a:pt x="8222" y="201709"/>
                  </a:lnTo>
                  <a:lnTo>
                    <a:pt x="7391" y="185564"/>
                  </a:lnTo>
                  <a:lnTo>
                    <a:pt x="7943" y="169275"/>
                  </a:lnTo>
                  <a:lnTo>
                    <a:pt x="9417" y="152889"/>
                  </a:lnTo>
                  <a:lnTo>
                    <a:pt x="11504" y="136438"/>
                  </a:lnTo>
                  <a:lnTo>
                    <a:pt x="15106" y="123261"/>
                  </a:lnTo>
                  <a:lnTo>
                    <a:pt x="19719" y="112265"/>
                  </a:lnTo>
                  <a:lnTo>
                    <a:pt x="25004" y="102724"/>
                  </a:lnTo>
                  <a:lnTo>
                    <a:pt x="29633" y="93047"/>
                  </a:lnTo>
                  <a:lnTo>
                    <a:pt x="33824" y="83280"/>
                  </a:lnTo>
                  <a:lnTo>
                    <a:pt x="37723" y="73453"/>
                  </a:lnTo>
                  <a:lnTo>
                    <a:pt x="43639" y="63585"/>
                  </a:lnTo>
                  <a:lnTo>
                    <a:pt x="50899" y="53691"/>
                  </a:lnTo>
                  <a:lnTo>
                    <a:pt x="59054" y="43779"/>
                  </a:lnTo>
                  <a:lnTo>
                    <a:pt x="67807" y="33855"/>
                  </a:lnTo>
                  <a:lnTo>
                    <a:pt x="86376" y="13986"/>
                  </a:lnTo>
                  <a:lnTo>
                    <a:pt x="97075" y="7361"/>
                  </a:lnTo>
                  <a:lnTo>
                    <a:pt x="108629" y="2944"/>
                  </a:lnTo>
                  <a:lnTo>
                    <a:pt x="120753" y="0"/>
                  </a:lnTo>
                  <a:lnTo>
                    <a:pt x="131046" y="248"/>
                  </a:lnTo>
                  <a:lnTo>
                    <a:pt x="140118" y="2624"/>
                  </a:lnTo>
                  <a:lnTo>
                    <a:pt x="148378" y="6418"/>
                  </a:lnTo>
                  <a:lnTo>
                    <a:pt x="156094" y="11158"/>
                  </a:lnTo>
                  <a:lnTo>
                    <a:pt x="163449" y="16529"/>
                  </a:lnTo>
                  <a:lnTo>
                    <a:pt x="170563" y="22320"/>
                  </a:lnTo>
                  <a:lnTo>
                    <a:pt x="176411" y="29497"/>
                  </a:lnTo>
                  <a:lnTo>
                    <a:pt x="181415" y="37597"/>
                  </a:lnTo>
                  <a:lnTo>
                    <a:pt x="185856" y="46313"/>
                  </a:lnTo>
                  <a:lnTo>
                    <a:pt x="191028" y="57651"/>
                  </a:lnTo>
                  <a:lnTo>
                    <a:pt x="202669" y="84985"/>
                  </a:lnTo>
                  <a:lnTo>
                    <a:pt x="221651" y="131445"/>
                  </a:lnTo>
                  <a:lnTo>
                    <a:pt x="227050" y="146459"/>
                  </a:lnTo>
                  <a:lnTo>
                    <a:pt x="231754" y="160890"/>
                  </a:lnTo>
                  <a:lnTo>
                    <a:pt x="235995" y="174931"/>
                  </a:lnTo>
                  <a:lnTo>
                    <a:pt x="243655" y="202323"/>
                  </a:lnTo>
                  <a:lnTo>
                    <a:pt x="254426" y="25275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2439635" y="2812439"/>
              <a:ext cx="156736" cy="639441"/>
            </a:xfrm>
            <a:custGeom>
              <a:avLst/>
              <a:gdLst/>
              <a:ahLst/>
              <a:cxnLst/>
              <a:rect l="0" t="0" r="0" b="0"/>
              <a:pathLst>
                <a:path w="156736" h="639441">
                  <a:moveTo>
                    <a:pt x="156735" y="22678"/>
                  </a:moveTo>
                  <a:lnTo>
                    <a:pt x="146174" y="12116"/>
                  </a:lnTo>
                  <a:lnTo>
                    <a:pt x="139746" y="7900"/>
                  </a:lnTo>
                  <a:lnTo>
                    <a:pt x="132146" y="3983"/>
                  </a:lnTo>
                  <a:lnTo>
                    <a:pt x="123763" y="267"/>
                  </a:lnTo>
                  <a:lnTo>
                    <a:pt x="114858" y="0"/>
                  </a:lnTo>
                  <a:lnTo>
                    <a:pt x="105606" y="2033"/>
                  </a:lnTo>
                  <a:lnTo>
                    <a:pt x="96122" y="5599"/>
                  </a:lnTo>
                  <a:lnTo>
                    <a:pt x="87588" y="10187"/>
                  </a:lnTo>
                  <a:lnTo>
                    <a:pt x="79689" y="15456"/>
                  </a:lnTo>
                  <a:lnTo>
                    <a:pt x="72212" y="21179"/>
                  </a:lnTo>
                  <a:lnTo>
                    <a:pt x="65016" y="29416"/>
                  </a:lnTo>
                  <a:lnTo>
                    <a:pt x="58009" y="39328"/>
                  </a:lnTo>
                  <a:lnTo>
                    <a:pt x="51126" y="50358"/>
                  </a:lnTo>
                  <a:lnTo>
                    <a:pt x="45433" y="61027"/>
                  </a:lnTo>
                  <a:lnTo>
                    <a:pt x="40532" y="71455"/>
                  </a:lnTo>
                  <a:lnTo>
                    <a:pt x="36159" y="81724"/>
                  </a:lnTo>
                  <a:lnTo>
                    <a:pt x="25406" y="104923"/>
                  </a:lnTo>
                  <a:lnTo>
                    <a:pt x="19443" y="117299"/>
                  </a:lnTo>
                  <a:lnTo>
                    <a:pt x="14363" y="129971"/>
                  </a:lnTo>
                  <a:lnTo>
                    <a:pt x="9871" y="142841"/>
                  </a:lnTo>
                  <a:lnTo>
                    <a:pt x="5771" y="155841"/>
                  </a:lnTo>
                  <a:lnTo>
                    <a:pt x="3038" y="168929"/>
                  </a:lnTo>
                  <a:lnTo>
                    <a:pt x="1215" y="182076"/>
                  </a:lnTo>
                  <a:lnTo>
                    <a:pt x="0" y="195262"/>
                  </a:lnTo>
                  <a:lnTo>
                    <a:pt x="2507" y="205158"/>
                  </a:lnTo>
                  <a:lnTo>
                    <a:pt x="7493" y="212860"/>
                  </a:lnTo>
                  <a:lnTo>
                    <a:pt x="14134" y="219101"/>
                  </a:lnTo>
                  <a:lnTo>
                    <a:pt x="21876" y="221050"/>
                  </a:lnTo>
                  <a:lnTo>
                    <a:pt x="30354" y="220140"/>
                  </a:lnTo>
                  <a:lnTo>
                    <a:pt x="39322" y="217321"/>
                  </a:lnTo>
                  <a:lnTo>
                    <a:pt x="48616" y="212127"/>
                  </a:lnTo>
                  <a:lnTo>
                    <a:pt x="58129" y="205348"/>
                  </a:lnTo>
                  <a:lnTo>
                    <a:pt x="67786" y="197513"/>
                  </a:lnTo>
                  <a:lnTo>
                    <a:pt x="76435" y="186763"/>
                  </a:lnTo>
                  <a:lnTo>
                    <a:pt x="84411" y="174070"/>
                  </a:lnTo>
                  <a:lnTo>
                    <a:pt x="91940" y="160081"/>
                  </a:lnTo>
                  <a:lnTo>
                    <a:pt x="99169" y="145229"/>
                  </a:lnTo>
                  <a:lnTo>
                    <a:pt x="106200" y="129800"/>
                  </a:lnTo>
                  <a:lnTo>
                    <a:pt x="113097" y="113989"/>
                  </a:lnTo>
                  <a:lnTo>
                    <a:pt x="117695" y="99026"/>
                  </a:lnTo>
                  <a:lnTo>
                    <a:pt x="120761" y="84630"/>
                  </a:lnTo>
                  <a:lnTo>
                    <a:pt x="122805" y="70611"/>
                  </a:lnTo>
                  <a:lnTo>
                    <a:pt x="125272" y="57949"/>
                  </a:lnTo>
                  <a:lnTo>
                    <a:pt x="128023" y="46192"/>
                  </a:lnTo>
                  <a:lnTo>
                    <a:pt x="130962" y="35038"/>
                  </a:lnTo>
                  <a:lnTo>
                    <a:pt x="131816" y="24286"/>
                  </a:lnTo>
                  <a:lnTo>
                    <a:pt x="131280" y="13803"/>
                  </a:lnTo>
                  <a:lnTo>
                    <a:pt x="129817" y="3497"/>
                  </a:lnTo>
                  <a:lnTo>
                    <a:pt x="127737" y="1048"/>
                  </a:lnTo>
                  <a:lnTo>
                    <a:pt x="125244" y="3837"/>
                  </a:lnTo>
                  <a:lnTo>
                    <a:pt x="122478" y="10117"/>
                  </a:lnTo>
                  <a:lnTo>
                    <a:pt x="119528" y="18725"/>
                  </a:lnTo>
                  <a:lnTo>
                    <a:pt x="116456" y="28886"/>
                  </a:lnTo>
                  <a:lnTo>
                    <a:pt x="113303" y="40080"/>
                  </a:lnTo>
                  <a:lnTo>
                    <a:pt x="111201" y="53070"/>
                  </a:lnTo>
                  <a:lnTo>
                    <a:pt x="109799" y="67256"/>
                  </a:lnTo>
                  <a:lnTo>
                    <a:pt x="108865" y="82240"/>
                  </a:lnTo>
                  <a:lnTo>
                    <a:pt x="109347" y="98861"/>
                  </a:lnTo>
                  <a:lnTo>
                    <a:pt x="110774" y="116574"/>
                  </a:lnTo>
                  <a:lnTo>
                    <a:pt x="112831" y="135014"/>
                  </a:lnTo>
                  <a:lnTo>
                    <a:pt x="114202" y="153940"/>
                  </a:lnTo>
                  <a:lnTo>
                    <a:pt x="115116" y="173188"/>
                  </a:lnTo>
                  <a:lnTo>
                    <a:pt x="115725" y="192653"/>
                  </a:lnTo>
                  <a:lnTo>
                    <a:pt x="117237" y="210050"/>
                  </a:lnTo>
                  <a:lnTo>
                    <a:pt x="119350" y="226070"/>
                  </a:lnTo>
                  <a:lnTo>
                    <a:pt x="121864" y="241171"/>
                  </a:lnTo>
                  <a:lnTo>
                    <a:pt x="124645" y="254554"/>
                  </a:lnTo>
                  <a:lnTo>
                    <a:pt x="127605" y="266792"/>
                  </a:lnTo>
                  <a:lnTo>
                    <a:pt x="130683" y="278267"/>
                  </a:lnTo>
                  <a:lnTo>
                    <a:pt x="132735" y="290338"/>
                  </a:lnTo>
                  <a:lnTo>
                    <a:pt x="134104" y="302806"/>
                  </a:lnTo>
                  <a:lnTo>
                    <a:pt x="135016" y="315540"/>
                  </a:lnTo>
                  <a:lnTo>
                    <a:pt x="136729" y="328450"/>
                  </a:lnTo>
                  <a:lnTo>
                    <a:pt x="138976" y="341478"/>
                  </a:lnTo>
                  <a:lnTo>
                    <a:pt x="144421" y="369954"/>
                  </a:lnTo>
                  <a:lnTo>
                    <a:pt x="150525" y="404717"/>
                  </a:lnTo>
                  <a:lnTo>
                    <a:pt x="152595" y="421061"/>
                  </a:lnTo>
                  <a:lnTo>
                    <a:pt x="153975" y="436378"/>
                  </a:lnTo>
                  <a:lnTo>
                    <a:pt x="154895" y="451011"/>
                  </a:lnTo>
                  <a:lnTo>
                    <a:pt x="154403" y="464082"/>
                  </a:lnTo>
                  <a:lnTo>
                    <a:pt x="152970" y="476112"/>
                  </a:lnTo>
                  <a:lnTo>
                    <a:pt x="150909" y="487447"/>
                  </a:lnTo>
                  <a:lnTo>
                    <a:pt x="147325" y="500531"/>
                  </a:lnTo>
                  <a:lnTo>
                    <a:pt x="142724" y="514780"/>
                  </a:lnTo>
                  <a:lnTo>
                    <a:pt x="137447" y="529806"/>
                  </a:lnTo>
                  <a:lnTo>
                    <a:pt x="131718" y="543139"/>
                  </a:lnTo>
                  <a:lnTo>
                    <a:pt x="125688" y="555344"/>
                  </a:lnTo>
                  <a:lnTo>
                    <a:pt x="119458" y="566797"/>
                  </a:lnTo>
                  <a:lnTo>
                    <a:pt x="113093" y="576642"/>
                  </a:lnTo>
                  <a:lnTo>
                    <a:pt x="106640" y="585417"/>
                  </a:lnTo>
                  <a:lnTo>
                    <a:pt x="100127" y="593477"/>
                  </a:lnTo>
                  <a:lnTo>
                    <a:pt x="91363" y="601061"/>
                  </a:lnTo>
                  <a:lnTo>
                    <a:pt x="81100" y="608327"/>
                  </a:lnTo>
                  <a:lnTo>
                    <a:pt x="69837" y="615383"/>
                  </a:lnTo>
                  <a:lnTo>
                    <a:pt x="59012" y="621191"/>
                  </a:lnTo>
                  <a:lnTo>
                    <a:pt x="48479" y="626169"/>
                  </a:lnTo>
                  <a:lnTo>
                    <a:pt x="17466" y="63944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2745708" y="2606318"/>
              <a:ext cx="29723" cy="487442"/>
            </a:xfrm>
            <a:custGeom>
              <a:avLst/>
              <a:gdLst/>
              <a:ahLst/>
              <a:cxnLst/>
              <a:rect l="0" t="0" r="0" b="0"/>
              <a:pathLst>
                <a:path w="29723" h="487442">
                  <a:moveTo>
                    <a:pt x="9827" y="0"/>
                  </a:moveTo>
                  <a:lnTo>
                    <a:pt x="9827" y="112663"/>
                  </a:lnTo>
                  <a:lnTo>
                    <a:pt x="8721" y="129269"/>
                  </a:lnTo>
                  <a:lnTo>
                    <a:pt x="6879" y="144761"/>
                  </a:lnTo>
                  <a:lnTo>
                    <a:pt x="4546" y="159510"/>
                  </a:lnTo>
                  <a:lnTo>
                    <a:pt x="2990" y="177080"/>
                  </a:lnTo>
                  <a:lnTo>
                    <a:pt x="1953" y="196530"/>
                  </a:lnTo>
                  <a:lnTo>
                    <a:pt x="801" y="238774"/>
                  </a:lnTo>
                  <a:lnTo>
                    <a:pt x="0" y="346648"/>
                  </a:lnTo>
                  <a:lnTo>
                    <a:pt x="1065" y="365946"/>
                  </a:lnTo>
                  <a:lnTo>
                    <a:pt x="2881" y="384338"/>
                  </a:lnTo>
                  <a:lnTo>
                    <a:pt x="5196" y="402126"/>
                  </a:lnTo>
                  <a:lnTo>
                    <a:pt x="7845" y="418406"/>
                  </a:lnTo>
                  <a:lnTo>
                    <a:pt x="10716" y="433681"/>
                  </a:lnTo>
                  <a:lnTo>
                    <a:pt x="29722" y="48744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2576475" y="2894804"/>
              <a:ext cx="189009" cy="59687"/>
            </a:xfrm>
            <a:custGeom>
              <a:avLst/>
              <a:gdLst/>
              <a:ahLst/>
              <a:cxnLst/>
              <a:rect l="0" t="0" r="0" b="0"/>
              <a:pathLst>
                <a:path w="189009" h="59687">
                  <a:moveTo>
                    <a:pt x="0" y="59686"/>
                  </a:moveTo>
                  <a:lnTo>
                    <a:pt x="21124" y="49125"/>
                  </a:lnTo>
                  <a:lnTo>
                    <a:pt x="30662" y="44908"/>
                  </a:lnTo>
                  <a:lnTo>
                    <a:pt x="40337" y="40992"/>
                  </a:lnTo>
                  <a:lnTo>
                    <a:pt x="50103" y="37276"/>
                  </a:lnTo>
                  <a:lnTo>
                    <a:pt x="62140" y="33693"/>
                  </a:lnTo>
                  <a:lnTo>
                    <a:pt x="75691" y="30199"/>
                  </a:lnTo>
                  <a:lnTo>
                    <a:pt x="90252" y="26764"/>
                  </a:lnTo>
                  <a:lnTo>
                    <a:pt x="103275" y="23370"/>
                  </a:lnTo>
                  <a:lnTo>
                    <a:pt x="115273" y="20001"/>
                  </a:lnTo>
                  <a:lnTo>
                    <a:pt x="126587" y="16650"/>
                  </a:lnTo>
                  <a:lnTo>
                    <a:pt x="150949" y="9979"/>
                  </a:lnTo>
                  <a:lnTo>
                    <a:pt x="18900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2964438" y="2576475"/>
              <a:ext cx="328278" cy="517285"/>
            </a:xfrm>
            <a:custGeom>
              <a:avLst/>
              <a:gdLst/>
              <a:ahLst/>
              <a:cxnLst/>
              <a:rect l="0" t="0" r="0" b="0"/>
              <a:pathLst>
                <a:path w="328278" h="517285">
                  <a:moveTo>
                    <a:pt x="0" y="0"/>
                  </a:moveTo>
                  <a:lnTo>
                    <a:pt x="0" y="98817"/>
                  </a:lnTo>
                  <a:lnTo>
                    <a:pt x="1105" y="116722"/>
                  </a:lnTo>
                  <a:lnTo>
                    <a:pt x="2948" y="136396"/>
                  </a:lnTo>
                  <a:lnTo>
                    <a:pt x="5281" y="157249"/>
                  </a:lnTo>
                  <a:lnTo>
                    <a:pt x="10821" y="198104"/>
                  </a:lnTo>
                  <a:lnTo>
                    <a:pt x="13846" y="218283"/>
                  </a:lnTo>
                  <a:lnTo>
                    <a:pt x="20155" y="255442"/>
                  </a:lnTo>
                  <a:lnTo>
                    <a:pt x="23384" y="273089"/>
                  </a:lnTo>
                  <a:lnTo>
                    <a:pt x="26642" y="288169"/>
                  </a:lnTo>
                  <a:lnTo>
                    <a:pt x="29920" y="301538"/>
                  </a:lnTo>
                  <a:lnTo>
                    <a:pt x="43122" y="352101"/>
                  </a:lnTo>
                  <a:lnTo>
                    <a:pt x="45328" y="365161"/>
                  </a:lnTo>
                  <a:lnTo>
                    <a:pt x="46799" y="378288"/>
                  </a:lnTo>
                  <a:lnTo>
                    <a:pt x="47779" y="391461"/>
                  </a:lnTo>
                  <a:lnTo>
                    <a:pt x="50643" y="395822"/>
                  </a:lnTo>
                  <a:lnTo>
                    <a:pt x="54763" y="394308"/>
                  </a:lnTo>
                  <a:lnTo>
                    <a:pt x="59720" y="388877"/>
                  </a:lnTo>
                  <a:lnTo>
                    <a:pt x="65236" y="380835"/>
                  </a:lnTo>
                  <a:lnTo>
                    <a:pt x="71123" y="371053"/>
                  </a:lnTo>
                  <a:lnTo>
                    <a:pt x="77259" y="360110"/>
                  </a:lnTo>
                  <a:lnTo>
                    <a:pt x="84666" y="348394"/>
                  </a:lnTo>
                  <a:lnTo>
                    <a:pt x="92919" y="336161"/>
                  </a:lnTo>
                  <a:lnTo>
                    <a:pt x="101737" y="323585"/>
                  </a:lnTo>
                  <a:lnTo>
                    <a:pt x="109827" y="312991"/>
                  </a:lnTo>
                  <a:lnTo>
                    <a:pt x="117430" y="303717"/>
                  </a:lnTo>
                  <a:lnTo>
                    <a:pt x="124710" y="295324"/>
                  </a:lnTo>
                  <a:lnTo>
                    <a:pt x="133984" y="287518"/>
                  </a:lnTo>
                  <a:lnTo>
                    <a:pt x="144588" y="280103"/>
                  </a:lnTo>
                  <a:lnTo>
                    <a:pt x="156079" y="272949"/>
                  </a:lnTo>
                  <a:lnTo>
                    <a:pt x="169266" y="268180"/>
                  </a:lnTo>
                  <a:lnTo>
                    <a:pt x="183584" y="265001"/>
                  </a:lnTo>
                  <a:lnTo>
                    <a:pt x="198655" y="262881"/>
                  </a:lnTo>
                  <a:lnTo>
                    <a:pt x="212019" y="263679"/>
                  </a:lnTo>
                  <a:lnTo>
                    <a:pt x="224244" y="266421"/>
                  </a:lnTo>
                  <a:lnTo>
                    <a:pt x="235711" y="270460"/>
                  </a:lnTo>
                  <a:lnTo>
                    <a:pt x="246670" y="276468"/>
                  </a:lnTo>
                  <a:lnTo>
                    <a:pt x="257293" y="283790"/>
                  </a:lnTo>
                  <a:lnTo>
                    <a:pt x="267691" y="291987"/>
                  </a:lnTo>
                  <a:lnTo>
                    <a:pt x="276833" y="302978"/>
                  </a:lnTo>
                  <a:lnTo>
                    <a:pt x="285139" y="315832"/>
                  </a:lnTo>
                  <a:lnTo>
                    <a:pt x="292886" y="329928"/>
                  </a:lnTo>
                  <a:lnTo>
                    <a:pt x="299156" y="342641"/>
                  </a:lnTo>
                  <a:lnTo>
                    <a:pt x="304442" y="354433"/>
                  </a:lnTo>
                  <a:lnTo>
                    <a:pt x="309071" y="365609"/>
                  </a:lnTo>
                  <a:lnTo>
                    <a:pt x="313263" y="379693"/>
                  </a:lnTo>
                  <a:lnTo>
                    <a:pt x="317162" y="395713"/>
                  </a:lnTo>
                  <a:lnTo>
                    <a:pt x="320867" y="413025"/>
                  </a:lnTo>
                  <a:lnTo>
                    <a:pt x="323337" y="431199"/>
                  </a:lnTo>
                  <a:lnTo>
                    <a:pt x="324984" y="449946"/>
                  </a:lnTo>
                  <a:lnTo>
                    <a:pt x="328277" y="51728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Freeform 46"/>
          <p:cNvSpPr/>
          <p:nvPr/>
        </p:nvSpPr>
        <p:spPr>
          <a:xfrm>
            <a:off x="3919425" y="3004229"/>
            <a:ext cx="905249" cy="79584"/>
          </a:xfrm>
          <a:custGeom>
            <a:avLst/>
            <a:gdLst/>
            <a:ahLst/>
            <a:cxnLst/>
            <a:rect l="0" t="0" r="0" b="0"/>
            <a:pathLst>
              <a:path w="905249" h="79584">
                <a:moveTo>
                  <a:pt x="0" y="79583"/>
                </a:moveTo>
                <a:lnTo>
                  <a:pt x="10562" y="69021"/>
                </a:lnTo>
                <a:lnTo>
                  <a:pt x="16989" y="64804"/>
                </a:lnTo>
                <a:lnTo>
                  <a:pt x="24590" y="60888"/>
                </a:lnTo>
                <a:lnTo>
                  <a:pt x="32973" y="57172"/>
                </a:lnTo>
                <a:lnTo>
                  <a:pt x="41878" y="53589"/>
                </a:lnTo>
                <a:lnTo>
                  <a:pt x="60614" y="46660"/>
                </a:lnTo>
                <a:lnTo>
                  <a:pt x="89805" y="36546"/>
                </a:lnTo>
                <a:lnTo>
                  <a:pt x="100766" y="34312"/>
                </a:lnTo>
                <a:lnTo>
                  <a:pt x="124736" y="31829"/>
                </a:lnTo>
                <a:lnTo>
                  <a:pt x="136212" y="30062"/>
                </a:lnTo>
                <a:lnTo>
                  <a:pt x="147179" y="27779"/>
                </a:lnTo>
                <a:lnTo>
                  <a:pt x="157806" y="25151"/>
                </a:lnTo>
                <a:lnTo>
                  <a:pt x="169312" y="23399"/>
                </a:lnTo>
                <a:lnTo>
                  <a:pt x="193887" y="21453"/>
                </a:lnTo>
                <a:lnTo>
                  <a:pt x="222493" y="20588"/>
                </a:lnTo>
                <a:lnTo>
                  <a:pt x="237859" y="20357"/>
                </a:lnTo>
                <a:lnTo>
                  <a:pt x="252524" y="19098"/>
                </a:lnTo>
                <a:lnTo>
                  <a:pt x="266722" y="17153"/>
                </a:lnTo>
                <a:lnTo>
                  <a:pt x="280608" y="14752"/>
                </a:lnTo>
                <a:lnTo>
                  <a:pt x="294287" y="13150"/>
                </a:lnTo>
                <a:lnTo>
                  <a:pt x="321276" y="11372"/>
                </a:lnTo>
                <a:lnTo>
                  <a:pt x="348009" y="10581"/>
                </a:lnTo>
                <a:lnTo>
                  <a:pt x="430688" y="10004"/>
                </a:lnTo>
                <a:lnTo>
                  <a:pt x="575499" y="9949"/>
                </a:lnTo>
                <a:lnTo>
                  <a:pt x="590359" y="8844"/>
                </a:lnTo>
                <a:lnTo>
                  <a:pt x="604687" y="7001"/>
                </a:lnTo>
                <a:lnTo>
                  <a:pt x="618660" y="4667"/>
                </a:lnTo>
                <a:lnTo>
                  <a:pt x="632396" y="3112"/>
                </a:lnTo>
                <a:lnTo>
                  <a:pt x="659449" y="1383"/>
                </a:lnTo>
                <a:lnTo>
                  <a:pt x="686210" y="615"/>
                </a:lnTo>
                <a:lnTo>
                  <a:pt x="779232" y="36"/>
                </a:lnTo>
                <a:lnTo>
                  <a:pt x="90524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4034471" y="2258146"/>
            <a:ext cx="750412" cy="518406"/>
          </a:xfrm>
          <a:custGeom>
            <a:avLst/>
            <a:gdLst/>
            <a:ahLst/>
            <a:cxnLst/>
            <a:rect l="0" t="0" r="0" b="0"/>
            <a:pathLst>
              <a:path w="750412" h="518406">
                <a:moveTo>
                  <a:pt x="471873" y="0"/>
                </a:moveTo>
                <a:lnTo>
                  <a:pt x="444181" y="27692"/>
                </a:lnTo>
                <a:lnTo>
                  <a:pt x="431564" y="43256"/>
                </a:lnTo>
                <a:lnTo>
                  <a:pt x="425105" y="52049"/>
                </a:lnTo>
                <a:lnTo>
                  <a:pt x="412033" y="70661"/>
                </a:lnTo>
                <a:lnTo>
                  <a:pt x="377902" y="120614"/>
                </a:lnTo>
                <a:lnTo>
                  <a:pt x="360473" y="144610"/>
                </a:lnTo>
                <a:lnTo>
                  <a:pt x="352289" y="157198"/>
                </a:lnTo>
                <a:lnTo>
                  <a:pt x="344622" y="170012"/>
                </a:lnTo>
                <a:lnTo>
                  <a:pt x="337300" y="182976"/>
                </a:lnTo>
                <a:lnTo>
                  <a:pt x="327998" y="196039"/>
                </a:lnTo>
                <a:lnTo>
                  <a:pt x="317375" y="209170"/>
                </a:lnTo>
                <a:lnTo>
                  <a:pt x="305872" y="222345"/>
                </a:lnTo>
                <a:lnTo>
                  <a:pt x="287195" y="242878"/>
                </a:lnTo>
                <a:lnTo>
                  <a:pt x="270421" y="260478"/>
                </a:lnTo>
                <a:lnTo>
                  <a:pt x="251912" y="279354"/>
                </a:lnTo>
                <a:lnTo>
                  <a:pt x="243440" y="290135"/>
                </a:lnTo>
                <a:lnTo>
                  <a:pt x="235581" y="301743"/>
                </a:lnTo>
                <a:lnTo>
                  <a:pt x="228131" y="313903"/>
                </a:lnTo>
                <a:lnTo>
                  <a:pt x="219848" y="325326"/>
                </a:lnTo>
                <a:lnTo>
                  <a:pt x="211010" y="336258"/>
                </a:lnTo>
                <a:lnTo>
                  <a:pt x="201803" y="346861"/>
                </a:lnTo>
                <a:lnTo>
                  <a:pt x="192349" y="357246"/>
                </a:lnTo>
                <a:lnTo>
                  <a:pt x="173002" y="377627"/>
                </a:lnTo>
                <a:lnTo>
                  <a:pt x="127561" y="423822"/>
                </a:lnTo>
                <a:lnTo>
                  <a:pt x="111048" y="434481"/>
                </a:lnTo>
                <a:lnTo>
                  <a:pt x="93760" y="444008"/>
                </a:lnTo>
                <a:lnTo>
                  <a:pt x="78708" y="455611"/>
                </a:lnTo>
                <a:lnTo>
                  <a:pt x="61703" y="468136"/>
                </a:lnTo>
                <a:lnTo>
                  <a:pt x="44197" y="481072"/>
                </a:lnTo>
                <a:lnTo>
                  <a:pt x="29047" y="494190"/>
                </a:lnTo>
                <a:lnTo>
                  <a:pt x="11998" y="507388"/>
                </a:lnTo>
                <a:lnTo>
                  <a:pt x="2810" y="514003"/>
                </a:lnTo>
                <a:lnTo>
                  <a:pt x="0" y="517307"/>
                </a:lnTo>
                <a:lnTo>
                  <a:pt x="1442" y="518405"/>
                </a:lnTo>
                <a:lnTo>
                  <a:pt x="14098" y="517782"/>
                </a:lnTo>
                <a:lnTo>
                  <a:pt x="77473" y="517350"/>
                </a:lnTo>
                <a:lnTo>
                  <a:pt x="89566" y="516223"/>
                </a:lnTo>
                <a:lnTo>
                  <a:pt x="111846" y="512023"/>
                </a:lnTo>
                <a:lnTo>
                  <a:pt x="124640" y="510461"/>
                </a:lnTo>
                <a:lnTo>
                  <a:pt x="138696" y="509419"/>
                </a:lnTo>
                <a:lnTo>
                  <a:pt x="153593" y="508725"/>
                </a:lnTo>
                <a:lnTo>
                  <a:pt x="184883" y="507954"/>
                </a:lnTo>
                <a:lnTo>
                  <a:pt x="250001" y="507459"/>
                </a:lnTo>
                <a:lnTo>
                  <a:pt x="266483" y="506313"/>
                </a:lnTo>
                <a:lnTo>
                  <a:pt x="282997" y="504443"/>
                </a:lnTo>
                <a:lnTo>
                  <a:pt x="299533" y="502092"/>
                </a:lnTo>
                <a:lnTo>
                  <a:pt x="317188" y="500524"/>
                </a:lnTo>
                <a:lnTo>
                  <a:pt x="335590" y="499479"/>
                </a:lnTo>
                <a:lnTo>
                  <a:pt x="354490" y="498782"/>
                </a:lnTo>
                <a:lnTo>
                  <a:pt x="370407" y="497212"/>
                </a:lnTo>
                <a:lnTo>
                  <a:pt x="384333" y="495061"/>
                </a:lnTo>
                <a:lnTo>
                  <a:pt x="396934" y="492521"/>
                </a:lnTo>
                <a:lnTo>
                  <a:pt x="411966" y="490828"/>
                </a:lnTo>
                <a:lnTo>
                  <a:pt x="428619" y="489699"/>
                </a:lnTo>
                <a:lnTo>
                  <a:pt x="446353" y="488946"/>
                </a:lnTo>
                <a:lnTo>
                  <a:pt x="461492" y="487339"/>
                </a:lnTo>
                <a:lnTo>
                  <a:pt x="474900" y="485162"/>
                </a:lnTo>
                <a:lnTo>
                  <a:pt x="487154" y="482606"/>
                </a:lnTo>
                <a:lnTo>
                  <a:pt x="501956" y="480902"/>
                </a:lnTo>
                <a:lnTo>
                  <a:pt x="518456" y="479766"/>
                </a:lnTo>
                <a:lnTo>
                  <a:pt x="553369" y="478503"/>
                </a:lnTo>
                <a:lnTo>
                  <a:pt x="620813" y="477693"/>
                </a:lnTo>
                <a:lnTo>
                  <a:pt x="687354" y="477533"/>
                </a:lnTo>
                <a:lnTo>
                  <a:pt x="701741" y="478625"/>
                </a:lnTo>
                <a:lnTo>
                  <a:pt x="714648" y="480458"/>
                </a:lnTo>
                <a:lnTo>
                  <a:pt x="750411" y="48744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2" name="Group 51"/>
          <p:cNvGrpSpPr/>
          <p:nvPr/>
        </p:nvGrpSpPr>
        <p:grpSpPr>
          <a:xfrm>
            <a:off x="5690130" y="2367571"/>
            <a:ext cx="1551257" cy="716242"/>
            <a:chOff x="5690130" y="2367571"/>
            <a:chExt cx="1551257" cy="716242"/>
          </a:xfrm>
        </p:grpSpPr>
        <p:sp>
          <p:nvSpPr>
            <p:cNvPr id="49" name="Freeform 48"/>
            <p:cNvSpPr/>
            <p:nvPr/>
          </p:nvSpPr>
          <p:spPr>
            <a:xfrm>
              <a:off x="5690130" y="2377519"/>
              <a:ext cx="119374" cy="706294"/>
            </a:xfrm>
            <a:custGeom>
              <a:avLst/>
              <a:gdLst/>
              <a:ahLst/>
              <a:cxnLst/>
              <a:rect l="0" t="0" r="0" b="0"/>
              <a:pathLst>
                <a:path w="119374" h="706294">
                  <a:moveTo>
                    <a:pt x="0" y="0"/>
                  </a:moveTo>
                  <a:lnTo>
                    <a:pt x="0" y="26405"/>
                  </a:lnTo>
                  <a:lnTo>
                    <a:pt x="1105" y="38604"/>
                  </a:lnTo>
                  <a:lnTo>
                    <a:pt x="2948" y="51158"/>
                  </a:lnTo>
                  <a:lnTo>
                    <a:pt x="5281" y="63949"/>
                  </a:lnTo>
                  <a:lnTo>
                    <a:pt x="7942" y="76897"/>
                  </a:lnTo>
                  <a:lnTo>
                    <a:pt x="13846" y="103074"/>
                  </a:lnTo>
                  <a:lnTo>
                    <a:pt x="16968" y="115139"/>
                  </a:lnTo>
                  <a:lnTo>
                    <a:pt x="20155" y="126498"/>
                  </a:lnTo>
                  <a:lnTo>
                    <a:pt x="23384" y="137387"/>
                  </a:lnTo>
                  <a:lnTo>
                    <a:pt x="26643" y="151278"/>
                  </a:lnTo>
                  <a:lnTo>
                    <a:pt x="29920" y="167171"/>
                  </a:lnTo>
                  <a:lnTo>
                    <a:pt x="33211" y="184398"/>
                  </a:lnTo>
                  <a:lnTo>
                    <a:pt x="36509" y="199198"/>
                  </a:lnTo>
                  <a:lnTo>
                    <a:pt x="39814" y="212381"/>
                  </a:lnTo>
                  <a:lnTo>
                    <a:pt x="43122" y="224486"/>
                  </a:lnTo>
                  <a:lnTo>
                    <a:pt x="49746" y="246777"/>
                  </a:lnTo>
                  <a:lnTo>
                    <a:pt x="53060" y="257364"/>
                  </a:lnTo>
                  <a:lnTo>
                    <a:pt x="55268" y="268843"/>
                  </a:lnTo>
                  <a:lnTo>
                    <a:pt x="56741" y="280917"/>
                  </a:lnTo>
                  <a:lnTo>
                    <a:pt x="57723" y="293388"/>
                  </a:lnTo>
                  <a:lnTo>
                    <a:pt x="59483" y="305018"/>
                  </a:lnTo>
                  <a:lnTo>
                    <a:pt x="61762" y="316087"/>
                  </a:lnTo>
                  <a:lnTo>
                    <a:pt x="64386" y="326782"/>
                  </a:lnTo>
                  <a:lnTo>
                    <a:pt x="66136" y="338333"/>
                  </a:lnTo>
                  <a:lnTo>
                    <a:pt x="67302" y="350456"/>
                  </a:lnTo>
                  <a:lnTo>
                    <a:pt x="68080" y="362958"/>
                  </a:lnTo>
                  <a:lnTo>
                    <a:pt x="69703" y="374609"/>
                  </a:lnTo>
                  <a:lnTo>
                    <a:pt x="71891" y="385693"/>
                  </a:lnTo>
                  <a:lnTo>
                    <a:pt x="74455" y="396397"/>
                  </a:lnTo>
                  <a:lnTo>
                    <a:pt x="76164" y="407955"/>
                  </a:lnTo>
                  <a:lnTo>
                    <a:pt x="77304" y="420082"/>
                  </a:lnTo>
                  <a:lnTo>
                    <a:pt x="78063" y="432587"/>
                  </a:lnTo>
                  <a:lnTo>
                    <a:pt x="79675" y="444240"/>
                  </a:lnTo>
                  <a:lnTo>
                    <a:pt x="81855" y="455325"/>
                  </a:lnTo>
                  <a:lnTo>
                    <a:pt x="84413" y="466030"/>
                  </a:lnTo>
                  <a:lnTo>
                    <a:pt x="86119" y="477589"/>
                  </a:lnTo>
                  <a:lnTo>
                    <a:pt x="87256" y="489715"/>
                  </a:lnTo>
                  <a:lnTo>
                    <a:pt x="88014" y="502221"/>
                  </a:lnTo>
                  <a:lnTo>
                    <a:pt x="88856" y="533801"/>
                  </a:lnTo>
                  <a:lnTo>
                    <a:pt x="89081" y="551507"/>
                  </a:lnTo>
                  <a:lnTo>
                    <a:pt x="90336" y="567732"/>
                  </a:lnTo>
                  <a:lnTo>
                    <a:pt x="92278" y="582970"/>
                  </a:lnTo>
                  <a:lnTo>
                    <a:pt x="94678" y="597550"/>
                  </a:lnTo>
                  <a:lnTo>
                    <a:pt x="97383" y="611691"/>
                  </a:lnTo>
                  <a:lnTo>
                    <a:pt x="103337" y="639194"/>
                  </a:lnTo>
                  <a:lnTo>
                    <a:pt x="106472" y="651612"/>
                  </a:lnTo>
                  <a:lnTo>
                    <a:pt x="109667" y="663207"/>
                  </a:lnTo>
                  <a:lnTo>
                    <a:pt x="119373" y="70629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6071745" y="2367571"/>
              <a:ext cx="397135" cy="646607"/>
            </a:xfrm>
            <a:custGeom>
              <a:avLst/>
              <a:gdLst/>
              <a:ahLst/>
              <a:cxnLst/>
              <a:rect l="0" t="0" r="0" b="0"/>
              <a:pathLst>
                <a:path w="397135" h="646607">
                  <a:moveTo>
                    <a:pt x="344573" y="0"/>
                  </a:moveTo>
                  <a:lnTo>
                    <a:pt x="289189" y="13846"/>
                  </a:lnTo>
                  <a:lnTo>
                    <a:pt x="276702" y="15863"/>
                  </a:lnTo>
                  <a:lnTo>
                    <a:pt x="263956" y="17207"/>
                  </a:lnTo>
                  <a:lnTo>
                    <a:pt x="251037" y="18103"/>
                  </a:lnTo>
                  <a:lnTo>
                    <a:pt x="239109" y="19806"/>
                  </a:lnTo>
                  <a:lnTo>
                    <a:pt x="227841" y="22047"/>
                  </a:lnTo>
                  <a:lnTo>
                    <a:pt x="217013" y="24646"/>
                  </a:lnTo>
                  <a:lnTo>
                    <a:pt x="205373" y="25273"/>
                  </a:lnTo>
                  <a:lnTo>
                    <a:pt x="193191" y="24586"/>
                  </a:lnTo>
                  <a:lnTo>
                    <a:pt x="180650" y="23023"/>
                  </a:lnTo>
                  <a:lnTo>
                    <a:pt x="167867" y="21980"/>
                  </a:lnTo>
                  <a:lnTo>
                    <a:pt x="154924" y="21285"/>
                  </a:lnTo>
                  <a:lnTo>
                    <a:pt x="141874" y="20822"/>
                  </a:lnTo>
                  <a:lnTo>
                    <a:pt x="128753" y="19408"/>
                  </a:lnTo>
                  <a:lnTo>
                    <a:pt x="115584" y="17360"/>
                  </a:lnTo>
                  <a:lnTo>
                    <a:pt x="57401" y="6131"/>
                  </a:lnTo>
                  <a:lnTo>
                    <a:pt x="42594" y="4088"/>
                  </a:lnTo>
                  <a:lnTo>
                    <a:pt x="28302" y="2725"/>
                  </a:lnTo>
                  <a:lnTo>
                    <a:pt x="14352" y="1817"/>
                  </a:lnTo>
                  <a:lnTo>
                    <a:pt x="6158" y="4527"/>
                  </a:lnTo>
                  <a:lnTo>
                    <a:pt x="1800" y="9650"/>
                  </a:lnTo>
                  <a:lnTo>
                    <a:pt x="0" y="16381"/>
                  </a:lnTo>
                  <a:lnTo>
                    <a:pt x="948" y="32703"/>
                  </a:lnTo>
                  <a:lnTo>
                    <a:pt x="5053" y="52115"/>
                  </a:lnTo>
                  <a:lnTo>
                    <a:pt x="10563" y="75481"/>
                  </a:lnTo>
                  <a:lnTo>
                    <a:pt x="13579" y="86796"/>
                  </a:lnTo>
                  <a:lnTo>
                    <a:pt x="19879" y="108211"/>
                  </a:lnTo>
                  <a:lnTo>
                    <a:pt x="22001" y="119669"/>
                  </a:lnTo>
                  <a:lnTo>
                    <a:pt x="23415" y="131729"/>
                  </a:lnTo>
                  <a:lnTo>
                    <a:pt x="24358" y="144190"/>
                  </a:lnTo>
                  <a:lnTo>
                    <a:pt x="24987" y="156919"/>
                  </a:lnTo>
                  <a:lnTo>
                    <a:pt x="25685" y="182852"/>
                  </a:lnTo>
                  <a:lnTo>
                    <a:pt x="26078" y="222308"/>
                  </a:lnTo>
                  <a:lnTo>
                    <a:pt x="25028" y="234420"/>
                  </a:lnTo>
                  <a:lnTo>
                    <a:pt x="23223" y="245810"/>
                  </a:lnTo>
                  <a:lnTo>
                    <a:pt x="20914" y="256719"/>
                  </a:lnTo>
                  <a:lnTo>
                    <a:pt x="21586" y="261782"/>
                  </a:lnTo>
                  <a:lnTo>
                    <a:pt x="24244" y="262946"/>
                  </a:lnTo>
                  <a:lnTo>
                    <a:pt x="35303" y="258345"/>
                  </a:lnTo>
                  <a:lnTo>
                    <a:pt x="54956" y="248931"/>
                  </a:lnTo>
                  <a:lnTo>
                    <a:pt x="66386" y="244431"/>
                  </a:lnTo>
                  <a:lnTo>
                    <a:pt x="78428" y="240326"/>
                  </a:lnTo>
                  <a:lnTo>
                    <a:pt x="90877" y="236484"/>
                  </a:lnTo>
                  <a:lnTo>
                    <a:pt x="116499" y="229267"/>
                  </a:lnTo>
                  <a:lnTo>
                    <a:pt x="129521" y="225795"/>
                  </a:lnTo>
                  <a:lnTo>
                    <a:pt x="152832" y="218990"/>
                  </a:lnTo>
                  <a:lnTo>
                    <a:pt x="163691" y="215628"/>
                  </a:lnTo>
                  <a:lnTo>
                    <a:pt x="176457" y="214492"/>
                  </a:lnTo>
                  <a:lnTo>
                    <a:pt x="190494" y="214840"/>
                  </a:lnTo>
                  <a:lnTo>
                    <a:pt x="205378" y="216177"/>
                  </a:lnTo>
                  <a:lnTo>
                    <a:pt x="219722" y="218174"/>
                  </a:lnTo>
                  <a:lnTo>
                    <a:pt x="233707" y="220610"/>
                  </a:lnTo>
                  <a:lnTo>
                    <a:pt x="247451" y="223340"/>
                  </a:lnTo>
                  <a:lnTo>
                    <a:pt x="258824" y="227370"/>
                  </a:lnTo>
                  <a:lnTo>
                    <a:pt x="268617" y="232268"/>
                  </a:lnTo>
                  <a:lnTo>
                    <a:pt x="301804" y="252670"/>
                  </a:lnTo>
                  <a:lnTo>
                    <a:pt x="316060" y="261293"/>
                  </a:lnTo>
                  <a:lnTo>
                    <a:pt x="328880" y="271463"/>
                  </a:lnTo>
                  <a:lnTo>
                    <a:pt x="340743" y="282664"/>
                  </a:lnTo>
                  <a:lnTo>
                    <a:pt x="351967" y="294552"/>
                  </a:lnTo>
                  <a:lnTo>
                    <a:pt x="361661" y="308005"/>
                  </a:lnTo>
                  <a:lnTo>
                    <a:pt x="370334" y="322499"/>
                  </a:lnTo>
                  <a:lnTo>
                    <a:pt x="378327" y="337689"/>
                  </a:lnTo>
                  <a:lnTo>
                    <a:pt x="384761" y="353342"/>
                  </a:lnTo>
                  <a:lnTo>
                    <a:pt x="390155" y="369304"/>
                  </a:lnTo>
                  <a:lnTo>
                    <a:pt x="394857" y="385472"/>
                  </a:lnTo>
                  <a:lnTo>
                    <a:pt x="396886" y="400671"/>
                  </a:lnTo>
                  <a:lnTo>
                    <a:pt x="397134" y="415226"/>
                  </a:lnTo>
                  <a:lnTo>
                    <a:pt x="396193" y="429350"/>
                  </a:lnTo>
                  <a:lnTo>
                    <a:pt x="394461" y="444293"/>
                  </a:lnTo>
                  <a:lnTo>
                    <a:pt x="392200" y="459781"/>
                  </a:lnTo>
                  <a:lnTo>
                    <a:pt x="389588" y="475633"/>
                  </a:lnTo>
                  <a:lnTo>
                    <a:pt x="384531" y="490622"/>
                  </a:lnTo>
                  <a:lnTo>
                    <a:pt x="377843" y="505036"/>
                  </a:lnTo>
                  <a:lnTo>
                    <a:pt x="370069" y="519067"/>
                  </a:lnTo>
                  <a:lnTo>
                    <a:pt x="360465" y="531737"/>
                  </a:lnTo>
                  <a:lnTo>
                    <a:pt x="349641" y="543499"/>
                  </a:lnTo>
                  <a:lnTo>
                    <a:pt x="338004" y="554657"/>
                  </a:lnTo>
                  <a:lnTo>
                    <a:pt x="326930" y="563200"/>
                  </a:lnTo>
                  <a:lnTo>
                    <a:pt x="316232" y="570002"/>
                  </a:lnTo>
                  <a:lnTo>
                    <a:pt x="305783" y="575641"/>
                  </a:lnTo>
                  <a:lnTo>
                    <a:pt x="295502" y="581611"/>
                  </a:lnTo>
                  <a:lnTo>
                    <a:pt x="275235" y="594140"/>
                  </a:lnTo>
                  <a:lnTo>
                    <a:pt x="262978" y="599470"/>
                  </a:lnTo>
                  <a:lnTo>
                    <a:pt x="249280" y="604129"/>
                  </a:lnTo>
                  <a:lnTo>
                    <a:pt x="221533" y="612253"/>
                  </a:lnTo>
                  <a:lnTo>
                    <a:pt x="198148" y="619548"/>
                  </a:lnTo>
                  <a:lnTo>
                    <a:pt x="173754" y="626475"/>
                  </a:lnTo>
                  <a:lnTo>
                    <a:pt x="161059" y="629869"/>
                  </a:lnTo>
                  <a:lnTo>
                    <a:pt x="138112" y="636589"/>
                  </a:lnTo>
                  <a:lnTo>
                    <a:pt x="105826" y="64660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6674996" y="2636161"/>
              <a:ext cx="566391" cy="442504"/>
            </a:xfrm>
            <a:custGeom>
              <a:avLst/>
              <a:gdLst/>
              <a:ahLst/>
              <a:cxnLst/>
              <a:rect l="0" t="0" r="0" b="0"/>
              <a:pathLst>
                <a:path w="566391" h="442504">
                  <a:moveTo>
                    <a:pt x="9913" y="9948"/>
                  </a:moveTo>
                  <a:lnTo>
                    <a:pt x="4631" y="31072"/>
                  </a:lnTo>
                  <a:lnTo>
                    <a:pt x="3076" y="42821"/>
                  </a:lnTo>
                  <a:lnTo>
                    <a:pt x="2038" y="56180"/>
                  </a:lnTo>
                  <a:lnTo>
                    <a:pt x="1347" y="70613"/>
                  </a:lnTo>
                  <a:lnTo>
                    <a:pt x="579" y="101387"/>
                  </a:lnTo>
                  <a:lnTo>
                    <a:pt x="0" y="215647"/>
                  </a:lnTo>
                  <a:lnTo>
                    <a:pt x="1094" y="232190"/>
                  </a:lnTo>
                  <a:lnTo>
                    <a:pt x="2928" y="248745"/>
                  </a:lnTo>
                  <a:lnTo>
                    <a:pt x="5256" y="265308"/>
                  </a:lnTo>
                  <a:lnTo>
                    <a:pt x="7913" y="280771"/>
                  </a:lnTo>
                  <a:lnTo>
                    <a:pt x="10790" y="295501"/>
                  </a:lnTo>
                  <a:lnTo>
                    <a:pt x="13814" y="309742"/>
                  </a:lnTo>
                  <a:lnTo>
                    <a:pt x="16935" y="322552"/>
                  </a:lnTo>
                  <a:lnTo>
                    <a:pt x="20120" y="334409"/>
                  </a:lnTo>
                  <a:lnTo>
                    <a:pt x="23349" y="345628"/>
                  </a:lnTo>
                  <a:lnTo>
                    <a:pt x="28818" y="352003"/>
                  </a:lnTo>
                  <a:lnTo>
                    <a:pt x="35780" y="355147"/>
                  </a:lnTo>
                  <a:lnTo>
                    <a:pt x="43737" y="356138"/>
                  </a:lnTo>
                  <a:lnTo>
                    <a:pt x="51253" y="354589"/>
                  </a:lnTo>
                  <a:lnTo>
                    <a:pt x="65498" y="346972"/>
                  </a:lnTo>
                  <a:lnTo>
                    <a:pt x="73497" y="339635"/>
                  </a:lnTo>
                  <a:lnTo>
                    <a:pt x="82145" y="330322"/>
                  </a:lnTo>
                  <a:lnTo>
                    <a:pt x="91227" y="319693"/>
                  </a:lnTo>
                  <a:lnTo>
                    <a:pt x="99492" y="308185"/>
                  </a:lnTo>
                  <a:lnTo>
                    <a:pt x="107213" y="296092"/>
                  </a:lnTo>
                  <a:lnTo>
                    <a:pt x="114570" y="283609"/>
                  </a:lnTo>
                  <a:lnTo>
                    <a:pt x="120581" y="270866"/>
                  </a:lnTo>
                  <a:lnTo>
                    <a:pt x="125693" y="257949"/>
                  </a:lnTo>
                  <a:lnTo>
                    <a:pt x="130207" y="244917"/>
                  </a:lnTo>
                  <a:lnTo>
                    <a:pt x="135426" y="234018"/>
                  </a:lnTo>
                  <a:lnTo>
                    <a:pt x="141117" y="224541"/>
                  </a:lnTo>
                  <a:lnTo>
                    <a:pt x="147120" y="216013"/>
                  </a:lnTo>
                  <a:lnTo>
                    <a:pt x="152229" y="213643"/>
                  </a:lnTo>
                  <a:lnTo>
                    <a:pt x="156739" y="215379"/>
                  </a:lnTo>
                  <a:lnTo>
                    <a:pt x="160852" y="219853"/>
                  </a:lnTo>
                  <a:lnTo>
                    <a:pt x="163593" y="227256"/>
                  </a:lnTo>
                  <a:lnTo>
                    <a:pt x="165421" y="236613"/>
                  </a:lnTo>
                  <a:lnTo>
                    <a:pt x="166639" y="247272"/>
                  </a:lnTo>
                  <a:lnTo>
                    <a:pt x="168557" y="258799"/>
                  </a:lnTo>
                  <a:lnTo>
                    <a:pt x="170941" y="270905"/>
                  </a:lnTo>
                  <a:lnTo>
                    <a:pt x="173635" y="283398"/>
                  </a:lnTo>
                  <a:lnTo>
                    <a:pt x="177643" y="296147"/>
                  </a:lnTo>
                  <a:lnTo>
                    <a:pt x="182524" y="309067"/>
                  </a:lnTo>
                  <a:lnTo>
                    <a:pt x="187990" y="322103"/>
                  </a:lnTo>
                  <a:lnTo>
                    <a:pt x="193844" y="335214"/>
                  </a:lnTo>
                  <a:lnTo>
                    <a:pt x="206243" y="361572"/>
                  </a:lnTo>
                  <a:lnTo>
                    <a:pt x="213750" y="373685"/>
                  </a:lnTo>
                  <a:lnTo>
                    <a:pt x="222070" y="385077"/>
                  </a:lnTo>
                  <a:lnTo>
                    <a:pt x="230933" y="395987"/>
                  </a:lnTo>
                  <a:lnTo>
                    <a:pt x="241264" y="406576"/>
                  </a:lnTo>
                  <a:lnTo>
                    <a:pt x="252571" y="416952"/>
                  </a:lnTo>
                  <a:lnTo>
                    <a:pt x="264530" y="427185"/>
                  </a:lnTo>
                  <a:lnTo>
                    <a:pt x="278030" y="434007"/>
                  </a:lnTo>
                  <a:lnTo>
                    <a:pt x="292557" y="438555"/>
                  </a:lnTo>
                  <a:lnTo>
                    <a:pt x="307768" y="441586"/>
                  </a:lnTo>
                  <a:lnTo>
                    <a:pt x="323434" y="442503"/>
                  </a:lnTo>
                  <a:lnTo>
                    <a:pt x="339406" y="442008"/>
                  </a:lnTo>
                  <a:lnTo>
                    <a:pt x="355580" y="440573"/>
                  </a:lnTo>
                  <a:lnTo>
                    <a:pt x="370784" y="436300"/>
                  </a:lnTo>
                  <a:lnTo>
                    <a:pt x="385341" y="430136"/>
                  </a:lnTo>
                  <a:lnTo>
                    <a:pt x="399467" y="422711"/>
                  </a:lnTo>
                  <a:lnTo>
                    <a:pt x="412200" y="416655"/>
                  </a:lnTo>
                  <a:lnTo>
                    <a:pt x="424005" y="411513"/>
                  </a:lnTo>
                  <a:lnTo>
                    <a:pt x="435191" y="406979"/>
                  </a:lnTo>
                  <a:lnTo>
                    <a:pt x="444859" y="400641"/>
                  </a:lnTo>
                  <a:lnTo>
                    <a:pt x="453514" y="393099"/>
                  </a:lnTo>
                  <a:lnTo>
                    <a:pt x="476258" y="369590"/>
                  </a:lnTo>
                  <a:lnTo>
                    <a:pt x="483290" y="362451"/>
                  </a:lnTo>
                  <a:lnTo>
                    <a:pt x="490189" y="354376"/>
                  </a:lnTo>
                  <a:lnTo>
                    <a:pt x="496998" y="345676"/>
                  </a:lnTo>
                  <a:lnTo>
                    <a:pt x="503748" y="336561"/>
                  </a:lnTo>
                  <a:lnTo>
                    <a:pt x="510459" y="328273"/>
                  </a:lnTo>
                  <a:lnTo>
                    <a:pt x="517144" y="320537"/>
                  </a:lnTo>
                  <a:lnTo>
                    <a:pt x="523811" y="313170"/>
                  </a:lnTo>
                  <a:lnTo>
                    <a:pt x="529361" y="304942"/>
                  </a:lnTo>
                  <a:lnTo>
                    <a:pt x="534166" y="296141"/>
                  </a:lnTo>
                  <a:lnTo>
                    <a:pt x="538474" y="286957"/>
                  </a:lnTo>
                  <a:lnTo>
                    <a:pt x="542452" y="277519"/>
                  </a:lnTo>
                  <a:lnTo>
                    <a:pt x="546209" y="267911"/>
                  </a:lnTo>
                  <a:lnTo>
                    <a:pt x="549820" y="258190"/>
                  </a:lnTo>
                  <a:lnTo>
                    <a:pt x="553332" y="245077"/>
                  </a:lnTo>
                  <a:lnTo>
                    <a:pt x="556778" y="229703"/>
                  </a:lnTo>
                  <a:lnTo>
                    <a:pt x="560181" y="212822"/>
                  </a:lnTo>
                  <a:lnTo>
                    <a:pt x="562450" y="196042"/>
                  </a:lnTo>
                  <a:lnTo>
                    <a:pt x="563963" y="179328"/>
                  </a:lnTo>
                  <a:lnTo>
                    <a:pt x="564971" y="162660"/>
                  </a:lnTo>
                  <a:lnTo>
                    <a:pt x="566091" y="129401"/>
                  </a:lnTo>
                  <a:lnTo>
                    <a:pt x="566390" y="112795"/>
                  </a:lnTo>
                  <a:lnTo>
                    <a:pt x="565484" y="97303"/>
                  </a:lnTo>
                  <a:lnTo>
                    <a:pt x="563775" y="82554"/>
                  </a:lnTo>
                  <a:lnTo>
                    <a:pt x="561530" y="68300"/>
                  </a:lnTo>
                  <a:lnTo>
                    <a:pt x="558928" y="55481"/>
                  </a:lnTo>
                  <a:lnTo>
                    <a:pt x="556088" y="43620"/>
                  </a:lnTo>
                  <a:lnTo>
                    <a:pt x="53714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 name="Group 54"/>
          <p:cNvGrpSpPr/>
          <p:nvPr/>
        </p:nvGrpSpPr>
        <p:grpSpPr>
          <a:xfrm>
            <a:off x="2976092" y="3561305"/>
            <a:ext cx="396206" cy="765980"/>
            <a:chOff x="2976092" y="3561305"/>
            <a:chExt cx="396206" cy="765980"/>
          </a:xfrm>
        </p:grpSpPr>
        <p:sp>
          <p:nvSpPr>
            <p:cNvPr id="53" name="Freeform 52"/>
            <p:cNvSpPr/>
            <p:nvPr/>
          </p:nvSpPr>
          <p:spPr>
            <a:xfrm>
              <a:off x="2976092" y="3561305"/>
              <a:ext cx="276833" cy="407860"/>
            </a:xfrm>
            <a:custGeom>
              <a:avLst/>
              <a:gdLst/>
              <a:ahLst/>
              <a:cxnLst/>
              <a:rect l="0" t="0" r="0" b="0"/>
              <a:pathLst>
                <a:path w="276833" h="407860">
                  <a:moveTo>
                    <a:pt x="8242" y="0"/>
                  </a:moveTo>
                  <a:lnTo>
                    <a:pt x="8242" y="21124"/>
                  </a:lnTo>
                  <a:lnTo>
                    <a:pt x="9347" y="31768"/>
                  </a:lnTo>
                  <a:lnTo>
                    <a:pt x="11190" y="43285"/>
                  </a:lnTo>
                  <a:lnTo>
                    <a:pt x="13523" y="55384"/>
                  </a:lnTo>
                  <a:lnTo>
                    <a:pt x="15078" y="67871"/>
                  </a:lnTo>
                  <a:lnTo>
                    <a:pt x="16116" y="80617"/>
                  </a:lnTo>
                  <a:lnTo>
                    <a:pt x="16807" y="93536"/>
                  </a:lnTo>
                  <a:lnTo>
                    <a:pt x="17575" y="122627"/>
                  </a:lnTo>
                  <a:lnTo>
                    <a:pt x="17780" y="138122"/>
                  </a:lnTo>
                  <a:lnTo>
                    <a:pt x="16811" y="151768"/>
                  </a:lnTo>
                  <a:lnTo>
                    <a:pt x="15060" y="164181"/>
                  </a:lnTo>
                  <a:lnTo>
                    <a:pt x="12787" y="175773"/>
                  </a:lnTo>
                  <a:lnTo>
                    <a:pt x="12377" y="189027"/>
                  </a:lnTo>
                  <a:lnTo>
                    <a:pt x="13210" y="203390"/>
                  </a:lnTo>
                  <a:lnTo>
                    <a:pt x="14870" y="218491"/>
                  </a:lnTo>
                  <a:lnTo>
                    <a:pt x="14871" y="234086"/>
                  </a:lnTo>
                  <a:lnTo>
                    <a:pt x="13766" y="250008"/>
                  </a:lnTo>
                  <a:lnTo>
                    <a:pt x="11925" y="266150"/>
                  </a:lnTo>
                  <a:lnTo>
                    <a:pt x="9592" y="280227"/>
                  </a:lnTo>
                  <a:lnTo>
                    <a:pt x="6931" y="292928"/>
                  </a:lnTo>
                  <a:lnTo>
                    <a:pt x="4052" y="304711"/>
                  </a:lnTo>
                  <a:lnTo>
                    <a:pt x="2133" y="316987"/>
                  </a:lnTo>
                  <a:lnTo>
                    <a:pt x="853" y="329593"/>
                  </a:lnTo>
                  <a:lnTo>
                    <a:pt x="0" y="342418"/>
                  </a:lnTo>
                  <a:lnTo>
                    <a:pt x="1642" y="348757"/>
                  </a:lnTo>
                  <a:lnTo>
                    <a:pt x="4947" y="350773"/>
                  </a:lnTo>
                  <a:lnTo>
                    <a:pt x="9361" y="349906"/>
                  </a:lnTo>
                  <a:lnTo>
                    <a:pt x="15620" y="348223"/>
                  </a:lnTo>
                  <a:lnTo>
                    <a:pt x="31417" y="343405"/>
                  </a:lnTo>
                  <a:lnTo>
                    <a:pt x="41376" y="342784"/>
                  </a:lnTo>
                  <a:lnTo>
                    <a:pt x="52438" y="343475"/>
                  </a:lnTo>
                  <a:lnTo>
                    <a:pt x="64233" y="345041"/>
                  </a:lnTo>
                  <a:lnTo>
                    <a:pt x="75413" y="347190"/>
                  </a:lnTo>
                  <a:lnTo>
                    <a:pt x="86182" y="349728"/>
                  </a:lnTo>
                  <a:lnTo>
                    <a:pt x="96677" y="352525"/>
                  </a:lnTo>
                  <a:lnTo>
                    <a:pt x="106990" y="356601"/>
                  </a:lnTo>
                  <a:lnTo>
                    <a:pt x="117181" y="361529"/>
                  </a:lnTo>
                  <a:lnTo>
                    <a:pt x="127291" y="367024"/>
                  </a:lnTo>
                  <a:lnTo>
                    <a:pt x="137347" y="372899"/>
                  </a:lnTo>
                  <a:lnTo>
                    <a:pt x="157362" y="385321"/>
                  </a:lnTo>
                  <a:lnTo>
                    <a:pt x="167342" y="390623"/>
                  </a:lnTo>
                  <a:lnTo>
                    <a:pt x="177311" y="395263"/>
                  </a:lnTo>
                  <a:lnTo>
                    <a:pt x="187273" y="399462"/>
                  </a:lnTo>
                  <a:lnTo>
                    <a:pt x="198336" y="402261"/>
                  </a:lnTo>
                  <a:lnTo>
                    <a:pt x="210132" y="404127"/>
                  </a:lnTo>
                  <a:lnTo>
                    <a:pt x="276832" y="40785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3292715" y="3680678"/>
              <a:ext cx="79583" cy="646607"/>
            </a:xfrm>
            <a:custGeom>
              <a:avLst/>
              <a:gdLst/>
              <a:ahLst/>
              <a:cxnLst/>
              <a:rect l="0" t="0" r="0" b="0"/>
              <a:pathLst>
                <a:path w="79583" h="646607">
                  <a:moveTo>
                    <a:pt x="0" y="0"/>
                  </a:moveTo>
                  <a:lnTo>
                    <a:pt x="0" y="63949"/>
                  </a:lnTo>
                  <a:lnTo>
                    <a:pt x="1105" y="78003"/>
                  </a:lnTo>
                  <a:lnTo>
                    <a:pt x="2948" y="92899"/>
                  </a:lnTo>
                  <a:lnTo>
                    <a:pt x="13846" y="167076"/>
                  </a:lnTo>
                  <a:lnTo>
                    <a:pt x="15862" y="188756"/>
                  </a:lnTo>
                  <a:lnTo>
                    <a:pt x="17207" y="210946"/>
                  </a:lnTo>
                  <a:lnTo>
                    <a:pt x="18103" y="233477"/>
                  </a:lnTo>
                  <a:lnTo>
                    <a:pt x="19806" y="256235"/>
                  </a:lnTo>
                  <a:lnTo>
                    <a:pt x="22047" y="279143"/>
                  </a:lnTo>
                  <a:lnTo>
                    <a:pt x="24646" y="302153"/>
                  </a:lnTo>
                  <a:lnTo>
                    <a:pt x="26378" y="321914"/>
                  </a:lnTo>
                  <a:lnTo>
                    <a:pt x="27533" y="339509"/>
                  </a:lnTo>
                  <a:lnTo>
                    <a:pt x="28303" y="355661"/>
                  </a:lnTo>
                  <a:lnTo>
                    <a:pt x="29922" y="369744"/>
                  </a:lnTo>
                  <a:lnTo>
                    <a:pt x="32106" y="382449"/>
                  </a:lnTo>
                  <a:lnTo>
                    <a:pt x="34668" y="394236"/>
                  </a:lnTo>
                  <a:lnTo>
                    <a:pt x="36376" y="406514"/>
                  </a:lnTo>
                  <a:lnTo>
                    <a:pt x="37514" y="419121"/>
                  </a:lnTo>
                  <a:lnTo>
                    <a:pt x="38273" y="431947"/>
                  </a:lnTo>
                  <a:lnTo>
                    <a:pt x="39885" y="443813"/>
                  </a:lnTo>
                  <a:lnTo>
                    <a:pt x="42064" y="455040"/>
                  </a:lnTo>
                  <a:lnTo>
                    <a:pt x="44622" y="465840"/>
                  </a:lnTo>
                  <a:lnTo>
                    <a:pt x="53504" y="507446"/>
                  </a:lnTo>
                  <a:lnTo>
                    <a:pt x="55565" y="521779"/>
                  </a:lnTo>
                  <a:lnTo>
                    <a:pt x="56939" y="535755"/>
                  </a:lnTo>
                  <a:lnTo>
                    <a:pt x="57855" y="549494"/>
                  </a:lnTo>
                  <a:lnTo>
                    <a:pt x="59571" y="561969"/>
                  </a:lnTo>
                  <a:lnTo>
                    <a:pt x="61820" y="573602"/>
                  </a:lnTo>
                  <a:lnTo>
                    <a:pt x="64425" y="584673"/>
                  </a:lnTo>
                  <a:lnTo>
                    <a:pt x="67267" y="595370"/>
                  </a:lnTo>
                  <a:lnTo>
                    <a:pt x="70266" y="605817"/>
                  </a:lnTo>
                  <a:lnTo>
                    <a:pt x="79582" y="64660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Group 62"/>
          <p:cNvGrpSpPr/>
          <p:nvPr/>
        </p:nvGrpSpPr>
        <p:grpSpPr>
          <a:xfrm>
            <a:off x="3644620" y="3392193"/>
            <a:ext cx="2930864" cy="726790"/>
            <a:chOff x="3644620" y="3392193"/>
            <a:chExt cx="2930864" cy="726790"/>
          </a:xfrm>
        </p:grpSpPr>
        <p:sp>
          <p:nvSpPr>
            <p:cNvPr id="56" name="Freeform 55"/>
            <p:cNvSpPr/>
            <p:nvPr/>
          </p:nvSpPr>
          <p:spPr>
            <a:xfrm>
              <a:off x="3959216" y="3441932"/>
              <a:ext cx="19897" cy="19896"/>
            </a:xfrm>
            <a:custGeom>
              <a:avLst/>
              <a:gdLst/>
              <a:ahLst/>
              <a:cxnLst/>
              <a:rect l="0" t="0" r="0" b="0"/>
              <a:pathLst>
                <a:path w="19897" h="19896">
                  <a:moveTo>
                    <a:pt x="19896" y="19895"/>
                  </a:moveTo>
                  <a:lnTo>
                    <a:pt x="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3644620" y="3451879"/>
              <a:ext cx="350470" cy="667104"/>
            </a:xfrm>
            <a:custGeom>
              <a:avLst/>
              <a:gdLst/>
              <a:ahLst/>
              <a:cxnLst/>
              <a:rect l="0" t="0" r="0" b="0"/>
              <a:pathLst>
                <a:path w="350470" h="667104">
                  <a:moveTo>
                    <a:pt x="195223" y="19896"/>
                  </a:moveTo>
                  <a:lnTo>
                    <a:pt x="174099" y="30458"/>
                  </a:lnTo>
                  <a:lnTo>
                    <a:pt x="164561" y="35780"/>
                  </a:lnTo>
                  <a:lnTo>
                    <a:pt x="154886" y="41538"/>
                  </a:lnTo>
                  <a:lnTo>
                    <a:pt x="145120" y="47588"/>
                  </a:lnTo>
                  <a:lnTo>
                    <a:pt x="136399" y="53832"/>
                  </a:lnTo>
                  <a:lnTo>
                    <a:pt x="128374" y="60205"/>
                  </a:lnTo>
                  <a:lnTo>
                    <a:pt x="120814" y="66664"/>
                  </a:lnTo>
                  <a:lnTo>
                    <a:pt x="112458" y="72076"/>
                  </a:lnTo>
                  <a:lnTo>
                    <a:pt x="103571" y="76788"/>
                  </a:lnTo>
                  <a:lnTo>
                    <a:pt x="94331" y="81036"/>
                  </a:lnTo>
                  <a:lnTo>
                    <a:pt x="85960" y="87183"/>
                  </a:lnTo>
                  <a:lnTo>
                    <a:pt x="78168" y="94597"/>
                  </a:lnTo>
                  <a:lnTo>
                    <a:pt x="70764" y="102856"/>
                  </a:lnTo>
                  <a:lnTo>
                    <a:pt x="63616" y="111678"/>
                  </a:lnTo>
                  <a:lnTo>
                    <a:pt x="56641" y="120875"/>
                  </a:lnTo>
                  <a:lnTo>
                    <a:pt x="49780" y="130323"/>
                  </a:lnTo>
                  <a:lnTo>
                    <a:pt x="42995" y="138832"/>
                  </a:lnTo>
                  <a:lnTo>
                    <a:pt x="36262" y="146715"/>
                  </a:lnTo>
                  <a:lnTo>
                    <a:pt x="29562" y="154181"/>
                  </a:lnTo>
                  <a:lnTo>
                    <a:pt x="22885" y="164685"/>
                  </a:lnTo>
                  <a:lnTo>
                    <a:pt x="16223" y="177214"/>
                  </a:lnTo>
                  <a:lnTo>
                    <a:pt x="9572" y="191093"/>
                  </a:lnTo>
                  <a:lnTo>
                    <a:pt x="5137" y="204767"/>
                  </a:lnTo>
                  <a:lnTo>
                    <a:pt x="2180" y="218304"/>
                  </a:lnTo>
                  <a:lnTo>
                    <a:pt x="209" y="231750"/>
                  </a:lnTo>
                  <a:lnTo>
                    <a:pt x="0" y="244031"/>
                  </a:lnTo>
                  <a:lnTo>
                    <a:pt x="967" y="255533"/>
                  </a:lnTo>
                  <a:lnTo>
                    <a:pt x="2716" y="266518"/>
                  </a:lnTo>
                  <a:lnTo>
                    <a:pt x="6093" y="278262"/>
                  </a:lnTo>
                  <a:lnTo>
                    <a:pt x="10555" y="290512"/>
                  </a:lnTo>
                  <a:lnTo>
                    <a:pt x="15740" y="303101"/>
                  </a:lnTo>
                  <a:lnTo>
                    <a:pt x="21408" y="313703"/>
                  </a:lnTo>
                  <a:lnTo>
                    <a:pt x="27396" y="322983"/>
                  </a:lnTo>
                  <a:lnTo>
                    <a:pt x="33600" y="331379"/>
                  </a:lnTo>
                  <a:lnTo>
                    <a:pt x="41051" y="338083"/>
                  </a:lnTo>
                  <a:lnTo>
                    <a:pt x="49335" y="343657"/>
                  </a:lnTo>
                  <a:lnTo>
                    <a:pt x="58173" y="348478"/>
                  </a:lnTo>
                  <a:lnTo>
                    <a:pt x="67381" y="352798"/>
                  </a:lnTo>
                  <a:lnTo>
                    <a:pt x="76836" y="356783"/>
                  </a:lnTo>
                  <a:lnTo>
                    <a:pt x="86455" y="360544"/>
                  </a:lnTo>
                  <a:lnTo>
                    <a:pt x="96184" y="365263"/>
                  </a:lnTo>
                  <a:lnTo>
                    <a:pt x="105985" y="370619"/>
                  </a:lnTo>
                  <a:lnTo>
                    <a:pt x="115836" y="376401"/>
                  </a:lnTo>
                  <a:lnTo>
                    <a:pt x="125718" y="381361"/>
                  </a:lnTo>
                  <a:lnTo>
                    <a:pt x="135623" y="385773"/>
                  </a:lnTo>
                  <a:lnTo>
                    <a:pt x="145542" y="389819"/>
                  </a:lnTo>
                  <a:lnTo>
                    <a:pt x="155470" y="393622"/>
                  </a:lnTo>
                  <a:lnTo>
                    <a:pt x="175344" y="400795"/>
                  </a:lnTo>
                  <a:lnTo>
                    <a:pt x="185286" y="405360"/>
                  </a:lnTo>
                  <a:lnTo>
                    <a:pt x="195230" y="410615"/>
                  </a:lnTo>
                  <a:lnTo>
                    <a:pt x="230963" y="431519"/>
                  </a:lnTo>
                  <a:lnTo>
                    <a:pt x="245577" y="440212"/>
                  </a:lnTo>
                  <a:lnTo>
                    <a:pt x="257530" y="448218"/>
                  </a:lnTo>
                  <a:lnTo>
                    <a:pt x="267710" y="455766"/>
                  </a:lnTo>
                  <a:lnTo>
                    <a:pt x="276707" y="463009"/>
                  </a:lnTo>
                  <a:lnTo>
                    <a:pt x="284916" y="470048"/>
                  </a:lnTo>
                  <a:lnTo>
                    <a:pt x="292598" y="476951"/>
                  </a:lnTo>
                  <a:lnTo>
                    <a:pt x="307030" y="490516"/>
                  </a:lnTo>
                  <a:lnTo>
                    <a:pt x="320813" y="503914"/>
                  </a:lnTo>
                  <a:lnTo>
                    <a:pt x="331360" y="523132"/>
                  </a:lnTo>
                  <a:lnTo>
                    <a:pt x="335719" y="534447"/>
                  </a:lnTo>
                  <a:lnTo>
                    <a:pt x="338626" y="546411"/>
                  </a:lnTo>
                  <a:lnTo>
                    <a:pt x="340564" y="558809"/>
                  </a:lnTo>
                  <a:lnTo>
                    <a:pt x="341856" y="571495"/>
                  </a:lnTo>
                  <a:lnTo>
                    <a:pt x="340506" y="584373"/>
                  </a:lnTo>
                  <a:lnTo>
                    <a:pt x="337396" y="597381"/>
                  </a:lnTo>
                  <a:lnTo>
                    <a:pt x="333112" y="610473"/>
                  </a:lnTo>
                  <a:lnTo>
                    <a:pt x="325835" y="621412"/>
                  </a:lnTo>
                  <a:lnTo>
                    <a:pt x="316563" y="630915"/>
                  </a:lnTo>
                  <a:lnTo>
                    <a:pt x="305959" y="639462"/>
                  </a:lnTo>
                  <a:lnTo>
                    <a:pt x="294469" y="647370"/>
                  </a:lnTo>
                  <a:lnTo>
                    <a:pt x="282388" y="654852"/>
                  </a:lnTo>
                  <a:lnTo>
                    <a:pt x="269913" y="662052"/>
                  </a:lnTo>
                  <a:lnTo>
                    <a:pt x="258280" y="665746"/>
                  </a:lnTo>
                  <a:lnTo>
                    <a:pt x="247209" y="667103"/>
                  </a:lnTo>
                  <a:lnTo>
                    <a:pt x="236512" y="666902"/>
                  </a:lnTo>
                  <a:lnTo>
                    <a:pt x="226065" y="663453"/>
                  </a:lnTo>
                  <a:lnTo>
                    <a:pt x="215784" y="657837"/>
                  </a:lnTo>
                  <a:lnTo>
                    <a:pt x="205614" y="650778"/>
                  </a:lnTo>
                  <a:lnTo>
                    <a:pt x="196624" y="641650"/>
                  </a:lnTo>
                  <a:lnTo>
                    <a:pt x="188420" y="631144"/>
                  </a:lnTo>
                  <a:lnTo>
                    <a:pt x="180740" y="619718"/>
                  </a:lnTo>
                  <a:lnTo>
                    <a:pt x="175620" y="605469"/>
                  </a:lnTo>
                  <a:lnTo>
                    <a:pt x="172206" y="589338"/>
                  </a:lnTo>
                  <a:lnTo>
                    <a:pt x="169931" y="571952"/>
                  </a:lnTo>
                  <a:lnTo>
                    <a:pt x="169519" y="555940"/>
                  </a:lnTo>
                  <a:lnTo>
                    <a:pt x="170350" y="540845"/>
                  </a:lnTo>
                  <a:lnTo>
                    <a:pt x="172009" y="526359"/>
                  </a:lnTo>
                  <a:lnTo>
                    <a:pt x="175326" y="508966"/>
                  </a:lnTo>
                  <a:lnTo>
                    <a:pt x="179748" y="489633"/>
                  </a:lnTo>
                  <a:lnTo>
                    <a:pt x="184906" y="469007"/>
                  </a:lnTo>
                  <a:lnTo>
                    <a:pt x="193585" y="437247"/>
                  </a:lnTo>
                  <a:lnTo>
                    <a:pt x="201127" y="410973"/>
                  </a:lnTo>
                  <a:lnTo>
                    <a:pt x="214975" y="358081"/>
                  </a:lnTo>
                  <a:lnTo>
                    <a:pt x="218339" y="344830"/>
                  </a:lnTo>
                  <a:lnTo>
                    <a:pt x="222792" y="332681"/>
                  </a:lnTo>
                  <a:lnTo>
                    <a:pt x="227971" y="321265"/>
                  </a:lnTo>
                  <a:lnTo>
                    <a:pt x="252168" y="273837"/>
                  </a:lnTo>
                  <a:lnTo>
                    <a:pt x="257503" y="262141"/>
                  </a:lnTo>
                  <a:lnTo>
                    <a:pt x="262165" y="251027"/>
                  </a:lnTo>
                  <a:lnTo>
                    <a:pt x="266378" y="240302"/>
                  </a:lnTo>
                  <a:lnTo>
                    <a:pt x="276955" y="219543"/>
                  </a:lnTo>
                  <a:lnTo>
                    <a:pt x="282870" y="209364"/>
                  </a:lnTo>
                  <a:lnTo>
                    <a:pt x="295338" y="189213"/>
                  </a:lnTo>
                  <a:lnTo>
                    <a:pt x="321354" y="149258"/>
                  </a:lnTo>
                  <a:lnTo>
                    <a:pt x="327944" y="137086"/>
                  </a:lnTo>
                  <a:lnTo>
                    <a:pt x="334548" y="123445"/>
                  </a:lnTo>
                  <a:lnTo>
                    <a:pt x="341161" y="108824"/>
                  </a:lnTo>
                  <a:lnTo>
                    <a:pt x="345570" y="93551"/>
                  </a:lnTo>
                  <a:lnTo>
                    <a:pt x="348509" y="77841"/>
                  </a:lnTo>
                  <a:lnTo>
                    <a:pt x="350469" y="61842"/>
                  </a:lnTo>
                  <a:lnTo>
                    <a:pt x="349564" y="47860"/>
                  </a:lnTo>
                  <a:lnTo>
                    <a:pt x="346751" y="35223"/>
                  </a:lnTo>
                  <a:lnTo>
                    <a:pt x="342664" y="23482"/>
                  </a:lnTo>
                  <a:lnTo>
                    <a:pt x="335519" y="15655"/>
                  </a:lnTo>
                  <a:lnTo>
                    <a:pt x="326334" y="10437"/>
                  </a:lnTo>
                  <a:lnTo>
                    <a:pt x="294701"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4403081" y="3402141"/>
              <a:ext cx="322116" cy="278538"/>
            </a:xfrm>
            <a:custGeom>
              <a:avLst/>
              <a:gdLst/>
              <a:ahLst/>
              <a:cxnLst/>
              <a:rect l="0" t="0" r="0" b="0"/>
              <a:pathLst>
                <a:path w="322116" h="278538">
                  <a:moveTo>
                    <a:pt x="153002" y="0"/>
                  </a:moveTo>
                  <a:lnTo>
                    <a:pt x="142440" y="15842"/>
                  </a:lnTo>
                  <a:lnTo>
                    <a:pt x="137119" y="24930"/>
                  </a:lnTo>
                  <a:lnTo>
                    <a:pt x="131360" y="35410"/>
                  </a:lnTo>
                  <a:lnTo>
                    <a:pt x="112694" y="71284"/>
                  </a:lnTo>
                  <a:lnTo>
                    <a:pt x="106234" y="83998"/>
                  </a:lnTo>
                  <a:lnTo>
                    <a:pt x="99717" y="94684"/>
                  </a:lnTo>
                  <a:lnTo>
                    <a:pt x="93162" y="104019"/>
                  </a:lnTo>
                  <a:lnTo>
                    <a:pt x="86582" y="112453"/>
                  </a:lnTo>
                  <a:lnTo>
                    <a:pt x="81089" y="121391"/>
                  </a:lnTo>
                  <a:lnTo>
                    <a:pt x="76322" y="130667"/>
                  </a:lnTo>
                  <a:lnTo>
                    <a:pt x="72039" y="140166"/>
                  </a:lnTo>
                  <a:lnTo>
                    <a:pt x="66973" y="148709"/>
                  </a:lnTo>
                  <a:lnTo>
                    <a:pt x="61385" y="156615"/>
                  </a:lnTo>
                  <a:lnTo>
                    <a:pt x="55449" y="164097"/>
                  </a:lnTo>
                  <a:lnTo>
                    <a:pt x="48175" y="172400"/>
                  </a:lnTo>
                  <a:lnTo>
                    <a:pt x="40010" y="181252"/>
                  </a:lnTo>
                  <a:lnTo>
                    <a:pt x="31252" y="190469"/>
                  </a:lnTo>
                  <a:lnTo>
                    <a:pt x="22096" y="198824"/>
                  </a:lnTo>
                  <a:lnTo>
                    <a:pt x="12677" y="206605"/>
                  </a:lnTo>
                  <a:lnTo>
                    <a:pt x="3081" y="214003"/>
                  </a:lnTo>
                  <a:lnTo>
                    <a:pt x="0" y="220040"/>
                  </a:lnTo>
                  <a:lnTo>
                    <a:pt x="1262" y="225170"/>
                  </a:lnTo>
                  <a:lnTo>
                    <a:pt x="5419" y="229696"/>
                  </a:lnTo>
                  <a:lnTo>
                    <a:pt x="13717" y="232713"/>
                  </a:lnTo>
                  <a:lnTo>
                    <a:pt x="24776" y="234724"/>
                  </a:lnTo>
                  <a:lnTo>
                    <a:pt x="37675" y="236065"/>
                  </a:lnTo>
                  <a:lnTo>
                    <a:pt x="50695" y="238064"/>
                  </a:lnTo>
                  <a:lnTo>
                    <a:pt x="63797" y="240502"/>
                  </a:lnTo>
                  <a:lnTo>
                    <a:pt x="136670" y="255557"/>
                  </a:lnTo>
                  <a:lnTo>
                    <a:pt x="195135" y="268635"/>
                  </a:lnTo>
                  <a:lnTo>
                    <a:pt x="210934" y="271936"/>
                  </a:lnTo>
                  <a:lnTo>
                    <a:pt x="225888" y="274136"/>
                  </a:lnTo>
                  <a:lnTo>
                    <a:pt x="240278" y="275603"/>
                  </a:lnTo>
                  <a:lnTo>
                    <a:pt x="254294" y="276581"/>
                  </a:lnTo>
                  <a:lnTo>
                    <a:pt x="268058" y="277233"/>
                  </a:lnTo>
                  <a:lnTo>
                    <a:pt x="322115" y="27853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4426762" y="3829895"/>
              <a:ext cx="358121" cy="25628"/>
            </a:xfrm>
            <a:custGeom>
              <a:avLst/>
              <a:gdLst/>
              <a:ahLst/>
              <a:cxnLst/>
              <a:rect l="0" t="0" r="0" b="0"/>
              <a:pathLst>
                <a:path w="358121" h="25628">
                  <a:moveTo>
                    <a:pt x="0" y="19896"/>
                  </a:moveTo>
                  <a:lnTo>
                    <a:pt x="21124" y="25177"/>
                  </a:lnTo>
                  <a:lnTo>
                    <a:pt x="32873" y="25627"/>
                  </a:lnTo>
                  <a:lnTo>
                    <a:pt x="46232" y="24822"/>
                  </a:lnTo>
                  <a:lnTo>
                    <a:pt x="60665" y="23180"/>
                  </a:lnTo>
                  <a:lnTo>
                    <a:pt x="75813" y="20980"/>
                  </a:lnTo>
                  <a:lnTo>
                    <a:pt x="161506" y="6338"/>
                  </a:lnTo>
                  <a:lnTo>
                    <a:pt x="180621" y="4226"/>
                  </a:lnTo>
                  <a:lnTo>
                    <a:pt x="199996" y="2817"/>
                  </a:lnTo>
                  <a:lnTo>
                    <a:pt x="236999" y="1252"/>
                  </a:lnTo>
                  <a:lnTo>
                    <a:pt x="283792" y="371"/>
                  </a:lnTo>
                  <a:lnTo>
                    <a:pt x="35812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5202689" y="3422036"/>
              <a:ext cx="79583" cy="586920"/>
            </a:xfrm>
            <a:custGeom>
              <a:avLst/>
              <a:gdLst/>
              <a:ahLst/>
              <a:cxnLst/>
              <a:rect l="0" t="0" r="0" b="0"/>
              <a:pathLst>
                <a:path w="79583" h="586920">
                  <a:moveTo>
                    <a:pt x="0" y="0"/>
                  </a:moveTo>
                  <a:lnTo>
                    <a:pt x="0" y="113636"/>
                  </a:lnTo>
                  <a:lnTo>
                    <a:pt x="1105" y="132128"/>
                  </a:lnTo>
                  <a:lnTo>
                    <a:pt x="2948" y="151088"/>
                  </a:lnTo>
                  <a:lnTo>
                    <a:pt x="5281" y="170360"/>
                  </a:lnTo>
                  <a:lnTo>
                    <a:pt x="10821" y="209458"/>
                  </a:lnTo>
                  <a:lnTo>
                    <a:pt x="13846" y="229169"/>
                  </a:lnTo>
                  <a:lnTo>
                    <a:pt x="16967" y="245625"/>
                  </a:lnTo>
                  <a:lnTo>
                    <a:pt x="20154" y="259912"/>
                  </a:lnTo>
                  <a:lnTo>
                    <a:pt x="33210" y="311948"/>
                  </a:lnTo>
                  <a:lnTo>
                    <a:pt x="36509" y="324023"/>
                  </a:lnTo>
                  <a:lnTo>
                    <a:pt x="43122" y="346282"/>
                  </a:lnTo>
                  <a:lnTo>
                    <a:pt x="53059" y="377456"/>
                  </a:lnTo>
                  <a:lnTo>
                    <a:pt x="56374" y="390906"/>
                  </a:lnTo>
                  <a:lnTo>
                    <a:pt x="59689" y="406505"/>
                  </a:lnTo>
                  <a:lnTo>
                    <a:pt x="72951" y="473910"/>
                  </a:lnTo>
                  <a:lnTo>
                    <a:pt x="75161" y="489474"/>
                  </a:lnTo>
                  <a:lnTo>
                    <a:pt x="76635" y="504271"/>
                  </a:lnTo>
                  <a:lnTo>
                    <a:pt x="77618" y="518557"/>
                  </a:lnTo>
                  <a:lnTo>
                    <a:pt x="78273" y="532502"/>
                  </a:lnTo>
                  <a:lnTo>
                    <a:pt x="79582" y="58691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5471401" y="3392193"/>
              <a:ext cx="318208" cy="487442"/>
            </a:xfrm>
            <a:custGeom>
              <a:avLst/>
              <a:gdLst/>
              <a:ahLst/>
              <a:cxnLst/>
              <a:rect l="0" t="0" r="0" b="0"/>
              <a:pathLst>
                <a:path w="318208" h="487442">
                  <a:moveTo>
                    <a:pt x="318207" y="0"/>
                  </a:moveTo>
                  <a:lnTo>
                    <a:pt x="276669" y="13846"/>
                  </a:lnTo>
                  <a:lnTo>
                    <a:pt x="266199" y="16968"/>
                  </a:lnTo>
                  <a:lnTo>
                    <a:pt x="242774" y="23384"/>
                  </a:lnTo>
                  <a:lnTo>
                    <a:pt x="229233" y="25537"/>
                  </a:lnTo>
                  <a:lnTo>
                    <a:pt x="214678" y="26972"/>
                  </a:lnTo>
                  <a:lnTo>
                    <a:pt x="199449" y="27929"/>
                  </a:lnTo>
                  <a:lnTo>
                    <a:pt x="184875" y="27462"/>
                  </a:lnTo>
                  <a:lnTo>
                    <a:pt x="170737" y="26045"/>
                  </a:lnTo>
                  <a:lnTo>
                    <a:pt x="156891" y="23995"/>
                  </a:lnTo>
                  <a:lnTo>
                    <a:pt x="143240" y="21523"/>
                  </a:lnTo>
                  <a:lnTo>
                    <a:pt x="129717" y="18770"/>
                  </a:lnTo>
                  <a:lnTo>
                    <a:pt x="102902" y="12763"/>
                  </a:lnTo>
                  <a:lnTo>
                    <a:pt x="76247" y="6410"/>
                  </a:lnTo>
                  <a:lnTo>
                    <a:pt x="64054" y="5378"/>
                  </a:lnTo>
                  <a:lnTo>
                    <a:pt x="52610" y="5796"/>
                  </a:lnTo>
                  <a:lnTo>
                    <a:pt x="41664" y="7180"/>
                  </a:lnTo>
                  <a:lnTo>
                    <a:pt x="32157" y="11419"/>
                  </a:lnTo>
                  <a:lnTo>
                    <a:pt x="23608" y="17560"/>
                  </a:lnTo>
                  <a:lnTo>
                    <a:pt x="15698" y="24970"/>
                  </a:lnTo>
                  <a:lnTo>
                    <a:pt x="10425" y="34332"/>
                  </a:lnTo>
                  <a:lnTo>
                    <a:pt x="6909" y="44994"/>
                  </a:lnTo>
                  <a:lnTo>
                    <a:pt x="4565" y="56523"/>
                  </a:lnTo>
                  <a:lnTo>
                    <a:pt x="3003" y="68631"/>
                  </a:lnTo>
                  <a:lnTo>
                    <a:pt x="1961" y="81124"/>
                  </a:lnTo>
                  <a:lnTo>
                    <a:pt x="1267" y="93873"/>
                  </a:lnTo>
                  <a:lnTo>
                    <a:pt x="496" y="122777"/>
                  </a:lnTo>
                  <a:lnTo>
                    <a:pt x="0" y="181083"/>
                  </a:lnTo>
                  <a:lnTo>
                    <a:pt x="1064" y="193673"/>
                  </a:lnTo>
                  <a:lnTo>
                    <a:pt x="2880" y="205381"/>
                  </a:lnTo>
                  <a:lnTo>
                    <a:pt x="5195" y="216503"/>
                  </a:lnTo>
                  <a:lnTo>
                    <a:pt x="8949" y="220601"/>
                  </a:lnTo>
                  <a:lnTo>
                    <a:pt x="13663" y="220018"/>
                  </a:lnTo>
                  <a:lnTo>
                    <a:pt x="19016" y="216313"/>
                  </a:lnTo>
                  <a:lnTo>
                    <a:pt x="24795" y="211633"/>
                  </a:lnTo>
                  <a:lnTo>
                    <a:pt x="30858" y="206302"/>
                  </a:lnTo>
                  <a:lnTo>
                    <a:pt x="37111" y="200537"/>
                  </a:lnTo>
                  <a:lnTo>
                    <a:pt x="45701" y="194483"/>
                  </a:lnTo>
                  <a:lnTo>
                    <a:pt x="55849" y="188237"/>
                  </a:lnTo>
                  <a:lnTo>
                    <a:pt x="67035" y="181862"/>
                  </a:lnTo>
                  <a:lnTo>
                    <a:pt x="78914" y="176507"/>
                  </a:lnTo>
                  <a:lnTo>
                    <a:pt x="91254" y="171831"/>
                  </a:lnTo>
                  <a:lnTo>
                    <a:pt x="103903" y="167609"/>
                  </a:lnTo>
                  <a:lnTo>
                    <a:pt x="117861" y="164794"/>
                  </a:lnTo>
                  <a:lnTo>
                    <a:pt x="132694" y="162917"/>
                  </a:lnTo>
                  <a:lnTo>
                    <a:pt x="148109" y="161666"/>
                  </a:lnTo>
                  <a:lnTo>
                    <a:pt x="163912" y="163043"/>
                  </a:lnTo>
                  <a:lnTo>
                    <a:pt x="179973" y="166171"/>
                  </a:lnTo>
                  <a:lnTo>
                    <a:pt x="196208" y="170467"/>
                  </a:lnTo>
                  <a:lnTo>
                    <a:pt x="210347" y="175542"/>
                  </a:lnTo>
                  <a:lnTo>
                    <a:pt x="223089" y="181136"/>
                  </a:lnTo>
                  <a:lnTo>
                    <a:pt x="234899" y="187076"/>
                  </a:lnTo>
                  <a:lnTo>
                    <a:pt x="244984" y="195457"/>
                  </a:lnTo>
                  <a:lnTo>
                    <a:pt x="253917" y="205466"/>
                  </a:lnTo>
                  <a:lnTo>
                    <a:pt x="262083" y="216559"/>
                  </a:lnTo>
                  <a:lnTo>
                    <a:pt x="268633" y="227271"/>
                  </a:lnTo>
                  <a:lnTo>
                    <a:pt x="274104" y="237728"/>
                  </a:lnTo>
                  <a:lnTo>
                    <a:pt x="278858" y="248016"/>
                  </a:lnTo>
                  <a:lnTo>
                    <a:pt x="283132" y="259295"/>
                  </a:lnTo>
                  <a:lnTo>
                    <a:pt x="287086" y="271236"/>
                  </a:lnTo>
                  <a:lnTo>
                    <a:pt x="290828" y="283617"/>
                  </a:lnTo>
                  <a:lnTo>
                    <a:pt x="293323" y="297398"/>
                  </a:lnTo>
                  <a:lnTo>
                    <a:pt x="294986" y="312112"/>
                  </a:lnTo>
                  <a:lnTo>
                    <a:pt x="296094" y="327448"/>
                  </a:lnTo>
                  <a:lnTo>
                    <a:pt x="294623" y="342093"/>
                  </a:lnTo>
                  <a:lnTo>
                    <a:pt x="291431" y="356278"/>
                  </a:lnTo>
                  <a:lnTo>
                    <a:pt x="275705" y="405530"/>
                  </a:lnTo>
                  <a:lnTo>
                    <a:pt x="271082" y="415149"/>
                  </a:lnTo>
                  <a:lnTo>
                    <a:pt x="265790" y="423772"/>
                  </a:lnTo>
                  <a:lnTo>
                    <a:pt x="260051" y="431731"/>
                  </a:lnTo>
                  <a:lnTo>
                    <a:pt x="252909" y="439248"/>
                  </a:lnTo>
                  <a:lnTo>
                    <a:pt x="244831" y="446470"/>
                  </a:lnTo>
                  <a:lnTo>
                    <a:pt x="236131" y="453495"/>
                  </a:lnTo>
                  <a:lnTo>
                    <a:pt x="227014" y="459284"/>
                  </a:lnTo>
                  <a:lnTo>
                    <a:pt x="217621" y="464249"/>
                  </a:lnTo>
                  <a:lnTo>
                    <a:pt x="168990" y="48744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6044362" y="3581201"/>
              <a:ext cx="531122" cy="350419"/>
            </a:xfrm>
            <a:custGeom>
              <a:avLst/>
              <a:gdLst/>
              <a:ahLst/>
              <a:cxnLst/>
              <a:rect l="0" t="0" r="0" b="0"/>
              <a:pathLst>
                <a:path w="531122" h="350419">
                  <a:moveTo>
                    <a:pt x="23784" y="79582"/>
                  </a:moveTo>
                  <a:lnTo>
                    <a:pt x="13222" y="90144"/>
                  </a:lnTo>
                  <a:lnTo>
                    <a:pt x="9005" y="96571"/>
                  </a:lnTo>
                  <a:lnTo>
                    <a:pt x="5089" y="104172"/>
                  </a:lnTo>
                  <a:lnTo>
                    <a:pt x="1373" y="112554"/>
                  </a:lnTo>
                  <a:lnTo>
                    <a:pt x="0" y="121459"/>
                  </a:lnTo>
                  <a:lnTo>
                    <a:pt x="191" y="130711"/>
                  </a:lnTo>
                  <a:lnTo>
                    <a:pt x="1424" y="140196"/>
                  </a:lnTo>
                  <a:lnTo>
                    <a:pt x="2245" y="150940"/>
                  </a:lnTo>
                  <a:lnTo>
                    <a:pt x="2792" y="162524"/>
                  </a:lnTo>
                  <a:lnTo>
                    <a:pt x="3158" y="174668"/>
                  </a:lnTo>
                  <a:lnTo>
                    <a:pt x="4506" y="187185"/>
                  </a:lnTo>
                  <a:lnTo>
                    <a:pt x="6511" y="199951"/>
                  </a:lnTo>
                  <a:lnTo>
                    <a:pt x="17670" y="257487"/>
                  </a:lnTo>
                  <a:lnTo>
                    <a:pt x="20813" y="271136"/>
                  </a:lnTo>
                  <a:lnTo>
                    <a:pt x="24014" y="283551"/>
                  </a:lnTo>
                  <a:lnTo>
                    <a:pt x="27253" y="295144"/>
                  </a:lnTo>
                  <a:lnTo>
                    <a:pt x="33799" y="316866"/>
                  </a:lnTo>
                  <a:lnTo>
                    <a:pt x="37093" y="327301"/>
                  </a:lnTo>
                  <a:lnTo>
                    <a:pt x="42604" y="330942"/>
                  </a:lnTo>
                  <a:lnTo>
                    <a:pt x="49595" y="330054"/>
                  </a:lnTo>
                  <a:lnTo>
                    <a:pt x="57570" y="326145"/>
                  </a:lnTo>
                  <a:lnTo>
                    <a:pt x="66204" y="320224"/>
                  </a:lnTo>
                  <a:lnTo>
                    <a:pt x="75276" y="312960"/>
                  </a:lnTo>
                  <a:lnTo>
                    <a:pt x="84639" y="304802"/>
                  </a:lnTo>
                  <a:lnTo>
                    <a:pt x="93092" y="293836"/>
                  </a:lnTo>
                  <a:lnTo>
                    <a:pt x="100938" y="281000"/>
                  </a:lnTo>
                  <a:lnTo>
                    <a:pt x="122542" y="239476"/>
                  </a:lnTo>
                  <a:lnTo>
                    <a:pt x="129414" y="225969"/>
                  </a:lnTo>
                  <a:lnTo>
                    <a:pt x="135100" y="213649"/>
                  </a:lnTo>
                  <a:lnTo>
                    <a:pt x="139996" y="202119"/>
                  </a:lnTo>
                  <a:lnTo>
                    <a:pt x="144366" y="191117"/>
                  </a:lnTo>
                  <a:lnTo>
                    <a:pt x="149490" y="180466"/>
                  </a:lnTo>
                  <a:lnTo>
                    <a:pt x="155116" y="170049"/>
                  </a:lnTo>
                  <a:lnTo>
                    <a:pt x="161078" y="159789"/>
                  </a:lnTo>
                  <a:lnTo>
                    <a:pt x="166158" y="156265"/>
                  </a:lnTo>
                  <a:lnTo>
                    <a:pt x="170649" y="157232"/>
                  </a:lnTo>
                  <a:lnTo>
                    <a:pt x="174749" y="161192"/>
                  </a:lnTo>
                  <a:lnTo>
                    <a:pt x="178588" y="169358"/>
                  </a:lnTo>
                  <a:lnTo>
                    <a:pt x="182251" y="180329"/>
                  </a:lnTo>
                  <a:lnTo>
                    <a:pt x="185799" y="193170"/>
                  </a:lnTo>
                  <a:lnTo>
                    <a:pt x="192689" y="216279"/>
                  </a:lnTo>
                  <a:lnTo>
                    <a:pt x="196074" y="227084"/>
                  </a:lnTo>
                  <a:lnTo>
                    <a:pt x="200542" y="238709"/>
                  </a:lnTo>
                  <a:lnTo>
                    <a:pt x="205730" y="250880"/>
                  </a:lnTo>
                  <a:lnTo>
                    <a:pt x="211400" y="263415"/>
                  </a:lnTo>
                  <a:lnTo>
                    <a:pt x="218496" y="275088"/>
                  </a:lnTo>
                  <a:lnTo>
                    <a:pt x="226542" y="286185"/>
                  </a:lnTo>
                  <a:lnTo>
                    <a:pt x="235222" y="296900"/>
                  </a:lnTo>
                  <a:lnTo>
                    <a:pt x="244325" y="307358"/>
                  </a:lnTo>
                  <a:lnTo>
                    <a:pt x="253710" y="317647"/>
                  </a:lnTo>
                  <a:lnTo>
                    <a:pt x="263282" y="327822"/>
                  </a:lnTo>
                  <a:lnTo>
                    <a:pt x="272979" y="335711"/>
                  </a:lnTo>
                  <a:lnTo>
                    <a:pt x="282760" y="342075"/>
                  </a:lnTo>
                  <a:lnTo>
                    <a:pt x="292597" y="347423"/>
                  </a:lnTo>
                  <a:lnTo>
                    <a:pt x="303576" y="349883"/>
                  </a:lnTo>
                  <a:lnTo>
                    <a:pt x="315316" y="350418"/>
                  </a:lnTo>
                  <a:lnTo>
                    <a:pt x="327564" y="349669"/>
                  </a:lnTo>
                  <a:lnTo>
                    <a:pt x="340151" y="346960"/>
                  </a:lnTo>
                  <a:lnTo>
                    <a:pt x="352963" y="342942"/>
                  </a:lnTo>
                  <a:lnTo>
                    <a:pt x="365926" y="338054"/>
                  </a:lnTo>
                  <a:lnTo>
                    <a:pt x="376779" y="332584"/>
                  </a:lnTo>
                  <a:lnTo>
                    <a:pt x="386224" y="326727"/>
                  </a:lnTo>
                  <a:lnTo>
                    <a:pt x="394732" y="320612"/>
                  </a:lnTo>
                  <a:lnTo>
                    <a:pt x="402615" y="314324"/>
                  </a:lnTo>
                  <a:lnTo>
                    <a:pt x="410080" y="307922"/>
                  </a:lnTo>
                  <a:lnTo>
                    <a:pt x="417268" y="301443"/>
                  </a:lnTo>
                  <a:lnTo>
                    <a:pt x="431148" y="288350"/>
                  </a:lnTo>
                  <a:lnTo>
                    <a:pt x="437945" y="281763"/>
                  </a:lnTo>
                  <a:lnTo>
                    <a:pt x="443581" y="274056"/>
                  </a:lnTo>
                  <a:lnTo>
                    <a:pt x="448444" y="265602"/>
                  </a:lnTo>
                  <a:lnTo>
                    <a:pt x="452792" y="256650"/>
                  </a:lnTo>
                  <a:lnTo>
                    <a:pt x="457900" y="248472"/>
                  </a:lnTo>
                  <a:lnTo>
                    <a:pt x="463516" y="240809"/>
                  </a:lnTo>
                  <a:lnTo>
                    <a:pt x="469472" y="233489"/>
                  </a:lnTo>
                  <a:lnTo>
                    <a:pt x="474547" y="225294"/>
                  </a:lnTo>
                  <a:lnTo>
                    <a:pt x="479036" y="216514"/>
                  </a:lnTo>
                  <a:lnTo>
                    <a:pt x="483134" y="207346"/>
                  </a:lnTo>
                  <a:lnTo>
                    <a:pt x="486971" y="196812"/>
                  </a:lnTo>
                  <a:lnTo>
                    <a:pt x="490634" y="185367"/>
                  </a:lnTo>
                  <a:lnTo>
                    <a:pt x="497652" y="161968"/>
                  </a:lnTo>
                  <a:lnTo>
                    <a:pt x="504456" y="140514"/>
                  </a:lnTo>
                  <a:lnTo>
                    <a:pt x="508923" y="127941"/>
                  </a:lnTo>
                  <a:lnTo>
                    <a:pt x="519781" y="99232"/>
                  </a:lnTo>
                  <a:lnTo>
                    <a:pt x="523561" y="84945"/>
                  </a:lnTo>
                  <a:lnTo>
                    <a:pt x="526081" y="70999"/>
                  </a:lnTo>
                  <a:lnTo>
                    <a:pt x="531121"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4" name="Group 73"/>
          <p:cNvGrpSpPr/>
          <p:nvPr/>
        </p:nvGrpSpPr>
        <p:grpSpPr>
          <a:xfrm>
            <a:off x="2984334" y="3999007"/>
            <a:ext cx="3571254" cy="1382581"/>
            <a:chOff x="2984334" y="3999007"/>
            <a:chExt cx="3571254" cy="1382581"/>
          </a:xfrm>
        </p:grpSpPr>
        <p:sp>
          <p:nvSpPr>
            <p:cNvPr id="64" name="Freeform 63"/>
            <p:cNvSpPr/>
            <p:nvPr/>
          </p:nvSpPr>
          <p:spPr>
            <a:xfrm>
              <a:off x="5322062" y="3999007"/>
              <a:ext cx="1233526" cy="89532"/>
            </a:xfrm>
            <a:custGeom>
              <a:avLst/>
              <a:gdLst/>
              <a:ahLst/>
              <a:cxnLst/>
              <a:rect l="0" t="0" r="0" b="0"/>
              <a:pathLst>
                <a:path w="1233526" h="89532">
                  <a:moveTo>
                    <a:pt x="0" y="89531"/>
                  </a:moveTo>
                  <a:lnTo>
                    <a:pt x="26405" y="89531"/>
                  </a:lnTo>
                  <a:lnTo>
                    <a:pt x="40815" y="88425"/>
                  </a:lnTo>
                  <a:lnTo>
                    <a:pt x="57053" y="86583"/>
                  </a:lnTo>
                  <a:lnTo>
                    <a:pt x="74511" y="84249"/>
                  </a:lnTo>
                  <a:lnTo>
                    <a:pt x="111593" y="81657"/>
                  </a:lnTo>
                  <a:lnTo>
                    <a:pt x="147970" y="80505"/>
                  </a:lnTo>
                  <a:lnTo>
                    <a:pt x="178875" y="79993"/>
                  </a:lnTo>
                  <a:lnTo>
                    <a:pt x="192200" y="78751"/>
                  </a:lnTo>
                  <a:lnTo>
                    <a:pt x="204400" y="76817"/>
                  </a:lnTo>
                  <a:lnTo>
                    <a:pt x="215849" y="74423"/>
                  </a:lnTo>
                  <a:lnTo>
                    <a:pt x="240360" y="71763"/>
                  </a:lnTo>
                  <a:lnTo>
                    <a:pt x="267097" y="70581"/>
                  </a:lnTo>
                  <a:lnTo>
                    <a:pt x="297401" y="70055"/>
                  </a:lnTo>
                  <a:lnTo>
                    <a:pt x="312115" y="68810"/>
                  </a:lnTo>
                  <a:lnTo>
                    <a:pt x="326345" y="66874"/>
                  </a:lnTo>
                  <a:lnTo>
                    <a:pt x="340252" y="64479"/>
                  </a:lnTo>
                  <a:lnTo>
                    <a:pt x="370443" y="61816"/>
                  </a:lnTo>
                  <a:lnTo>
                    <a:pt x="401178" y="60633"/>
                  </a:lnTo>
                  <a:lnTo>
                    <a:pt x="444442" y="59967"/>
                  </a:lnTo>
                  <a:lnTo>
                    <a:pt x="475700" y="59812"/>
                  </a:lnTo>
                  <a:lnTo>
                    <a:pt x="491772" y="58665"/>
                  </a:lnTo>
                  <a:lnTo>
                    <a:pt x="508013" y="56795"/>
                  </a:lnTo>
                  <a:lnTo>
                    <a:pt x="524367" y="54443"/>
                  </a:lnTo>
                  <a:lnTo>
                    <a:pt x="557276" y="51829"/>
                  </a:lnTo>
                  <a:lnTo>
                    <a:pt x="591429" y="50668"/>
                  </a:lnTo>
                  <a:lnTo>
                    <a:pt x="628715" y="50152"/>
                  </a:lnTo>
                  <a:lnTo>
                    <a:pt x="645732" y="48909"/>
                  </a:lnTo>
                  <a:lnTo>
                    <a:pt x="661497" y="46975"/>
                  </a:lnTo>
                  <a:lnTo>
                    <a:pt x="676429" y="44581"/>
                  </a:lnTo>
                  <a:lnTo>
                    <a:pt x="707757" y="41920"/>
                  </a:lnTo>
                  <a:lnTo>
                    <a:pt x="740103" y="40737"/>
                  </a:lnTo>
                  <a:lnTo>
                    <a:pt x="772900" y="40212"/>
                  </a:lnTo>
                  <a:lnTo>
                    <a:pt x="789383" y="38967"/>
                  </a:lnTo>
                  <a:lnTo>
                    <a:pt x="805899" y="37031"/>
                  </a:lnTo>
                  <a:lnTo>
                    <a:pt x="822436" y="34635"/>
                  </a:lnTo>
                  <a:lnTo>
                    <a:pt x="855548" y="31973"/>
                  </a:lnTo>
                  <a:lnTo>
                    <a:pt x="888686" y="29685"/>
                  </a:lnTo>
                  <a:lnTo>
                    <a:pt x="905260" y="27527"/>
                  </a:lnTo>
                  <a:lnTo>
                    <a:pt x="921836" y="24984"/>
                  </a:lnTo>
                  <a:lnTo>
                    <a:pt x="938413" y="23288"/>
                  </a:lnTo>
                  <a:lnTo>
                    <a:pt x="971569" y="21404"/>
                  </a:lnTo>
                  <a:lnTo>
                    <a:pt x="987042" y="19796"/>
                  </a:lnTo>
                  <a:lnTo>
                    <a:pt x="1001779" y="17619"/>
                  </a:lnTo>
                  <a:lnTo>
                    <a:pt x="1016025" y="15062"/>
                  </a:lnTo>
                  <a:lnTo>
                    <a:pt x="1029944" y="13357"/>
                  </a:lnTo>
                  <a:lnTo>
                    <a:pt x="1057199" y="11463"/>
                  </a:lnTo>
                  <a:lnTo>
                    <a:pt x="1084050" y="10622"/>
                  </a:lnTo>
                  <a:lnTo>
                    <a:pt x="1109616" y="9142"/>
                  </a:lnTo>
                  <a:lnTo>
                    <a:pt x="1121076" y="7200"/>
                  </a:lnTo>
                  <a:lnTo>
                    <a:pt x="1132032" y="4800"/>
                  </a:lnTo>
                  <a:lnTo>
                    <a:pt x="1161890" y="2134"/>
                  </a:lnTo>
                  <a:lnTo>
                    <a:pt x="123352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5570757" y="4197963"/>
              <a:ext cx="49740" cy="477494"/>
            </a:xfrm>
            <a:custGeom>
              <a:avLst/>
              <a:gdLst/>
              <a:ahLst/>
              <a:cxnLst/>
              <a:rect l="0" t="0" r="0" b="0"/>
              <a:pathLst>
                <a:path w="49740" h="477494">
                  <a:moveTo>
                    <a:pt x="0" y="0"/>
                  </a:moveTo>
                  <a:lnTo>
                    <a:pt x="0" y="26405"/>
                  </a:lnTo>
                  <a:lnTo>
                    <a:pt x="1105" y="39709"/>
                  </a:lnTo>
                  <a:lnTo>
                    <a:pt x="2947" y="54106"/>
                  </a:lnTo>
                  <a:lnTo>
                    <a:pt x="5281" y="69230"/>
                  </a:lnTo>
                  <a:lnTo>
                    <a:pt x="10821" y="100771"/>
                  </a:lnTo>
                  <a:lnTo>
                    <a:pt x="20154" y="152548"/>
                  </a:lnTo>
                  <a:lnTo>
                    <a:pt x="23384" y="171333"/>
                  </a:lnTo>
                  <a:lnTo>
                    <a:pt x="25537" y="188278"/>
                  </a:lnTo>
                  <a:lnTo>
                    <a:pt x="26973" y="203995"/>
                  </a:lnTo>
                  <a:lnTo>
                    <a:pt x="27929" y="218895"/>
                  </a:lnTo>
                  <a:lnTo>
                    <a:pt x="29673" y="232144"/>
                  </a:lnTo>
                  <a:lnTo>
                    <a:pt x="31940" y="244293"/>
                  </a:lnTo>
                  <a:lnTo>
                    <a:pt x="34557" y="255708"/>
                  </a:lnTo>
                  <a:lnTo>
                    <a:pt x="36301" y="269950"/>
                  </a:lnTo>
                  <a:lnTo>
                    <a:pt x="37465" y="286076"/>
                  </a:lnTo>
                  <a:lnTo>
                    <a:pt x="38240" y="303459"/>
                  </a:lnTo>
                  <a:lnTo>
                    <a:pt x="39101" y="337511"/>
                  </a:lnTo>
                  <a:lnTo>
                    <a:pt x="39331" y="354328"/>
                  </a:lnTo>
                  <a:lnTo>
                    <a:pt x="40590" y="369962"/>
                  </a:lnTo>
                  <a:lnTo>
                    <a:pt x="42534" y="384804"/>
                  </a:lnTo>
                  <a:lnTo>
                    <a:pt x="44935" y="399121"/>
                  </a:lnTo>
                  <a:lnTo>
                    <a:pt x="46536" y="413087"/>
                  </a:lnTo>
                  <a:lnTo>
                    <a:pt x="47604" y="426819"/>
                  </a:lnTo>
                  <a:lnTo>
                    <a:pt x="49739" y="47749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5760222" y="4197963"/>
              <a:ext cx="295211" cy="407860"/>
            </a:xfrm>
            <a:custGeom>
              <a:avLst/>
              <a:gdLst/>
              <a:ahLst/>
              <a:cxnLst/>
              <a:rect l="0" t="0" r="0" b="0"/>
              <a:pathLst>
                <a:path w="295211" h="407860">
                  <a:moveTo>
                    <a:pt x="228341" y="0"/>
                  </a:moveTo>
                  <a:lnTo>
                    <a:pt x="217780" y="10562"/>
                  </a:lnTo>
                  <a:lnTo>
                    <a:pt x="211353" y="14779"/>
                  </a:lnTo>
                  <a:lnTo>
                    <a:pt x="203752" y="18695"/>
                  </a:lnTo>
                  <a:lnTo>
                    <a:pt x="195369" y="22411"/>
                  </a:lnTo>
                  <a:lnTo>
                    <a:pt x="185359" y="24888"/>
                  </a:lnTo>
                  <a:lnTo>
                    <a:pt x="174264" y="26540"/>
                  </a:lnTo>
                  <a:lnTo>
                    <a:pt x="162447" y="27641"/>
                  </a:lnTo>
                  <a:lnTo>
                    <a:pt x="149042" y="28375"/>
                  </a:lnTo>
                  <a:lnTo>
                    <a:pt x="119410" y="29191"/>
                  </a:lnTo>
                  <a:lnTo>
                    <a:pt x="76937" y="29650"/>
                  </a:lnTo>
                  <a:lnTo>
                    <a:pt x="63298" y="30820"/>
                  </a:lnTo>
                  <a:lnTo>
                    <a:pt x="49783" y="32705"/>
                  </a:lnTo>
                  <a:lnTo>
                    <a:pt x="36352" y="35067"/>
                  </a:lnTo>
                  <a:lnTo>
                    <a:pt x="25188" y="38852"/>
                  </a:lnTo>
                  <a:lnTo>
                    <a:pt x="15534" y="43587"/>
                  </a:lnTo>
                  <a:lnTo>
                    <a:pt x="6887" y="48953"/>
                  </a:lnTo>
                  <a:lnTo>
                    <a:pt x="2228" y="55847"/>
                  </a:lnTo>
                  <a:lnTo>
                    <a:pt x="228" y="63759"/>
                  </a:lnTo>
                  <a:lnTo>
                    <a:pt x="0" y="72349"/>
                  </a:lnTo>
                  <a:lnTo>
                    <a:pt x="953" y="82497"/>
                  </a:lnTo>
                  <a:lnTo>
                    <a:pt x="2693" y="93684"/>
                  </a:lnTo>
                  <a:lnTo>
                    <a:pt x="4959" y="105563"/>
                  </a:lnTo>
                  <a:lnTo>
                    <a:pt x="7575" y="116798"/>
                  </a:lnTo>
                  <a:lnTo>
                    <a:pt x="10424" y="127604"/>
                  </a:lnTo>
                  <a:lnTo>
                    <a:pt x="13429" y="138125"/>
                  </a:lnTo>
                  <a:lnTo>
                    <a:pt x="19715" y="158656"/>
                  </a:lnTo>
                  <a:lnTo>
                    <a:pt x="22938" y="168773"/>
                  </a:lnTo>
                  <a:lnTo>
                    <a:pt x="27298" y="177729"/>
                  </a:lnTo>
                  <a:lnTo>
                    <a:pt x="32415" y="185910"/>
                  </a:lnTo>
                  <a:lnTo>
                    <a:pt x="38038" y="193574"/>
                  </a:lnTo>
                  <a:lnTo>
                    <a:pt x="43996" y="196473"/>
                  </a:lnTo>
                  <a:lnTo>
                    <a:pt x="50179" y="196195"/>
                  </a:lnTo>
                  <a:lnTo>
                    <a:pt x="56512" y="193800"/>
                  </a:lnTo>
                  <a:lnTo>
                    <a:pt x="64050" y="188887"/>
                  </a:lnTo>
                  <a:lnTo>
                    <a:pt x="72390" y="182295"/>
                  </a:lnTo>
                  <a:lnTo>
                    <a:pt x="81267" y="174585"/>
                  </a:lnTo>
                  <a:lnTo>
                    <a:pt x="90501" y="167234"/>
                  </a:lnTo>
                  <a:lnTo>
                    <a:pt x="99973" y="160123"/>
                  </a:lnTo>
                  <a:lnTo>
                    <a:pt x="119339" y="146327"/>
                  </a:lnTo>
                  <a:lnTo>
                    <a:pt x="138999" y="132826"/>
                  </a:lnTo>
                  <a:lnTo>
                    <a:pt x="149990" y="128342"/>
                  </a:lnTo>
                  <a:lnTo>
                    <a:pt x="161738" y="125352"/>
                  </a:lnTo>
                  <a:lnTo>
                    <a:pt x="173992" y="123360"/>
                  </a:lnTo>
                  <a:lnTo>
                    <a:pt x="186582" y="123136"/>
                  </a:lnTo>
                  <a:lnTo>
                    <a:pt x="199397" y="124092"/>
                  </a:lnTo>
                  <a:lnTo>
                    <a:pt x="212361" y="125835"/>
                  </a:lnTo>
                  <a:lnTo>
                    <a:pt x="224320" y="129208"/>
                  </a:lnTo>
                  <a:lnTo>
                    <a:pt x="235608" y="133667"/>
                  </a:lnTo>
                  <a:lnTo>
                    <a:pt x="246450" y="138850"/>
                  </a:lnTo>
                  <a:lnTo>
                    <a:pt x="255888" y="146727"/>
                  </a:lnTo>
                  <a:lnTo>
                    <a:pt x="264391" y="156399"/>
                  </a:lnTo>
                  <a:lnTo>
                    <a:pt x="272270" y="167269"/>
                  </a:lnTo>
                  <a:lnTo>
                    <a:pt x="278628" y="178936"/>
                  </a:lnTo>
                  <a:lnTo>
                    <a:pt x="283971" y="191136"/>
                  </a:lnTo>
                  <a:lnTo>
                    <a:pt x="288640" y="203690"/>
                  </a:lnTo>
                  <a:lnTo>
                    <a:pt x="291752" y="216481"/>
                  </a:lnTo>
                  <a:lnTo>
                    <a:pt x="293827" y="229430"/>
                  </a:lnTo>
                  <a:lnTo>
                    <a:pt x="295210" y="242483"/>
                  </a:lnTo>
                  <a:lnTo>
                    <a:pt x="295026" y="255607"/>
                  </a:lnTo>
                  <a:lnTo>
                    <a:pt x="293799" y="268777"/>
                  </a:lnTo>
                  <a:lnTo>
                    <a:pt x="291875" y="281979"/>
                  </a:lnTo>
                  <a:lnTo>
                    <a:pt x="288382" y="294095"/>
                  </a:lnTo>
                  <a:lnTo>
                    <a:pt x="283843" y="305489"/>
                  </a:lnTo>
                  <a:lnTo>
                    <a:pt x="278607" y="316401"/>
                  </a:lnTo>
                  <a:lnTo>
                    <a:pt x="272905" y="325886"/>
                  </a:lnTo>
                  <a:lnTo>
                    <a:pt x="266893" y="334420"/>
                  </a:lnTo>
                  <a:lnTo>
                    <a:pt x="260674" y="342320"/>
                  </a:lnTo>
                  <a:lnTo>
                    <a:pt x="253212" y="349798"/>
                  </a:lnTo>
                  <a:lnTo>
                    <a:pt x="244922" y="356993"/>
                  </a:lnTo>
                  <a:lnTo>
                    <a:pt x="236079" y="364000"/>
                  </a:lnTo>
                  <a:lnTo>
                    <a:pt x="226868" y="370883"/>
                  </a:lnTo>
                  <a:lnTo>
                    <a:pt x="217411" y="377682"/>
                  </a:lnTo>
                  <a:lnTo>
                    <a:pt x="178603" y="40785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2984334" y="4277545"/>
              <a:ext cx="1104205" cy="119375"/>
            </a:xfrm>
            <a:custGeom>
              <a:avLst/>
              <a:gdLst/>
              <a:ahLst/>
              <a:cxnLst/>
              <a:rect l="0" t="0" r="0" b="0"/>
              <a:pathLst>
                <a:path w="1104205" h="119375">
                  <a:moveTo>
                    <a:pt x="0" y="119374"/>
                  </a:moveTo>
                  <a:lnTo>
                    <a:pt x="149971" y="119374"/>
                  </a:lnTo>
                  <a:lnTo>
                    <a:pt x="174974" y="116426"/>
                  </a:lnTo>
                  <a:lnTo>
                    <a:pt x="186284" y="114093"/>
                  </a:lnTo>
                  <a:lnTo>
                    <a:pt x="210640" y="111500"/>
                  </a:lnTo>
                  <a:lnTo>
                    <a:pt x="236203" y="110348"/>
                  </a:lnTo>
                  <a:lnTo>
                    <a:pt x="262301" y="109836"/>
                  </a:lnTo>
                  <a:lnTo>
                    <a:pt x="291585" y="106661"/>
                  </a:lnTo>
                  <a:lnTo>
                    <a:pt x="307132" y="104266"/>
                  </a:lnTo>
                  <a:lnTo>
                    <a:pt x="339143" y="101606"/>
                  </a:lnTo>
                  <a:lnTo>
                    <a:pt x="371792" y="99318"/>
                  </a:lnTo>
                  <a:lnTo>
                    <a:pt x="388235" y="97161"/>
                  </a:lnTo>
                  <a:lnTo>
                    <a:pt x="404724" y="94617"/>
                  </a:lnTo>
                  <a:lnTo>
                    <a:pt x="437783" y="88844"/>
                  </a:lnTo>
                  <a:lnTo>
                    <a:pt x="454335" y="85757"/>
                  </a:lnTo>
                  <a:lnTo>
                    <a:pt x="487465" y="82326"/>
                  </a:lnTo>
                  <a:lnTo>
                    <a:pt x="520611" y="79697"/>
                  </a:lnTo>
                  <a:lnTo>
                    <a:pt x="537187" y="77448"/>
                  </a:lnTo>
                  <a:lnTo>
                    <a:pt x="553764" y="74843"/>
                  </a:lnTo>
                  <a:lnTo>
                    <a:pt x="586921" y="71950"/>
                  </a:lnTo>
                  <a:lnTo>
                    <a:pt x="621184" y="69559"/>
                  </a:lnTo>
                  <a:lnTo>
                    <a:pt x="639606" y="67373"/>
                  </a:lnTo>
                  <a:lnTo>
                    <a:pt x="658519" y="64811"/>
                  </a:lnTo>
                  <a:lnTo>
                    <a:pt x="694270" y="59017"/>
                  </a:lnTo>
                  <a:lnTo>
                    <a:pt x="820846" y="36436"/>
                  </a:lnTo>
                  <a:lnTo>
                    <a:pt x="854840" y="32774"/>
                  </a:lnTo>
                  <a:lnTo>
                    <a:pt x="888371" y="30040"/>
                  </a:lnTo>
                  <a:lnTo>
                    <a:pt x="905050" y="27764"/>
                  </a:lnTo>
                  <a:lnTo>
                    <a:pt x="938319" y="22287"/>
                  </a:lnTo>
                  <a:lnTo>
                    <a:pt x="971527" y="16169"/>
                  </a:lnTo>
                  <a:lnTo>
                    <a:pt x="1001761" y="12713"/>
                  </a:lnTo>
                  <a:lnTo>
                    <a:pt x="1029935" y="10071"/>
                  </a:lnTo>
                  <a:lnTo>
                    <a:pt x="1043638" y="7820"/>
                  </a:lnTo>
                  <a:lnTo>
                    <a:pt x="1104204"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4108433" y="4277545"/>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3237245" y="4566031"/>
              <a:ext cx="34060" cy="586920"/>
            </a:xfrm>
            <a:custGeom>
              <a:avLst/>
              <a:gdLst/>
              <a:ahLst/>
              <a:cxnLst/>
              <a:rect l="0" t="0" r="0" b="0"/>
              <a:pathLst>
                <a:path w="34060" h="586920">
                  <a:moveTo>
                    <a:pt x="5731" y="0"/>
                  </a:moveTo>
                  <a:lnTo>
                    <a:pt x="5731" y="26404"/>
                  </a:lnTo>
                  <a:lnTo>
                    <a:pt x="4626" y="39709"/>
                  </a:lnTo>
                  <a:lnTo>
                    <a:pt x="2783" y="54105"/>
                  </a:lnTo>
                  <a:lnTo>
                    <a:pt x="450" y="69230"/>
                  </a:lnTo>
                  <a:lnTo>
                    <a:pt x="0" y="82628"/>
                  </a:lnTo>
                  <a:lnTo>
                    <a:pt x="805" y="94877"/>
                  </a:lnTo>
                  <a:lnTo>
                    <a:pt x="2447" y="106358"/>
                  </a:lnTo>
                  <a:lnTo>
                    <a:pt x="3542" y="120644"/>
                  </a:lnTo>
                  <a:lnTo>
                    <a:pt x="4271" y="136800"/>
                  </a:lnTo>
                  <a:lnTo>
                    <a:pt x="4758" y="154203"/>
                  </a:lnTo>
                  <a:lnTo>
                    <a:pt x="6188" y="169121"/>
                  </a:lnTo>
                  <a:lnTo>
                    <a:pt x="8246" y="182381"/>
                  </a:lnTo>
                  <a:lnTo>
                    <a:pt x="10723" y="194538"/>
                  </a:lnTo>
                  <a:lnTo>
                    <a:pt x="12375" y="207064"/>
                  </a:lnTo>
                  <a:lnTo>
                    <a:pt x="13476" y="219835"/>
                  </a:lnTo>
                  <a:lnTo>
                    <a:pt x="14210" y="232771"/>
                  </a:lnTo>
                  <a:lnTo>
                    <a:pt x="15805" y="244711"/>
                  </a:lnTo>
                  <a:lnTo>
                    <a:pt x="17974" y="255986"/>
                  </a:lnTo>
                  <a:lnTo>
                    <a:pt x="20525" y="266819"/>
                  </a:lnTo>
                  <a:lnTo>
                    <a:pt x="22225" y="281779"/>
                  </a:lnTo>
                  <a:lnTo>
                    <a:pt x="23359" y="299489"/>
                  </a:lnTo>
                  <a:lnTo>
                    <a:pt x="24115" y="319032"/>
                  </a:lnTo>
                  <a:lnTo>
                    <a:pt x="25724" y="335377"/>
                  </a:lnTo>
                  <a:lnTo>
                    <a:pt x="27902" y="349590"/>
                  </a:lnTo>
                  <a:lnTo>
                    <a:pt x="30460" y="362381"/>
                  </a:lnTo>
                  <a:lnTo>
                    <a:pt x="32165" y="375330"/>
                  </a:lnTo>
                  <a:lnTo>
                    <a:pt x="33301" y="388384"/>
                  </a:lnTo>
                  <a:lnTo>
                    <a:pt x="34059" y="401507"/>
                  </a:lnTo>
                  <a:lnTo>
                    <a:pt x="33459" y="414677"/>
                  </a:lnTo>
                  <a:lnTo>
                    <a:pt x="31953" y="427879"/>
                  </a:lnTo>
                  <a:lnTo>
                    <a:pt x="29845" y="441101"/>
                  </a:lnTo>
                  <a:lnTo>
                    <a:pt x="28438" y="456548"/>
                  </a:lnTo>
                  <a:lnTo>
                    <a:pt x="27501" y="473478"/>
                  </a:lnTo>
                  <a:lnTo>
                    <a:pt x="26460" y="507763"/>
                  </a:lnTo>
                  <a:lnTo>
                    <a:pt x="25627" y="58691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3471821" y="4536188"/>
              <a:ext cx="365876" cy="616763"/>
            </a:xfrm>
            <a:custGeom>
              <a:avLst/>
              <a:gdLst/>
              <a:ahLst/>
              <a:cxnLst/>
              <a:rect l="0" t="0" r="0" b="0"/>
              <a:pathLst>
                <a:path w="365876" h="616763">
                  <a:moveTo>
                    <a:pt x="258596" y="0"/>
                  </a:moveTo>
                  <a:lnTo>
                    <a:pt x="258596" y="21123"/>
                  </a:lnTo>
                  <a:lnTo>
                    <a:pt x="256385" y="29556"/>
                  </a:lnTo>
                  <a:lnTo>
                    <a:pt x="248034" y="44821"/>
                  </a:lnTo>
                  <a:lnTo>
                    <a:pt x="241607" y="51987"/>
                  </a:lnTo>
                  <a:lnTo>
                    <a:pt x="234007" y="58974"/>
                  </a:lnTo>
                  <a:lnTo>
                    <a:pt x="225623" y="65844"/>
                  </a:lnTo>
                  <a:lnTo>
                    <a:pt x="215614" y="71528"/>
                  </a:lnTo>
                  <a:lnTo>
                    <a:pt x="204519" y="76423"/>
                  </a:lnTo>
                  <a:lnTo>
                    <a:pt x="192701" y="80792"/>
                  </a:lnTo>
                  <a:lnTo>
                    <a:pt x="180402" y="84810"/>
                  </a:lnTo>
                  <a:lnTo>
                    <a:pt x="167781" y="88594"/>
                  </a:lnTo>
                  <a:lnTo>
                    <a:pt x="154946" y="92222"/>
                  </a:lnTo>
                  <a:lnTo>
                    <a:pt x="141968" y="94640"/>
                  </a:lnTo>
                  <a:lnTo>
                    <a:pt x="128894" y="96253"/>
                  </a:lnTo>
                  <a:lnTo>
                    <a:pt x="115758" y="97328"/>
                  </a:lnTo>
                  <a:lnTo>
                    <a:pt x="103684" y="96939"/>
                  </a:lnTo>
                  <a:lnTo>
                    <a:pt x="92319" y="95575"/>
                  </a:lnTo>
                  <a:lnTo>
                    <a:pt x="81426" y="93560"/>
                  </a:lnTo>
                  <a:lnTo>
                    <a:pt x="70848" y="91111"/>
                  </a:lnTo>
                  <a:lnTo>
                    <a:pt x="60481" y="88373"/>
                  </a:lnTo>
                  <a:lnTo>
                    <a:pt x="50253" y="85443"/>
                  </a:lnTo>
                  <a:lnTo>
                    <a:pt x="40118" y="84595"/>
                  </a:lnTo>
                  <a:lnTo>
                    <a:pt x="30047" y="85134"/>
                  </a:lnTo>
                  <a:lnTo>
                    <a:pt x="20016" y="86599"/>
                  </a:lnTo>
                  <a:lnTo>
                    <a:pt x="13329" y="91997"/>
                  </a:lnTo>
                  <a:lnTo>
                    <a:pt x="8870" y="100017"/>
                  </a:lnTo>
                  <a:lnTo>
                    <a:pt x="5898" y="109785"/>
                  </a:lnTo>
                  <a:lnTo>
                    <a:pt x="3917" y="121824"/>
                  </a:lnTo>
                  <a:lnTo>
                    <a:pt x="2596" y="135376"/>
                  </a:lnTo>
                  <a:lnTo>
                    <a:pt x="1715" y="149937"/>
                  </a:lnTo>
                  <a:lnTo>
                    <a:pt x="737" y="180854"/>
                  </a:lnTo>
                  <a:lnTo>
                    <a:pt x="23" y="267874"/>
                  </a:lnTo>
                  <a:lnTo>
                    <a:pt x="0" y="281376"/>
                  </a:lnTo>
                  <a:lnTo>
                    <a:pt x="3300" y="289272"/>
                  </a:lnTo>
                  <a:lnTo>
                    <a:pt x="8817" y="293431"/>
                  </a:lnTo>
                  <a:lnTo>
                    <a:pt x="15811" y="295098"/>
                  </a:lnTo>
                  <a:lnTo>
                    <a:pt x="22683" y="292894"/>
                  </a:lnTo>
                  <a:lnTo>
                    <a:pt x="29476" y="288109"/>
                  </a:lnTo>
                  <a:lnTo>
                    <a:pt x="36215" y="281602"/>
                  </a:lnTo>
                  <a:lnTo>
                    <a:pt x="45129" y="275054"/>
                  </a:lnTo>
                  <a:lnTo>
                    <a:pt x="55493" y="268478"/>
                  </a:lnTo>
                  <a:lnTo>
                    <a:pt x="66823" y="261883"/>
                  </a:lnTo>
                  <a:lnTo>
                    <a:pt x="77692" y="254171"/>
                  </a:lnTo>
                  <a:lnTo>
                    <a:pt x="88255" y="245713"/>
                  </a:lnTo>
                  <a:lnTo>
                    <a:pt x="98613" y="236759"/>
                  </a:lnTo>
                  <a:lnTo>
                    <a:pt x="109939" y="228579"/>
                  </a:lnTo>
                  <a:lnTo>
                    <a:pt x="121911" y="220915"/>
                  </a:lnTo>
                  <a:lnTo>
                    <a:pt x="134313" y="213595"/>
                  </a:lnTo>
                  <a:lnTo>
                    <a:pt x="148108" y="208715"/>
                  </a:lnTo>
                  <a:lnTo>
                    <a:pt x="162831" y="205462"/>
                  </a:lnTo>
                  <a:lnTo>
                    <a:pt x="178173" y="203293"/>
                  </a:lnTo>
                  <a:lnTo>
                    <a:pt x="192823" y="204057"/>
                  </a:lnTo>
                  <a:lnTo>
                    <a:pt x="207010" y="206778"/>
                  </a:lnTo>
                  <a:lnTo>
                    <a:pt x="220890" y="210802"/>
                  </a:lnTo>
                  <a:lnTo>
                    <a:pt x="234564" y="215696"/>
                  </a:lnTo>
                  <a:lnTo>
                    <a:pt x="248101" y="221169"/>
                  </a:lnTo>
                  <a:lnTo>
                    <a:pt x="261548" y="227028"/>
                  </a:lnTo>
                  <a:lnTo>
                    <a:pt x="272722" y="233144"/>
                  </a:lnTo>
                  <a:lnTo>
                    <a:pt x="282382" y="239433"/>
                  </a:lnTo>
                  <a:lnTo>
                    <a:pt x="291033" y="245836"/>
                  </a:lnTo>
                  <a:lnTo>
                    <a:pt x="299012" y="253420"/>
                  </a:lnTo>
                  <a:lnTo>
                    <a:pt x="306541" y="261793"/>
                  </a:lnTo>
                  <a:lnTo>
                    <a:pt x="313771" y="270690"/>
                  </a:lnTo>
                  <a:lnTo>
                    <a:pt x="320801" y="281043"/>
                  </a:lnTo>
                  <a:lnTo>
                    <a:pt x="327699" y="292366"/>
                  </a:lnTo>
                  <a:lnTo>
                    <a:pt x="334508" y="304336"/>
                  </a:lnTo>
                  <a:lnTo>
                    <a:pt x="340153" y="315632"/>
                  </a:lnTo>
                  <a:lnTo>
                    <a:pt x="345021" y="326479"/>
                  </a:lnTo>
                  <a:lnTo>
                    <a:pt x="349372" y="337026"/>
                  </a:lnTo>
                  <a:lnTo>
                    <a:pt x="353378" y="349583"/>
                  </a:lnTo>
                  <a:lnTo>
                    <a:pt x="357154" y="363482"/>
                  </a:lnTo>
                  <a:lnTo>
                    <a:pt x="360777" y="378274"/>
                  </a:lnTo>
                  <a:lnTo>
                    <a:pt x="363192" y="393662"/>
                  </a:lnTo>
                  <a:lnTo>
                    <a:pt x="364802" y="409447"/>
                  </a:lnTo>
                  <a:lnTo>
                    <a:pt x="365875" y="425497"/>
                  </a:lnTo>
                  <a:lnTo>
                    <a:pt x="365485" y="439513"/>
                  </a:lnTo>
                  <a:lnTo>
                    <a:pt x="364120" y="452173"/>
                  </a:lnTo>
                  <a:lnTo>
                    <a:pt x="362105" y="463929"/>
                  </a:lnTo>
                  <a:lnTo>
                    <a:pt x="357446" y="476187"/>
                  </a:lnTo>
                  <a:lnTo>
                    <a:pt x="351023" y="488781"/>
                  </a:lnTo>
                  <a:lnTo>
                    <a:pt x="343426" y="501598"/>
                  </a:lnTo>
                  <a:lnTo>
                    <a:pt x="335045" y="513459"/>
                  </a:lnTo>
                  <a:lnTo>
                    <a:pt x="326142" y="524682"/>
                  </a:lnTo>
                  <a:lnTo>
                    <a:pt x="316890" y="535479"/>
                  </a:lnTo>
                  <a:lnTo>
                    <a:pt x="307407" y="545994"/>
                  </a:lnTo>
                  <a:lnTo>
                    <a:pt x="288027" y="566519"/>
                  </a:lnTo>
                  <a:lnTo>
                    <a:pt x="277112" y="575530"/>
                  </a:lnTo>
                  <a:lnTo>
                    <a:pt x="218805" y="61676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4816910" y="4824673"/>
              <a:ext cx="306198" cy="387965"/>
            </a:xfrm>
            <a:custGeom>
              <a:avLst/>
              <a:gdLst/>
              <a:ahLst/>
              <a:cxnLst/>
              <a:rect l="0" t="0" r="0" b="0"/>
              <a:pathLst>
                <a:path w="306198" h="387965">
                  <a:moveTo>
                    <a:pt x="176875" y="0"/>
                  </a:moveTo>
                  <a:lnTo>
                    <a:pt x="171594" y="15843"/>
                  </a:lnTo>
                  <a:lnTo>
                    <a:pt x="167828" y="24931"/>
                  </a:lnTo>
                  <a:lnTo>
                    <a:pt x="163106" y="35411"/>
                  </a:lnTo>
                  <a:lnTo>
                    <a:pt x="157749" y="46819"/>
                  </a:lnTo>
                  <a:lnTo>
                    <a:pt x="150860" y="59951"/>
                  </a:lnTo>
                  <a:lnTo>
                    <a:pt x="134364" y="89279"/>
                  </a:lnTo>
                  <a:lnTo>
                    <a:pt x="127534" y="102627"/>
                  </a:lnTo>
                  <a:lnTo>
                    <a:pt x="121875" y="114841"/>
                  </a:lnTo>
                  <a:lnTo>
                    <a:pt x="116997" y="126299"/>
                  </a:lnTo>
                  <a:lnTo>
                    <a:pt x="112640" y="137255"/>
                  </a:lnTo>
                  <a:lnTo>
                    <a:pt x="104851" y="158269"/>
                  </a:lnTo>
                  <a:lnTo>
                    <a:pt x="100121" y="168516"/>
                  </a:lnTo>
                  <a:lnTo>
                    <a:pt x="94757" y="178663"/>
                  </a:lnTo>
                  <a:lnTo>
                    <a:pt x="88971" y="188743"/>
                  </a:lnTo>
                  <a:lnTo>
                    <a:pt x="84008" y="198779"/>
                  </a:lnTo>
                  <a:lnTo>
                    <a:pt x="79594" y="208786"/>
                  </a:lnTo>
                  <a:lnTo>
                    <a:pt x="75546" y="218773"/>
                  </a:lnTo>
                  <a:lnTo>
                    <a:pt x="70637" y="227641"/>
                  </a:lnTo>
                  <a:lnTo>
                    <a:pt x="65153" y="235765"/>
                  </a:lnTo>
                  <a:lnTo>
                    <a:pt x="59287" y="243391"/>
                  </a:lnTo>
                  <a:lnTo>
                    <a:pt x="53165" y="251791"/>
                  </a:lnTo>
                  <a:lnTo>
                    <a:pt x="40469" y="269966"/>
                  </a:lnTo>
                  <a:lnTo>
                    <a:pt x="1092" y="328398"/>
                  </a:lnTo>
                  <a:lnTo>
                    <a:pt x="0" y="336095"/>
                  </a:lnTo>
                  <a:lnTo>
                    <a:pt x="2588" y="342331"/>
                  </a:lnTo>
                  <a:lnTo>
                    <a:pt x="7629" y="347594"/>
                  </a:lnTo>
                  <a:lnTo>
                    <a:pt x="15411" y="349997"/>
                  </a:lnTo>
                  <a:lnTo>
                    <a:pt x="25020" y="350494"/>
                  </a:lnTo>
                  <a:lnTo>
                    <a:pt x="35847" y="349720"/>
                  </a:lnTo>
                  <a:lnTo>
                    <a:pt x="48592" y="349204"/>
                  </a:lnTo>
                  <a:lnTo>
                    <a:pt x="77490" y="348631"/>
                  </a:lnTo>
                  <a:lnTo>
                    <a:pt x="91829" y="349584"/>
                  </a:lnTo>
                  <a:lnTo>
                    <a:pt x="105808" y="351324"/>
                  </a:lnTo>
                  <a:lnTo>
                    <a:pt x="134237" y="356205"/>
                  </a:lnTo>
                  <a:lnTo>
                    <a:pt x="165294" y="362058"/>
                  </a:lnTo>
                  <a:lnTo>
                    <a:pt x="180207" y="364062"/>
                  </a:lnTo>
                  <a:lnTo>
                    <a:pt x="194571" y="365397"/>
                  </a:lnTo>
                  <a:lnTo>
                    <a:pt x="208568" y="366287"/>
                  </a:lnTo>
                  <a:lnTo>
                    <a:pt x="222321" y="369092"/>
                  </a:lnTo>
                  <a:lnTo>
                    <a:pt x="235910" y="373172"/>
                  </a:lnTo>
                  <a:lnTo>
                    <a:pt x="306197" y="38796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4798883" y="5336476"/>
              <a:ext cx="234695" cy="14048"/>
            </a:xfrm>
            <a:custGeom>
              <a:avLst/>
              <a:gdLst/>
              <a:ahLst/>
              <a:cxnLst/>
              <a:rect l="0" t="0" r="0" b="0"/>
              <a:pathLst>
                <a:path w="234695" h="14048">
                  <a:moveTo>
                    <a:pt x="15842" y="5482"/>
                  </a:moveTo>
                  <a:lnTo>
                    <a:pt x="0" y="10763"/>
                  </a:lnTo>
                  <a:lnTo>
                    <a:pt x="860" y="12319"/>
                  </a:lnTo>
                  <a:lnTo>
                    <a:pt x="6959" y="13356"/>
                  </a:lnTo>
                  <a:lnTo>
                    <a:pt x="16552" y="14047"/>
                  </a:lnTo>
                  <a:lnTo>
                    <a:pt x="27369" y="13403"/>
                  </a:lnTo>
                  <a:lnTo>
                    <a:pt x="39001" y="11868"/>
                  </a:lnTo>
                  <a:lnTo>
                    <a:pt x="51177" y="9739"/>
                  </a:lnTo>
                  <a:lnTo>
                    <a:pt x="64821" y="8320"/>
                  </a:lnTo>
                  <a:lnTo>
                    <a:pt x="79444" y="7374"/>
                  </a:lnTo>
                  <a:lnTo>
                    <a:pt x="94718" y="6743"/>
                  </a:lnTo>
                  <a:lnTo>
                    <a:pt x="109323" y="5218"/>
                  </a:lnTo>
                  <a:lnTo>
                    <a:pt x="123480" y="3095"/>
                  </a:lnTo>
                  <a:lnTo>
                    <a:pt x="137340" y="574"/>
                  </a:lnTo>
                  <a:lnTo>
                    <a:pt x="152106" y="0"/>
                  </a:lnTo>
                  <a:lnTo>
                    <a:pt x="167477" y="722"/>
                  </a:lnTo>
                  <a:lnTo>
                    <a:pt x="234694" y="54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5381795" y="5053472"/>
              <a:ext cx="338180" cy="328116"/>
            </a:xfrm>
            <a:custGeom>
              <a:avLst/>
              <a:gdLst/>
              <a:ahLst/>
              <a:cxnLst/>
              <a:rect l="0" t="0" r="0" b="0"/>
              <a:pathLst>
                <a:path w="338180" h="328116">
                  <a:moveTo>
                    <a:pt x="19850" y="0"/>
                  </a:moveTo>
                  <a:lnTo>
                    <a:pt x="6004" y="55384"/>
                  </a:lnTo>
                  <a:lnTo>
                    <a:pt x="3987" y="70082"/>
                  </a:lnTo>
                  <a:lnTo>
                    <a:pt x="2643" y="86513"/>
                  </a:lnTo>
                  <a:lnTo>
                    <a:pt x="1746" y="104098"/>
                  </a:lnTo>
                  <a:lnTo>
                    <a:pt x="750" y="138375"/>
                  </a:lnTo>
                  <a:lnTo>
                    <a:pt x="24" y="243594"/>
                  </a:lnTo>
                  <a:lnTo>
                    <a:pt x="0" y="258558"/>
                  </a:lnTo>
                  <a:lnTo>
                    <a:pt x="1090" y="271850"/>
                  </a:lnTo>
                  <a:lnTo>
                    <a:pt x="2922" y="284027"/>
                  </a:lnTo>
                  <a:lnTo>
                    <a:pt x="5249" y="295461"/>
                  </a:lnTo>
                  <a:lnTo>
                    <a:pt x="10116" y="299768"/>
                  </a:lnTo>
                  <a:lnTo>
                    <a:pt x="16676" y="299323"/>
                  </a:lnTo>
                  <a:lnTo>
                    <a:pt x="24366" y="295711"/>
                  </a:lnTo>
                  <a:lnTo>
                    <a:pt x="31703" y="288881"/>
                  </a:lnTo>
                  <a:lnTo>
                    <a:pt x="38805" y="279907"/>
                  </a:lnTo>
                  <a:lnTo>
                    <a:pt x="45750" y="269503"/>
                  </a:lnTo>
                  <a:lnTo>
                    <a:pt x="52591" y="257040"/>
                  </a:lnTo>
                  <a:lnTo>
                    <a:pt x="59362" y="243205"/>
                  </a:lnTo>
                  <a:lnTo>
                    <a:pt x="72780" y="214201"/>
                  </a:lnTo>
                  <a:lnTo>
                    <a:pt x="106047" y="146162"/>
                  </a:lnTo>
                  <a:lnTo>
                    <a:pt x="111579" y="140548"/>
                  </a:lnTo>
                  <a:lnTo>
                    <a:pt x="116373" y="140122"/>
                  </a:lnTo>
                  <a:lnTo>
                    <a:pt x="120673" y="143154"/>
                  </a:lnTo>
                  <a:lnTo>
                    <a:pt x="123541" y="149596"/>
                  </a:lnTo>
                  <a:lnTo>
                    <a:pt x="125452" y="158312"/>
                  </a:lnTo>
                  <a:lnTo>
                    <a:pt x="126726" y="168544"/>
                  </a:lnTo>
                  <a:lnTo>
                    <a:pt x="127576" y="180892"/>
                  </a:lnTo>
                  <a:lnTo>
                    <a:pt x="128143" y="194650"/>
                  </a:lnTo>
                  <a:lnTo>
                    <a:pt x="128520" y="209349"/>
                  </a:lnTo>
                  <a:lnTo>
                    <a:pt x="129877" y="224675"/>
                  </a:lnTo>
                  <a:lnTo>
                    <a:pt x="131887" y="240419"/>
                  </a:lnTo>
                  <a:lnTo>
                    <a:pt x="134332" y="256441"/>
                  </a:lnTo>
                  <a:lnTo>
                    <a:pt x="138173" y="270439"/>
                  </a:lnTo>
                  <a:lnTo>
                    <a:pt x="142944" y="283086"/>
                  </a:lnTo>
                  <a:lnTo>
                    <a:pt x="148336" y="294834"/>
                  </a:lnTo>
                  <a:lnTo>
                    <a:pt x="155246" y="304876"/>
                  </a:lnTo>
                  <a:lnTo>
                    <a:pt x="163169" y="313782"/>
                  </a:lnTo>
                  <a:lnTo>
                    <a:pt x="171766" y="321929"/>
                  </a:lnTo>
                  <a:lnTo>
                    <a:pt x="183025" y="326256"/>
                  </a:lnTo>
                  <a:lnTo>
                    <a:pt x="196057" y="328035"/>
                  </a:lnTo>
                  <a:lnTo>
                    <a:pt x="210272" y="328115"/>
                  </a:lnTo>
                  <a:lnTo>
                    <a:pt x="221959" y="324853"/>
                  </a:lnTo>
                  <a:lnTo>
                    <a:pt x="231960" y="319363"/>
                  </a:lnTo>
                  <a:lnTo>
                    <a:pt x="240839" y="312386"/>
                  </a:lnTo>
                  <a:lnTo>
                    <a:pt x="248969" y="303314"/>
                  </a:lnTo>
                  <a:lnTo>
                    <a:pt x="256599" y="292845"/>
                  </a:lnTo>
                  <a:lnTo>
                    <a:pt x="263897" y="281444"/>
                  </a:lnTo>
                  <a:lnTo>
                    <a:pt x="269867" y="269422"/>
                  </a:lnTo>
                  <a:lnTo>
                    <a:pt x="274953" y="256986"/>
                  </a:lnTo>
                  <a:lnTo>
                    <a:pt x="279448" y="244275"/>
                  </a:lnTo>
                  <a:lnTo>
                    <a:pt x="290339" y="215413"/>
                  </a:lnTo>
                  <a:lnTo>
                    <a:pt x="296337" y="199980"/>
                  </a:lnTo>
                  <a:lnTo>
                    <a:pt x="301442" y="184164"/>
                  </a:lnTo>
                  <a:lnTo>
                    <a:pt x="305950" y="168094"/>
                  </a:lnTo>
                  <a:lnTo>
                    <a:pt x="310061" y="151854"/>
                  </a:lnTo>
                  <a:lnTo>
                    <a:pt x="317576" y="119072"/>
                  </a:lnTo>
                  <a:lnTo>
                    <a:pt x="338179" y="1989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p:cNvGrpSpPr/>
          <p:nvPr/>
        </p:nvGrpSpPr>
        <p:grpSpPr>
          <a:xfrm>
            <a:off x="7411096" y="3404906"/>
            <a:ext cx="2069140" cy="2116113"/>
            <a:chOff x="7411096" y="3404906"/>
            <a:chExt cx="2069140" cy="2116113"/>
          </a:xfrm>
        </p:grpSpPr>
        <p:sp>
          <p:nvSpPr>
            <p:cNvPr id="75" name="Freeform 74"/>
            <p:cNvSpPr/>
            <p:nvPr/>
          </p:nvSpPr>
          <p:spPr>
            <a:xfrm>
              <a:off x="7411096" y="4138276"/>
              <a:ext cx="59688" cy="397913"/>
            </a:xfrm>
            <a:custGeom>
              <a:avLst/>
              <a:gdLst/>
              <a:ahLst/>
              <a:cxnLst/>
              <a:rect l="0" t="0" r="0" b="0"/>
              <a:pathLst>
                <a:path w="59688" h="397913">
                  <a:moveTo>
                    <a:pt x="0" y="0"/>
                  </a:moveTo>
                  <a:lnTo>
                    <a:pt x="0" y="104098"/>
                  </a:lnTo>
                  <a:lnTo>
                    <a:pt x="1105" y="119138"/>
                  </a:lnTo>
                  <a:lnTo>
                    <a:pt x="2947" y="132480"/>
                  </a:lnTo>
                  <a:lnTo>
                    <a:pt x="7942" y="159463"/>
                  </a:lnTo>
                  <a:lnTo>
                    <a:pt x="23385" y="250044"/>
                  </a:lnTo>
                  <a:lnTo>
                    <a:pt x="26643" y="266174"/>
                  </a:lnTo>
                  <a:lnTo>
                    <a:pt x="29921" y="280243"/>
                  </a:lnTo>
                  <a:lnTo>
                    <a:pt x="59687" y="3979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7638625" y="4058694"/>
              <a:ext cx="272369" cy="457599"/>
            </a:xfrm>
            <a:custGeom>
              <a:avLst/>
              <a:gdLst/>
              <a:ahLst/>
              <a:cxnLst/>
              <a:rect l="0" t="0" r="0" b="0"/>
              <a:pathLst>
                <a:path w="272369" h="457599">
                  <a:moveTo>
                    <a:pt x="230069" y="0"/>
                  </a:moveTo>
                  <a:lnTo>
                    <a:pt x="214226" y="5281"/>
                  </a:lnTo>
                  <a:lnTo>
                    <a:pt x="205138" y="9047"/>
                  </a:lnTo>
                  <a:lnTo>
                    <a:pt x="194658" y="13769"/>
                  </a:lnTo>
                  <a:lnTo>
                    <a:pt x="183251" y="19127"/>
                  </a:lnTo>
                  <a:lnTo>
                    <a:pt x="172330" y="23804"/>
                  </a:lnTo>
                  <a:lnTo>
                    <a:pt x="161732" y="28028"/>
                  </a:lnTo>
                  <a:lnTo>
                    <a:pt x="151352" y="31949"/>
                  </a:lnTo>
                  <a:lnTo>
                    <a:pt x="140011" y="35668"/>
                  </a:lnTo>
                  <a:lnTo>
                    <a:pt x="128029" y="39253"/>
                  </a:lnTo>
                  <a:lnTo>
                    <a:pt x="115619" y="42749"/>
                  </a:lnTo>
                  <a:lnTo>
                    <a:pt x="101820" y="46184"/>
                  </a:lnTo>
                  <a:lnTo>
                    <a:pt x="71750" y="52949"/>
                  </a:lnTo>
                  <a:lnTo>
                    <a:pt x="57099" y="55195"/>
                  </a:lnTo>
                  <a:lnTo>
                    <a:pt x="42911" y="56692"/>
                  </a:lnTo>
                  <a:lnTo>
                    <a:pt x="29031" y="57690"/>
                  </a:lnTo>
                  <a:lnTo>
                    <a:pt x="18671" y="61671"/>
                  </a:lnTo>
                  <a:lnTo>
                    <a:pt x="10660" y="67642"/>
                  </a:lnTo>
                  <a:lnTo>
                    <a:pt x="4214" y="74938"/>
                  </a:lnTo>
                  <a:lnTo>
                    <a:pt x="1022" y="84223"/>
                  </a:lnTo>
                  <a:lnTo>
                    <a:pt x="0" y="94835"/>
                  </a:lnTo>
                  <a:lnTo>
                    <a:pt x="423" y="106330"/>
                  </a:lnTo>
                  <a:lnTo>
                    <a:pt x="1810" y="118415"/>
                  </a:lnTo>
                  <a:lnTo>
                    <a:pt x="3841" y="130893"/>
                  </a:lnTo>
                  <a:lnTo>
                    <a:pt x="6299" y="143633"/>
                  </a:lnTo>
                  <a:lnTo>
                    <a:pt x="10149" y="154337"/>
                  </a:lnTo>
                  <a:lnTo>
                    <a:pt x="14927" y="163683"/>
                  </a:lnTo>
                  <a:lnTo>
                    <a:pt x="20323" y="172125"/>
                  </a:lnTo>
                  <a:lnTo>
                    <a:pt x="27235" y="175542"/>
                  </a:lnTo>
                  <a:lnTo>
                    <a:pt x="35160" y="175609"/>
                  </a:lnTo>
                  <a:lnTo>
                    <a:pt x="43759" y="173444"/>
                  </a:lnTo>
                  <a:lnTo>
                    <a:pt x="51703" y="169789"/>
                  </a:lnTo>
                  <a:lnTo>
                    <a:pt x="59209" y="165142"/>
                  </a:lnTo>
                  <a:lnTo>
                    <a:pt x="66424" y="159834"/>
                  </a:lnTo>
                  <a:lnTo>
                    <a:pt x="75654" y="155189"/>
                  </a:lnTo>
                  <a:lnTo>
                    <a:pt x="86229" y="150988"/>
                  </a:lnTo>
                  <a:lnTo>
                    <a:pt x="97701" y="147082"/>
                  </a:lnTo>
                  <a:lnTo>
                    <a:pt x="109770" y="144478"/>
                  </a:lnTo>
                  <a:lnTo>
                    <a:pt x="122237" y="142741"/>
                  </a:lnTo>
                  <a:lnTo>
                    <a:pt x="134970" y="141584"/>
                  </a:lnTo>
                  <a:lnTo>
                    <a:pt x="147879" y="140812"/>
                  </a:lnTo>
                  <a:lnTo>
                    <a:pt x="174013" y="139955"/>
                  </a:lnTo>
                  <a:lnTo>
                    <a:pt x="186067" y="143042"/>
                  </a:lnTo>
                  <a:lnTo>
                    <a:pt x="197418" y="148417"/>
                  </a:lnTo>
                  <a:lnTo>
                    <a:pt x="208302" y="155315"/>
                  </a:lnTo>
                  <a:lnTo>
                    <a:pt x="218873" y="163230"/>
                  </a:lnTo>
                  <a:lnTo>
                    <a:pt x="229238" y="171823"/>
                  </a:lnTo>
                  <a:lnTo>
                    <a:pt x="239463" y="180867"/>
                  </a:lnTo>
                  <a:lnTo>
                    <a:pt x="247385" y="190212"/>
                  </a:lnTo>
                  <a:lnTo>
                    <a:pt x="253771" y="199759"/>
                  </a:lnTo>
                  <a:lnTo>
                    <a:pt x="259134" y="209439"/>
                  </a:lnTo>
                  <a:lnTo>
                    <a:pt x="263815" y="221419"/>
                  </a:lnTo>
                  <a:lnTo>
                    <a:pt x="268040" y="234932"/>
                  </a:lnTo>
                  <a:lnTo>
                    <a:pt x="271963" y="249467"/>
                  </a:lnTo>
                  <a:lnTo>
                    <a:pt x="272368" y="264684"/>
                  </a:lnTo>
                  <a:lnTo>
                    <a:pt x="270427" y="280355"/>
                  </a:lnTo>
                  <a:lnTo>
                    <a:pt x="266921" y="296329"/>
                  </a:lnTo>
                  <a:lnTo>
                    <a:pt x="262374" y="312505"/>
                  </a:lnTo>
                  <a:lnTo>
                    <a:pt x="257133" y="328816"/>
                  </a:lnTo>
                  <a:lnTo>
                    <a:pt x="251428" y="345215"/>
                  </a:lnTo>
                  <a:lnTo>
                    <a:pt x="244308" y="360570"/>
                  </a:lnTo>
                  <a:lnTo>
                    <a:pt x="236246" y="375228"/>
                  </a:lnTo>
                  <a:lnTo>
                    <a:pt x="227556" y="389421"/>
                  </a:lnTo>
                  <a:lnTo>
                    <a:pt x="217340" y="401093"/>
                  </a:lnTo>
                  <a:lnTo>
                    <a:pt x="206108" y="411086"/>
                  </a:lnTo>
                  <a:lnTo>
                    <a:pt x="194199" y="419958"/>
                  </a:lnTo>
                  <a:lnTo>
                    <a:pt x="172126" y="435711"/>
                  </a:lnTo>
                  <a:lnTo>
                    <a:pt x="140539" y="45759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8067650" y="3780156"/>
              <a:ext cx="1163891" cy="726189"/>
            </a:xfrm>
            <a:custGeom>
              <a:avLst/>
              <a:gdLst/>
              <a:ahLst/>
              <a:cxnLst/>
              <a:rect l="0" t="0" r="0" b="0"/>
              <a:pathLst>
                <a:path w="1163891" h="726189">
                  <a:moveTo>
                    <a:pt x="0" y="726188"/>
                  </a:moveTo>
                  <a:lnTo>
                    <a:pt x="10562" y="710345"/>
                  </a:lnTo>
                  <a:lnTo>
                    <a:pt x="15748" y="690778"/>
                  </a:lnTo>
                  <a:lnTo>
                    <a:pt x="17130" y="679369"/>
                  </a:lnTo>
                  <a:lnTo>
                    <a:pt x="21614" y="649009"/>
                  </a:lnTo>
                  <a:lnTo>
                    <a:pt x="24356" y="631628"/>
                  </a:lnTo>
                  <a:lnTo>
                    <a:pt x="26185" y="613409"/>
                  </a:lnTo>
                  <a:lnTo>
                    <a:pt x="27404" y="594632"/>
                  </a:lnTo>
                  <a:lnTo>
                    <a:pt x="28758" y="558293"/>
                  </a:lnTo>
                  <a:lnTo>
                    <a:pt x="29521" y="512979"/>
                  </a:lnTo>
                  <a:lnTo>
                    <a:pt x="29839" y="328522"/>
                  </a:lnTo>
                  <a:lnTo>
                    <a:pt x="28735" y="311861"/>
                  </a:lnTo>
                  <a:lnTo>
                    <a:pt x="26893" y="297437"/>
                  </a:lnTo>
                  <a:lnTo>
                    <a:pt x="24561" y="284505"/>
                  </a:lnTo>
                  <a:lnTo>
                    <a:pt x="23005" y="270358"/>
                  </a:lnTo>
                  <a:lnTo>
                    <a:pt x="21968" y="255400"/>
                  </a:lnTo>
                  <a:lnTo>
                    <a:pt x="21277" y="239901"/>
                  </a:lnTo>
                  <a:lnTo>
                    <a:pt x="21922" y="225147"/>
                  </a:lnTo>
                  <a:lnTo>
                    <a:pt x="23456" y="210890"/>
                  </a:lnTo>
                  <a:lnTo>
                    <a:pt x="25585" y="196964"/>
                  </a:lnTo>
                  <a:lnTo>
                    <a:pt x="27004" y="183259"/>
                  </a:lnTo>
                  <a:lnTo>
                    <a:pt x="27951" y="169701"/>
                  </a:lnTo>
                  <a:lnTo>
                    <a:pt x="28581" y="156242"/>
                  </a:lnTo>
                  <a:lnTo>
                    <a:pt x="31213" y="145057"/>
                  </a:lnTo>
                  <a:lnTo>
                    <a:pt x="40031" y="126736"/>
                  </a:lnTo>
                  <a:lnTo>
                    <a:pt x="47688" y="120966"/>
                  </a:lnTo>
                  <a:lnTo>
                    <a:pt x="57214" y="117119"/>
                  </a:lnTo>
                  <a:lnTo>
                    <a:pt x="91744" y="111706"/>
                  </a:lnTo>
                  <a:lnTo>
                    <a:pt x="119252" y="110439"/>
                  </a:lnTo>
                  <a:lnTo>
                    <a:pt x="185054" y="109626"/>
                  </a:lnTo>
                  <a:lnTo>
                    <a:pt x="217093" y="108410"/>
                  </a:lnTo>
                  <a:lnTo>
                    <a:pt x="236470" y="106538"/>
                  </a:lnTo>
                  <a:lnTo>
                    <a:pt x="257124" y="104184"/>
                  </a:lnTo>
                  <a:lnTo>
                    <a:pt x="276420" y="102615"/>
                  </a:lnTo>
                  <a:lnTo>
                    <a:pt x="312598" y="100872"/>
                  </a:lnTo>
                  <a:lnTo>
                    <a:pt x="347099" y="100098"/>
                  </a:lnTo>
                  <a:lnTo>
                    <a:pt x="380854" y="98648"/>
                  </a:lnTo>
                  <a:lnTo>
                    <a:pt x="414278" y="94319"/>
                  </a:lnTo>
                  <a:lnTo>
                    <a:pt x="447555" y="91658"/>
                  </a:lnTo>
                  <a:lnTo>
                    <a:pt x="480767" y="89371"/>
                  </a:lnTo>
                  <a:lnTo>
                    <a:pt x="513950" y="84670"/>
                  </a:lnTo>
                  <a:lnTo>
                    <a:pt x="547120" y="81843"/>
                  </a:lnTo>
                  <a:lnTo>
                    <a:pt x="581389" y="79482"/>
                  </a:lnTo>
                  <a:lnTo>
                    <a:pt x="599811" y="77305"/>
                  </a:lnTo>
                  <a:lnTo>
                    <a:pt x="637967" y="71939"/>
                  </a:lnTo>
                  <a:lnTo>
                    <a:pt x="795874" y="46384"/>
                  </a:lnTo>
                  <a:lnTo>
                    <a:pt x="850243" y="36464"/>
                  </a:lnTo>
                  <a:lnTo>
                    <a:pt x="868578" y="34257"/>
                  </a:lnTo>
                  <a:lnTo>
                    <a:pt x="887434" y="32786"/>
                  </a:lnTo>
                  <a:lnTo>
                    <a:pt x="906635" y="31805"/>
                  </a:lnTo>
                  <a:lnTo>
                    <a:pt x="942708" y="27768"/>
                  </a:lnTo>
                  <a:lnTo>
                    <a:pt x="977163" y="22289"/>
                  </a:lnTo>
                  <a:lnTo>
                    <a:pt x="1010897" y="16170"/>
                  </a:lnTo>
                  <a:lnTo>
                    <a:pt x="1041365" y="12714"/>
                  </a:lnTo>
                  <a:lnTo>
                    <a:pt x="1069643" y="10072"/>
                  </a:lnTo>
                  <a:lnTo>
                    <a:pt x="1096949" y="5214"/>
                  </a:lnTo>
                  <a:lnTo>
                    <a:pt x="1123823" y="2317"/>
                  </a:lnTo>
                  <a:lnTo>
                    <a:pt x="116389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8273269" y="3999007"/>
              <a:ext cx="222136" cy="203383"/>
            </a:xfrm>
            <a:custGeom>
              <a:avLst/>
              <a:gdLst/>
              <a:ahLst/>
              <a:cxnLst/>
              <a:rect l="0" t="0" r="0" b="0"/>
              <a:pathLst>
                <a:path w="222136" h="203383">
                  <a:moveTo>
                    <a:pt x="62971" y="0"/>
                  </a:moveTo>
                  <a:lnTo>
                    <a:pt x="57689" y="15843"/>
                  </a:lnTo>
                  <a:lnTo>
                    <a:pt x="53924" y="24931"/>
                  </a:lnTo>
                  <a:lnTo>
                    <a:pt x="49202" y="35411"/>
                  </a:lnTo>
                  <a:lnTo>
                    <a:pt x="43844" y="46819"/>
                  </a:lnTo>
                  <a:lnTo>
                    <a:pt x="39167" y="59951"/>
                  </a:lnTo>
                  <a:lnTo>
                    <a:pt x="34943" y="74232"/>
                  </a:lnTo>
                  <a:lnTo>
                    <a:pt x="31022" y="89279"/>
                  </a:lnTo>
                  <a:lnTo>
                    <a:pt x="23717" y="114841"/>
                  </a:lnTo>
                  <a:lnTo>
                    <a:pt x="20222" y="126300"/>
                  </a:lnTo>
                  <a:lnTo>
                    <a:pt x="13391" y="150821"/>
                  </a:lnTo>
                  <a:lnTo>
                    <a:pt x="10022" y="163550"/>
                  </a:lnTo>
                  <a:lnTo>
                    <a:pt x="3332" y="186536"/>
                  </a:lnTo>
                  <a:lnTo>
                    <a:pt x="0" y="197308"/>
                  </a:lnTo>
                  <a:lnTo>
                    <a:pt x="1094" y="202279"/>
                  </a:lnTo>
                  <a:lnTo>
                    <a:pt x="5141" y="203382"/>
                  </a:lnTo>
                  <a:lnTo>
                    <a:pt x="11154" y="201907"/>
                  </a:lnTo>
                  <a:lnTo>
                    <a:pt x="17373" y="198712"/>
                  </a:lnTo>
                  <a:lnTo>
                    <a:pt x="23729" y="194372"/>
                  </a:lnTo>
                  <a:lnTo>
                    <a:pt x="30178" y="189268"/>
                  </a:lnTo>
                  <a:lnTo>
                    <a:pt x="38898" y="185866"/>
                  </a:lnTo>
                  <a:lnTo>
                    <a:pt x="49133" y="183597"/>
                  </a:lnTo>
                  <a:lnTo>
                    <a:pt x="60378" y="182085"/>
                  </a:lnTo>
                  <a:lnTo>
                    <a:pt x="72295" y="181076"/>
                  </a:lnTo>
                  <a:lnTo>
                    <a:pt x="84661" y="180404"/>
                  </a:lnTo>
                  <a:lnTo>
                    <a:pt x="97327" y="179956"/>
                  </a:lnTo>
                  <a:lnTo>
                    <a:pt x="109086" y="180763"/>
                  </a:lnTo>
                  <a:lnTo>
                    <a:pt x="120242" y="182406"/>
                  </a:lnTo>
                  <a:lnTo>
                    <a:pt x="130995" y="184607"/>
                  </a:lnTo>
                  <a:lnTo>
                    <a:pt x="154732" y="190000"/>
                  </a:lnTo>
                  <a:lnTo>
                    <a:pt x="222135" y="19895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8495972" y="4028851"/>
              <a:ext cx="29276" cy="397912"/>
            </a:xfrm>
            <a:custGeom>
              <a:avLst/>
              <a:gdLst/>
              <a:ahLst/>
              <a:cxnLst/>
              <a:rect l="0" t="0" r="0" b="0"/>
              <a:pathLst>
                <a:path w="29276" h="397912">
                  <a:moveTo>
                    <a:pt x="29275" y="0"/>
                  </a:moveTo>
                  <a:lnTo>
                    <a:pt x="15430" y="55383"/>
                  </a:lnTo>
                  <a:lnTo>
                    <a:pt x="12308" y="70081"/>
                  </a:lnTo>
                  <a:lnTo>
                    <a:pt x="5892" y="104098"/>
                  </a:lnTo>
                  <a:lnTo>
                    <a:pt x="3739" y="122453"/>
                  </a:lnTo>
                  <a:lnTo>
                    <a:pt x="2303" y="141322"/>
                  </a:lnTo>
                  <a:lnTo>
                    <a:pt x="1347" y="160533"/>
                  </a:lnTo>
                  <a:lnTo>
                    <a:pt x="283" y="199564"/>
                  </a:lnTo>
                  <a:lnTo>
                    <a:pt x="0" y="219257"/>
                  </a:lnTo>
                  <a:lnTo>
                    <a:pt x="916" y="237912"/>
                  </a:lnTo>
                  <a:lnTo>
                    <a:pt x="2632" y="255875"/>
                  </a:lnTo>
                  <a:lnTo>
                    <a:pt x="4881" y="273377"/>
                  </a:lnTo>
                  <a:lnTo>
                    <a:pt x="6381" y="290572"/>
                  </a:lnTo>
                  <a:lnTo>
                    <a:pt x="7381" y="307561"/>
                  </a:lnTo>
                  <a:lnTo>
                    <a:pt x="8492" y="340071"/>
                  </a:lnTo>
                  <a:lnTo>
                    <a:pt x="9380" y="39791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8701374" y="3919425"/>
              <a:ext cx="165262" cy="385007"/>
            </a:xfrm>
            <a:custGeom>
              <a:avLst/>
              <a:gdLst/>
              <a:ahLst/>
              <a:cxnLst/>
              <a:rect l="0" t="0" r="0" b="0"/>
              <a:pathLst>
                <a:path w="165262" h="385007">
                  <a:moveTo>
                    <a:pt x="102411" y="69635"/>
                  </a:moveTo>
                  <a:lnTo>
                    <a:pt x="112974" y="59073"/>
                  </a:lnTo>
                  <a:lnTo>
                    <a:pt x="111664" y="57067"/>
                  </a:lnTo>
                  <a:lnTo>
                    <a:pt x="106369" y="56835"/>
                  </a:lnTo>
                  <a:lnTo>
                    <a:pt x="98418" y="57786"/>
                  </a:lnTo>
                  <a:lnTo>
                    <a:pt x="89801" y="59525"/>
                  </a:lnTo>
                  <a:lnTo>
                    <a:pt x="80741" y="61789"/>
                  </a:lnTo>
                  <a:lnTo>
                    <a:pt x="71385" y="64404"/>
                  </a:lnTo>
                  <a:lnTo>
                    <a:pt x="61832" y="68358"/>
                  </a:lnTo>
                  <a:lnTo>
                    <a:pt x="52147" y="73205"/>
                  </a:lnTo>
                  <a:lnTo>
                    <a:pt x="42374" y="78647"/>
                  </a:lnTo>
                  <a:lnTo>
                    <a:pt x="33649" y="84485"/>
                  </a:lnTo>
                  <a:lnTo>
                    <a:pt x="25621" y="90588"/>
                  </a:lnTo>
                  <a:lnTo>
                    <a:pt x="18058" y="96867"/>
                  </a:lnTo>
                  <a:lnTo>
                    <a:pt x="11911" y="104370"/>
                  </a:lnTo>
                  <a:lnTo>
                    <a:pt x="6709" y="112687"/>
                  </a:lnTo>
                  <a:lnTo>
                    <a:pt x="2135" y="121548"/>
                  </a:lnTo>
                  <a:lnTo>
                    <a:pt x="190" y="130771"/>
                  </a:lnTo>
                  <a:lnTo>
                    <a:pt x="0" y="140235"/>
                  </a:lnTo>
                  <a:lnTo>
                    <a:pt x="977" y="149861"/>
                  </a:lnTo>
                  <a:lnTo>
                    <a:pt x="3840" y="158489"/>
                  </a:lnTo>
                  <a:lnTo>
                    <a:pt x="7959" y="166451"/>
                  </a:lnTo>
                  <a:lnTo>
                    <a:pt x="12916" y="173970"/>
                  </a:lnTo>
                  <a:lnTo>
                    <a:pt x="20642" y="181193"/>
                  </a:lnTo>
                  <a:lnTo>
                    <a:pt x="30213" y="188220"/>
                  </a:lnTo>
                  <a:lnTo>
                    <a:pt x="41016" y="195114"/>
                  </a:lnTo>
                  <a:lnTo>
                    <a:pt x="52638" y="201921"/>
                  </a:lnTo>
                  <a:lnTo>
                    <a:pt x="64808" y="208670"/>
                  </a:lnTo>
                  <a:lnTo>
                    <a:pt x="90120" y="222064"/>
                  </a:lnTo>
                  <a:lnTo>
                    <a:pt x="116107" y="235385"/>
                  </a:lnTo>
                  <a:lnTo>
                    <a:pt x="127017" y="243137"/>
                  </a:lnTo>
                  <a:lnTo>
                    <a:pt x="136500" y="251621"/>
                  </a:lnTo>
                  <a:lnTo>
                    <a:pt x="145033" y="260594"/>
                  </a:lnTo>
                  <a:lnTo>
                    <a:pt x="151826" y="269891"/>
                  </a:lnTo>
                  <a:lnTo>
                    <a:pt x="157462" y="279405"/>
                  </a:lnTo>
                  <a:lnTo>
                    <a:pt x="162322" y="289064"/>
                  </a:lnTo>
                  <a:lnTo>
                    <a:pt x="164459" y="301030"/>
                  </a:lnTo>
                  <a:lnTo>
                    <a:pt x="164777" y="314534"/>
                  </a:lnTo>
                  <a:lnTo>
                    <a:pt x="163884" y="329062"/>
                  </a:lnTo>
                  <a:lnTo>
                    <a:pt x="158868" y="340959"/>
                  </a:lnTo>
                  <a:lnTo>
                    <a:pt x="151102" y="351101"/>
                  </a:lnTo>
                  <a:lnTo>
                    <a:pt x="141504" y="360072"/>
                  </a:lnTo>
                  <a:lnTo>
                    <a:pt x="130684" y="367159"/>
                  </a:lnTo>
                  <a:lnTo>
                    <a:pt x="119049" y="372988"/>
                  </a:lnTo>
                  <a:lnTo>
                    <a:pt x="106872" y="377980"/>
                  </a:lnTo>
                  <a:lnTo>
                    <a:pt x="94331" y="381308"/>
                  </a:lnTo>
                  <a:lnTo>
                    <a:pt x="81551" y="383527"/>
                  </a:lnTo>
                  <a:lnTo>
                    <a:pt x="68609" y="385006"/>
                  </a:lnTo>
                  <a:lnTo>
                    <a:pt x="56665" y="384886"/>
                  </a:lnTo>
                  <a:lnTo>
                    <a:pt x="45387" y="383701"/>
                  </a:lnTo>
                  <a:lnTo>
                    <a:pt x="34552" y="381806"/>
                  </a:lnTo>
                  <a:lnTo>
                    <a:pt x="27328" y="375016"/>
                  </a:lnTo>
                  <a:lnTo>
                    <a:pt x="22512" y="364963"/>
                  </a:lnTo>
                  <a:lnTo>
                    <a:pt x="19303" y="352734"/>
                  </a:lnTo>
                  <a:lnTo>
                    <a:pt x="18268" y="341266"/>
                  </a:lnTo>
                  <a:lnTo>
                    <a:pt x="18683" y="330304"/>
                  </a:lnTo>
                  <a:lnTo>
                    <a:pt x="20065" y="319681"/>
                  </a:lnTo>
                  <a:lnTo>
                    <a:pt x="24302" y="307072"/>
                  </a:lnTo>
                  <a:lnTo>
                    <a:pt x="30443" y="293139"/>
                  </a:lnTo>
                  <a:lnTo>
                    <a:pt x="37853" y="278324"/>
                  </a:lnTo>
                  <a:lnTo>
                    <a:pt x="45003" y="265132"/>
                  </a:lnTo>
                  <a:lnTo>
                    <a:pt x="51981" y="253021"/>
                  </a:lnTo>
                  <a:lnTo>
                    <a:pt x="84344" y="199196"/>
                  </a:lnTo>
                  <a:lnTo>
                    <a:pt x="92577" y="186958"/>
                  </a:lnTo>
                  <a:lnTo>
                    <a:pt x="100277" y="176588"/>
                  </a:lnTo>
                  <a:lnTo>
                    <a:pt x="107620" y="167464"/>
                  </a:lnTo>
                  <a:lnTo>
                    <a:pt x="114727" y="155855"/>
                  </a:lnTo>
                  <a:lnTo>
                    <a:pt x="121675" y="142589"/>
                  </a:lnTo>
                  <a:lnTo>
                    <a:pt x="148709" y="86870"/>
                  </a:lnTo>
                  <a:lnTo>
                    <a:pt x="154278" y="74493"/>
                  </a:lnTo>
                  <a:lnTo>
                    <a:pt x="159095" y="62926"/>
                  </a:lnTo>
                  <a:lnTo>
                    <a:pt x="163412" y="51898"/>
                  </a:lnTo>
                  <a:lnTo>
                    <a:pt x="165184" y="41231"/>
                  </a:lnTo>
                  <a:lnTo>
                    <a:pt x="165261" y="30803"/>
                  </a:lnTo>
                  <a:lnTo>
                    <a:pt x="16209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8704308" y="3404906"/>
              <a:ext cx="198358" cy="325512"/>
            </a:xfrm>
            <a:custGeom>
              <a:avLst/>
              <a:gdLst/>
              <a:ahLst/>
              <a:cxnLst/>
              <a:rect l="0" t="0" r="0" b="0"/>
              <a:pathLst>
                <a:path w="198358" h="325512">
                  <a:moveTo>
                    <a:pt x="0" y="17130"/>
                  </a:moveTo>
                  <a:lnTo>
                    <a:pt x="15842" y="6568"/>
                  </a:lnTo>
                  <a:lnTo>
                    <a:pt x="24930" y="3457"/>
                  </a:lnTo>
                  <a:lnTo>
                    <a:pt x="35410" y="1383"/>
                  </a:lnTo>
                  <a:lnTo>
                    <a:pt x="46819" y="0"/>
                  </a:lnTo>
                  <a:lnTo>
                    <a:pt x="59950" y="184"/>
                  </a:lnTo>
                  <a:lnTo>
                    <a:pt x="74232" y="1411"/>
                  </a:lnTo>
                  <a:lnTo>
                    <a:pt x="89279" y="3335"/>
                  </a:lnTo>
                  <a:lnTo>
                    <a:pt x="103731" y="5723"/>
                  </a:lnTo>
                  <a:lnTo>
                    <a:pt x="117788" y="8420"/>
                  </a:lnTo>
                  <a:lnTo>
                    <a:pt x="131580" y="11323"/>
                  </a:lnTo>
                  <a:lnTo>
                    <a:pt x="144091" y="15470"/>
                  </a:lnTo>
                  <a:lnTo>
                    <a:pt x="155748" y="20444"/>
                  </a:lnTo>
                  <a:lnTo>
                    <a:pt x="166835" y="25971"/>
                  </a:lnTo>
                  <a:lnTo>
                    <a:pt x="173120" y="32972"/>
                  </a:lnTo>
                  <a:lnTo>
                    <a:pt x="176206" y="40955"/>
                  </a:lnTo>
                  <a:lnTo>
                    <a:pt x="177157" y="49593"/>
                  </a:lnTo>
                  <a:lnTo>
                    <a:pt x="175581" y="59773"/>
                  </a:lnTo>
                  <a:lnTo>
                    <a:pt x="172319" y="70981"/>
                  </a:lnTo>
                  <a:lnTo>
                    <a:pt x="167934" y="82874"/>
                  </a:lnTo>
                  <a:lnTo>
                    <a:pt x="160590" y="94119"/>
                  </a:lnTo>
                  <a:lnTo>
                    <a:pt x="151272" y="104931"/>
                  </a:lnTo>
                  <a:lnTo>
                    <a:pt x="140639" y="115455"/>
                  </a:lnTo>
                  <a:lnTo>
                    <a:pt x="130234" y="124682"/>
                  </a:lnTo>
                  <a:lnTo>
                    <a:pt x="119982" y="133043"/>
                  </a:lnTo>
                  <a:lnTo>
                    <a:pt x="109832" y="140829"/>
                  </a:lnTo>
                  <a:lnTo>
                    <a:pt x="108591" y="146019"/>
                  </a:lnTo>
                  <a:lnTo>
                    <a:pt x="113290" y="149479"/>
                  </a:lnTo>
                  <a:lnTo>
                    <a:pt x="121950" y="151785"/>
                  </a:lnTo>
                  <a:lnTo>
                    <a:pt x="133249" y="153323"/>
                  </a:lnTo>
                  <a:lnTo>
                    <a:pt x="146309" y="154348"/>
                  </a:lnTo>
                  <a:lnTo>
                    <a:pt x="160542" y="155032"/>
                  </a:lnTo>
                  <a:lnTo>
                    <a:pt x="172241" y="157698"/>
                  </a:lnTo>
                  <a:lnTo>
                    <a:pt x="182251" y="161687"/>
                  </a:lnTo>
                  <a:lnTo>
                    <a:pt x="191135" y="166556"/>
                  </a:lnTo>
                  <a:lnTo>
                    <a:pt x="195953" y="175329"/>
                  </a:lnTo>
                  <a:lnTo>
                    <a:pt x="198059" y="186704"/>
                  </a:lnTo>
                  <a:lnTo>
                    <a:pt x="198357" y="199814"/>
                  </a:lnTo>
                  <a:lnTo>
                    <a:pt x="196346" y="210764"/>
                  </a:lnTo>
                  <a:lnTo>
                    <a:pt x="192795" y="220275"/>
                  </a:lnTo>
                  <a:lnTo>
                    <a:pt x="188216" y="228826"/>
                  </a:lnTo>
                  <a:lnTo>
                    <a:pt x="180743" y="237843"/>
                  </a:lnTo>
                  <a:lnTo>
                    <a:pt x="171340" y="247170"/>
                  </a:lnTo>
                  <a:lnTo>
                    <a:pt x="160650" y="256704"/>
                  </a:lnTo>
                  <a:lnTo>
                    <a:pt x="149101" y="266376"/>
                  </a:lnTo>
                  <a:lnTo>
                    <a:pt x="124480" y="285966"/>
                  </a:lnTo>
                  <a:lnTo>
                    <a:pt x="112830" y="293621"/>
                  </a:lnTo>
                  <a:lnTo>
                    <a:pt x="101748" y="299830"/>
                  </a:lnTo>
                  <a:lnTo>
                    <a:pt x="91043" y="305074"/>
                  </a:lnTo>
                  <a:lnTo>
                    <a:pt x="80591" y="309676"/>
                  </a:lnTo>
                  <a:lnTo>
                    <a:pt x="70307" y="313849"/>
                  </a:lnTo>
                  <a:lnTo>
                    <a:pt x="39791" y="32551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8304416" y="4456605"/>
              <a:ext cx="171094" cy="268592"/>
            </a:xfrm>
            <a:custGeom>
              <a:avLst/>
              <a:gdLst/>
              <a:ahLst/>
              <a:cxnLst/>
              <a:rect l="0" t="0" r="0" b="0"/>
              <a:pathLst>
                <a:path w="171094" h="268592">
                  <a:moveTo>
                    <a:pt x="61667" y="0"/>
                  </a:moveTo>
                  <a:lnTo>
                    <a:pt x="56386" y="21124"/>
                  </a:lnTo>
                  <a:lnTo>
                    <a:pt x="50846" y="46232"/>
                  </a:lnTo>
                  <a:lnTo>
                    <a:pt x="47821" y="60665"/>
                  </a:lnTo>
                  <a:lnTo>
                    <a:pt x="41513" y="94386"/>
                  </a:lnTo>
                  <a:lnTo>
                    <a:pt x="38283" y="112663"/>
                  </a:lnTo>
                  <a:lnTo>
                    <a:pt x="35025" y="129269"/>
                  </a:lnTo>
                  <a:lnTo>
                    <a:pt x="28457" y="159510"/>
                  </a:lnTo>
                  <a:lnTo>
                    <a:pt x="18545" y="201392"/>
                  </a:lnTo>
                  <a:lnTo>
                    <a:pt x="14129" y="212738"/>
                  </a:lnTo>
                  <a:lnTo>
                    <a:pt x="8975" y="222513"/>
                  </a:lnTo>
                  <a:lnTo>
                    <a:pt x="3328" y="231240"/>
                  </a:lnTo>
                  <a:lnTo>
                    <a:pt x="668" y="233742"/>
                  </a:lnTo>
                  <a:lnTo>
                    <a:pt x="0" y="232095"/>
                  </a:lnTo>
                  <a:lnTo>
                    <a:pt x="660" y="227680"/>
                  </a:lnTo>
                  <a:lnTo>
                    <a:pt x="3311" y="221421"/>
                  </a:lnTo>
                  <a:lnTo>
                    <a:pt x="7289" y="213933"/>
                  </a:lnTo>
                  <a:lnTo>
                    <a:pt x="12151" y="205625"/>
                  </a:lnTo>
                  <a:lnTo>
                    <a:pt x="19814" y="201191"/>
                  </a:lnTo>
                  <a:lnTo>
                    <a:pt x="29344" y="199341"/>
                  </a:lnTo>
                  <a:lnTo>
                    <a:pt x="40118" y="199213"/>
                  </a:lnTo>
                  <a:lnTo>
                    <a:pt x="50617" y="201338"/>
                  </a:lnTo>
                  <a:lnTo>
                    <a:pt x="60933" y="204965"/>
                  </a:lnTo>
                  <a:lnTo>
                    <a:pt x="71125" y="209594"/>
                  </a:lnTo>
                  <a:lnTo>
                    <a:pt x="80131" y="214890"/>
                  </a:lnTo>
                  <a:lnTo>
                    <a:pt x="88346" y="220632"/>
                  </a:lnTo>
                  <a:lnTo>
                    <a:pt x="96032" y="226670"/>
                  </a:lnTo>
                  <a:lnTo>
                    <a:pt x="104473" y="232907"/>
                  </a:lnTo>
                  <a:lnTo>
                    <a:pt x="122694" y="245731"/>
                  </a:lnTo>
                  <a:lnTo>
                    <a:pt x="132195" y="251140"/>
                  </a:lnTo>
                  <a:lnTo>
                    <a:pt x="141845" y="255851"/>
                  </a:lnTo>
                  <a:lnTo>
                    <a:pt x="171093" y="26859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8506856" y="4575979"/>
              <a:ext cx="18392" cy="387964"/>
            </a:xfrm>
            <a:custGeom>
              <a:avLst/>
              <a:gdLst/>
              <a:ahLst/>
              <a:cxnLst/>
              <a:rect l="0" t="0" r="0" b="0"/>
              <a:pathLst>
                <a:path w="18392" h="387964">
                  <a:moveTo>
                    <a:pt x="18391" y="0"/>
                  </a:moveTo>
                  <a:lnTo>
                    <a:pt x="13110" y="15842"/>
                  </a:lnTo>
                  <a:lnTo>
                    <a:pt x="11555" y="27141"/>
                  </a:lnTo>
                  <a:lnTo>
                    <a:pt x="10518" y="41306"/>
                  </a:lnTo>
                  <a:lnTo>
                    <a:pt x="9827" y="57380"/>
                  </a:lnTo>
                  <a:lnTo>
                    <a:pt x="8260" y="74729"/>
                  </a:lnTo>
                  <a:lnTo>
                    <a:pt x="6111" y="92926"/>
                  </a:lnTo>
                  <a:lnTo>
                    <a:pt x="3573" y="111690"/>
                  </a:lnTo>
                  <a:lnTo>
                    <a:pt x="1881" y="128620"/>
                  </a:lnTo>
                  <a:lnTo>
                    <a:pt x="752" y="144328"/>
                  </a:lnTo>
                  <a:lnTo>
                    <a:pt x="0" y="159221"/>
                  </a:lnTo>
                  <a:lnTo>
                    <a:pt x="604" y="172466"/>
                  </a:lnTo>
                  <a:lnTo>
                    <a:pt x="2112" y="184612"/>
                  </a:lnTo>
                  <a:lnTo>
                    <a:pt x="4223" y="196025"/>
                  </a:lnTo>
                  <a:lnTo>
                    <a:pt x="5630" y="208054"/>
                  </a:lnTo>
                  <a:lnTo>
                    <a:pt x="6568" y="220496"/>
                  </a:lnTo>
                  <a:lnTo>
                    <a:pt x="7193" y="233211"/>
                  </a:lnTo>
                  <a:lnTo>
                    <a:pt x="7888" y="262077"/>
                  </a:lnTo>
                  <a:lnTo>
                    <a:pt x="8444" y="38796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8669538" y="4426762"/>
              <a:ext cx="259616" cy="437703"/>
            </a:xfrm>
            <a:custGeom>
              <a:avLst/>
              <a:gdLst/>
              <a:ahLst/>
              <a:cxnLst/>
              <a:rect l="0" t="0" r="0" b="0"/>
              <a:pathLst>
                <a:path w="259616" h="437703">
                  <a:moveTo>
                    <a:pt x="144196" y="0"/>
                  </a:moveTo>
                  <a:lnTo>
                    <a:pt x="138915" y="15843"/>
                  </a:lnTo>
                  <a:lnTo>
                    <a:pt x="135148" y="22720"/>
                  </a:lnTo>
                  <a:lnTo>
                    <a:pt x="130427" y="29516"/>
                  </a:lnTo>
                  <a:lnTo>
                    <a:pt x="125068" y="36257"/>
                  </a:lnTo>
                  <a:lnTo>
                    <a:pt x="118180" y="41856"/>
                  </a:lnTo>
                  <a:lnTo>
                    <a:pt x="110272" y="46694"/>
                  </a:lnTo>
                  <a:lnTo>
                    <a:pt x="101684" y="51025"/>
                  </a:lnTo>
                  <a:lnTo>
                    <a:pt x="92643" y="55017"/>
                  </a:lnTo>
                  <a:lnTo>
                    <a:pt x="83300" y="58785"/>
                  </a:lnTo>
                  <a:lnTo>
                    <a:pt x="64076" y="65918"/>
                  </a:lnTo>
                  <a:lnTo>
                    <a:pt x="24716" y="79503"/>
                  </a:lnTo>
                  <a:lnTo>
                    <a:pt x="14804" y="82845"/>
                  </a:lnTo>
                  <a:lnTo>
                    <a:pt x="8195" y="89495"/>
                  </a:lnTo>
                  <a:lnTo>
                    <a:pt x="3789" y="98349"/>
                  </a:lnTo>
                  <a:lnTo>
                    <a:pt x="852" y="108673"/>
                  </a:lnTo>
                  <a:lnTo>
                    <a:pt x="0" y="118872"/>
                  </a:lnTo>
                  <a:lnTo>
                    <a:pt x="537" y="128987"/>
                  </a:lnTo>
                  <a:lnTo>
                    <a:pt x="2000" y="139046"/>
                  </a:lnTo>
                  <a:lnTo>
                    <a:pt x="4081" y="149068"/>
                  </a:lnTo>
                  <a:lnTo>
                    <a:pt x="6574" y="159065"/>
                  </a:lnTo>
                  <a:lnTo>
                    <a:pt x="9340" y="169046"/>
                  </a:lnTo>
                  <a:lnTo>
                    <a:pt x="15362" y="188979"/>
                  </a:lnTo>
                  <a:lnTo>
                    <a:pt x="18515" y="198936"/>
                  </a:lnTo>
                  <a:lnTo>
                    <a:pt x="25039" y="203364"/>
                  </a:lnTo>
                  <a:lnTo>
                    <a:pt x="33809" y="204105"/>
                  </a:lnTo>
                  <a:lnTo>
                    <a:pt x="44077" y="202388"/>
                  </a:lnTo>
                  <a:lnTo>
                    <a:pt x="55344" y="200139"/>
                  </a:lnTo>
                  <a:lnTo>
                    <a:pt x="79652" y="194692"/>
                  </a:lnTo>
                  <a:lnTo>
                    <a:pt x="118194" y="185411"/>
                  </a:lnTo>
                  <a:lnTo>
                    <a:pt x="131282" y="184399"/>
                  </a:lnTo>
                  <a:lnTo>
                    <a:pt x="144429" y="184830"/>
                  </a:lnTo>
                  <a:lnTo>
                    <a:pt x="157615" y="186223"/>
                  </a:lnTo>
                  <a:lnTo>
                    <a:pt x="170827" y="189362"/>
                  </a:lnTo>
                  <a:lnTo>
                    <a:pt x="184056" y="193665"/>
                  </a:lnTo>
                  <a:lnTo>
                    <a:pt x="197296" y="198744"/>
                  </a:lnTo>
                  <a:lnTo>
                    <a:pt x="208334" y="205447"/>
                  </a:lnTo>
                  <a:lnTo>
                    <a:pt x="217904" y="213231"/>
                  </a:lnTo>
                  <a:lnTo>
                    <a:pt x="226493" y="221736"/>
                  </a:lnTo>
                  <a:lnTo>
                    <a:pt x="234430" y="231828"/>
                  </a:lnTo>
                  <a:lnTo>
                    <a:pt x="241933" y="242976"/>
                  </a:lnTo>
                  <a:lnTo>
                    <a:pt x="249145" y="254830"/>
                  </a:lnTo>
                  <a:lnTo>
                    <a:pt x="253953" y="267154"/>
                  </a:lnTo>
                  <a:lnTo>
                    <a:pt x="257158" y="279791"/>
                  </a:lnTo>
                  <a:lnTo>
                    <a:pt x="259296" y="292637"/>
                  </a:lnTo>
                  <a:lnTo>
                    <a:pt x="259615" y="305622"/>
                  </a:lnTo>
                  <a:lnTo>
                    <a:pt x="258722" y="318701"/>
                  </a:lnTo>
                  <a:lnTo>
                    <a:pt x="257021" y="331840"/>
                  </a:lnTo>
                  <a:lnTo>
                    <a:pt x="253677" y="345021"/>
                  </a:lnTo>
                  <a:lnTo>
                    <a:pt x="249237" y="358230"/>
                  </a:lnTo>
                  <a:lnTo>
                    <a:pt x="244066" y="371457"/>
                  </a:lnTo>
                  <a:lnTo>
                    <a:pt x="237303" y="383591"/>
                  </a:lnTo>
                  <a:lnTo>
                    <a:pt x="229479" y="394996"/>
                  </a:lnTo>
                  <a:lnTo>
                    <a:pt x="220946" y="405916"/>
                  </a:lnTo>
                  <a:lnTo>
                    <a:pt x="211942" y="414301"/>
                  </a:lnTo>
                  <a:lnTo>
                    <a:pt x="202624" y="420996"/>
                  </a:lnTo>
                  <a:lnTo>
                    <a:pt x="164091" y="43770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8346188" y="4934099"/>
              <a:ext cx="676450" cy="189009"/>
            </a:xfrm>
            <a:custGeom>
              <a:avLst/>
              <a:gdLst/>
              <a:ahLst/>
              <a:cxnLst/>
              <a:rect l="0" t="0" r="0" b="0"/>
              <a:pathLst>
                <a:path w="676450" h="189009">
                  <a:moveTo>
                    <a:pt x="0" y="189008"/>
                  </a:moveTo>
                  <a:lnTo>
                    <a:pt x="15842" y="178446"/>
                  </a:lnTo>
                  <a:lnTo>
                    <a:pt x="26036" y="173124"/>
                  </a:lnTo>
                  <a:lnTo>
                    <a:pt x="38358" y="167365"/>
                  </a:lnTo>
                  <a:lnTo>
                    <a:pt x="52099" y="161316"/>
                  </a:lnTo>
                  <a:lnTo>
                    <a:pt x="67892" y="155072"/>
                  </a:lnTo>
                  <a:lnTo>
                    <a:pt x="103124" y="142239"/>
                  </a:lnTo>
                  <a:lnTo>
                    <a:pt x="177633" y="116609"/>
                  </a:lnTo>
                  <a:lnTo>
                    <a:pt x="208481" y="106273"/>
                  </a:lnTo>
                  <a:lnTo>
                    <a:pt x="219675" y="102903"/>
                  </a:lnTo>
                  <a:lnTo>
                    <a:pt x="243902" y="96210"/>
                  </a:lnTo>
                  <a:lnTo>
                    <a:pt x="492968" y="33159"/>
                  </a:lnTo>
                  <a:lnTo>
                    <a:pt x="515320" y="26527"/>
                  </a:lnTo>
                  <a:lnTo>
                    <a:pt x="527028" y="24317"/>
                  </a:lnTo>
                  <a:lnTo>
                    <a:pt x="539254" y="22843"/>
                  </a:lnTo>
                  <a:lnTo>
                    <a:pt x="551827" y="21860"/>
                  </a:lnTo>
                  <a:lnTo>
                    <a:pt x="565734" y="20100"/>
                  </a:lnTo>
                  <a:lnTo>
                    <a:pt x="580533" y="17821"/>
                  </a:lnTo>
                  <a:lnTo>
                    <a:pt x="595925" y="15196"/>
                  </a:lnTo>
                  <a:lnTo>
                    <a:pt x="610607" y="12342"/>
                  </a:lnTo>
                  <a:lnTo>
                    <a:pt x="624817" y="9333"/>
                  </a:lnTo>
                  <a:lnTo>
                    <a:pt x="67644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8863472" y="5085761"/>
              <a:ext cx="192475" cy="435258"/>
            </a:xfrm>
            <a:custGeom>
              <a:avLst/>
              <a:gdLst/>
              <a:ahLst/>
              <a:cxnLst/>
              <a:rect l="0" t="0" r="0" b="0"/>
              <a:pathLst>
                <a:path w="192475" h="435258">
                  <a:moveTo>
                    <a:pt x="0" y="47293"/>
                  </a:moveTo>
                  <a:lnTo>
                    <a:pt x="10563" y="36732"/>
                  </a:lnTo>
                  <a:lnTo>
                    <a:pt x="16989" y="31409"/>
                  </a:lnTo>
                  <a:lnTo>
                    <a:pt x="24590" y="25651"/>
                  </a:lnTo>
                  <a:lnTo>
                    <a:pt x="32973" y="19602"/>
                  </a:lnTo>
                  <a:lnTo>
                    <a:pt x="41878" y="14463"/>
                  </a:lnTo>
                  <a:lnTo>
                    <a:pt x="51131" y="9932"/>
                  </a:lnTo>
                  <a:lnTo>
                    <a:pt x="60615" y="5806"/>
                  </a:lnTo>
                  <a:lnTo>
                    <a:pt x="71358" y="3056"/>
                  </a:lnTo>
                  <a:lnTo>
                    <a:pt x="82943" y="1222"/>
                  </a:lnTo>
                  <a:lnTo>
                    <a:pt x="95086" y="0"/>
                  </a:lnTo>
                  <a:lnTo>
                    <a:pt x="106498" y="290"/>
                  </a:lnTo>
                  <a:lnTo>
                    <a:pt x="117421" y="1589"/>
                  </a:lnTo>
                  <a:lnTo>
                    <a:pt x="128020" y="3560"/>
                  </a:lnTo>
                  <a:lnTo>
                    <a:pt x="137296" y="7085"/>
                  </a:lnTo>
                  <a:lnTo>
                    <a:pt x="145692" y="11645"/>
                  </a:lnTo>
                  <a:lnTo>
                    <a:pt x="153498" y="16896"/>
                  </a:lnTo>
                  <a:lnTo>
                    <a:pt x="158703" y="24818"/>
                  </a:lnTo>
                  <a:lnTo>
                    <a:pt x="162173" y="34520"/>
                  </a:lnTo>
                  <a:lnTo>
                    <a:pt x="164486" y="45410"/>
                  </a:lnTo>
                  <a:lnTo>
                    <a:pt x="163818" y="55986"/>
                  </a:lnTo>
                  <a:lnTo>
                    <a:pt x="161161" y="66352"/>
                  </a:lnTo>
                  <a:lnTo>
                    <a:pt x="157180" y="76579"/>
                  </a:lnTo>
                  <a:lnTo>
                    <a:pt x="151210" y="85607"/>
                  </a:lnTo>
                  <a:lnTo>
                    <a:pt x="143913" y="93837"/>
                  </a:lnTo>
                  <a:lnTo>
                    <a:pt x="128069" y="108876"/>
                  </a:lnTo>
                  <a:lnTo>
                    <a:pt x="113659" y="122929"/>
                  </a:lnTo>
                  <a:lnTo>
                    <a:pt x="113353" y="127560"/>
                  </a:lnTo>
                  <a:lnTo>
                    <a:pt x="117571" y="130648"/>
                  </a:lnTo>
                  <a:lnTo>
                    <a:pt x="124804" y="132706"/>
                  </a:lnTo>
                  <a:lnTo>
                    <a:pt x="156106" y="140884"/>
                  </a:lnTo>
                  <a:lnTo>
                    <a:pt x="164863" y="146163"/>
                  </a:lnTo>
                  <a:lnTo>
                    <a:pt x="171806" y="152997"/>
                  </a:lnTo>
                  <a:lnTo>
                    <a:pt x="177541" y="160870"/>
                  </a:lnTo>
                  <a:lnTo>
                    <a:pt x="182468" y="169434"/>
                  </a:lnTo>
                  <a:lnTo>
                    <a:pt x="186859" y="178459"/>
                  </a:lnTo>
                  <a:lnTo>
                    <a:pt x="190891" y="187792"/>
                  </a:lnTo>
                  <a:lnTo>
                    <a:pt x="192474" y="197330"/>
                  </a:lnTo>
                  <a:lnTo>
                    <a:pt x="192424" y="207005"/>
                  </a:lnTo>
                  <a:lnTo>
                    <a:pt x="191286" y="216770"/>
                  </a:lnTo>
                  <a:lnTo>
                    <a:pt x="187211" y="228807"/>
                  </a:lnTo>
                  <a:lnTo>
                    <a:pt x="181178" y="242358"/>
                  </a:lnTo>
                  <a:lnTo>
                    <a:pt x="173840" y="256919"/>
                  </a:lnTo>
                  <a:lnTo>
                    <a:pt x="166738" y="269942"/>
                  </a:lnTo>
                  <a:lnTo>
                    <a:pt x="159793" y="281940"/>
                  </a:lnTo>
                  <a:lnTo>
                    <a:pt x="146181" y="304113"/>
                  </a:lnTo>
                  <a:lnTo>
                    <a:pt x="126088" y="335239"/>
                  </a:lnTo>
                  <a:lnTo>
                    <a:pt x="112779" y="355435"/>
                  </a:lnTo>
                  <a:lnTo>
                    <a:pt x="106134" y="364357"/>
                  </a:lnTo>
                  <a:lnTo>
                    <a:pt x="99494" y="372516"/>
                  </a:lnTo>
                  <a:lnTo>
                    <a:pt x="92858" y="380166"/>
                  </a:lnTo>
                  <a:lnTo>
                    <a:pt x="86222" y="387477"/>
                  </a:lnTo>
                  <a:lnTo>
                    <a:pt x="72954" y="401494"/>
                  </a:lnTo>
                  <a:lnTo>
                    <a:pt x="65216" y="408327"/>
                  </a:lnTo>
                  <a:lnTo>
                    <a:pt x="56741" y="415093"/>
                  </a:lnTo>
                  <a:lnTo>
                    <a:pt x="19896" y="43525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9193663" y="5037520"/>
              <a:ext cx="235141" cy="398360"/>
            </a:xfrm>
            <a:custGeom>
              <a:avLst/>
              <a:gdLst/>
              <a:ahLst/>
              <a:cxnLst/>
              <a:rect l="0" t="0" r="0" b="0"/>
              <a:pathLst>
                <a:path w="235141" h="398360">
                  <a:moveTo>
                    <a:pt x="27929" y="105482"/>
                  </a:moveTo>
                  <a:lnTo>
                    <a:pt x="22648" y="126606"/>
                  </a:lnTo>
                  <a:lnTo>
                    <a:pt x="19987" y="136144"/>
                  </a:lnTo>
                  <a:lnTo>
                    <a:pt x="14083" y="155585"/>
                  </a:lnTo>
                  <a:lnTo>
                    <a:pt x="10961" y="167622"/>
                  </a:lnTo>
                  <a:lnTo>
                    <a:pt x="4546" y="195734"/>
                  </a:lnTo>
                  <a:lnTo>
                    <a:pt x="2392" y="212073"/>
                  </a:lnTo>
                  <a:lnTo>
                    <a:pt x="957" y="229598"/>
                  </a:lnTo>
                  <a:lnTo>
                    <a:pt x="0" y="247913"/>
                  </a:lnTo>
                  <a:lnTo>
                    <a:pt x="468" y="265649"/>
                  </a:lnTo>
                  <a:lnTo>
                    <a:pt x="1884" y="283000"/>
                  </a:lnTo>
                  <a:lnTo>
                    <a:pt x="3934" y="300094"/>
                  </a:lnTo>
                  <a:lnTo>
                    <a:pt x="7511" y="315911"/>
                  </a:lnTo>
                  <a:lnTo>
                    <a:pt x="12106" y="330877"/>
                  </a:lnTo>
                  <a:lnTo>
                    <a:pt x="17380" y="345275"/>
                  </a:lnTo>
                  <a:lnTo>
                    <a:pt x="24213" y="358190"/>
                  </a:lnTo>
                  <a:lnTo>
                    <a:pt x="32083" y="370116"/>
                  </a:lnTo>
                  <a:lnTo>
                    <a:pt x="40646" y="381382"/>
                  </a:lnTo>
                  <a:lnTo>
                    <a:pt x="50777" y="388894"/>
                  </a:lnTo>
                  <a:lnTo>
                    <a:pt x="61951" y="393901"/>
                  </a:lnTo>
                  <a:lnTo>
                    <a:pt x="73822" y="397239"/>
                  </a:lnTo>
                  <a:lnTo>
                    <a:pt x="86158" y="398359"/>
                  </a:lnTo>
                  <a:lnTo>
                    <a:pt x="98802" y="398000"/>
                  </a:lnTo>
                  <a:lnTo>
                    <a:pt x="111653" y="396656"/>
                  </a:lnTo>
                  <a:lnTo>
                    <a:pt x="122431" y="393550"/>
                  </a:lnTo>
                  <a:lnTo>
                    <a:pt x="131827" y="389268"/>
                  </a:lnTo>
                  <a:lnTo>
                    <a:pt x="140302" y="384202"/>
                  </a:lnTo>
                  <a:lnTo>
                    <a:pt x="148162" y="378615"/>
                  </a:lnTo>
                  <a:lnTo>
                    <a:pt x="155612" y="372680"/>
                  </a:lnTo>
                  <a:lnTo>
                    <a:pt x="162790" y="366512"/>
                  </a:lnTo>
                  <a:lnTo>
                    <a:pt x="169786" y="360190"/>
                  </a:lnTo>
                  <a:lnTo>
                    <a:pt x="183454" y="347270"/>
                  </a:lnTo>
                  <a:lnTo>
                    <a:pt x="189089" y="339624"/>
                  </a:lnTo>
                  <a:lnTo>
                    <a:pt x="193950" y="331211"/>
                  </a:lnTo>
                  <a:lnTo>
                    <a:pt x="198297" y="322287"/>
                  </a:lnTo>
                  <a:lnTo>
                    <a:pt x="203405" y="313021"/>
                  </a:lnTo>
                  <a:lnTo>
                    <a:pt x="209021" y="303528"/>
                  </a:lnTo>
                  <a:lnTo>
                    <a:pt x="214975" y="293884"/>
                  </a:lnTo>
                  <a:lnTo>
                    <a:pt x="218945" y="283033"/>
                  </a:lnTo>
                  <a:lnTo>
                    <a:pt x="221591" y="271378"/>
                  </a:lnTo>
                  <a:lnTo>
                    <a:pt x="223356" y="259186"/>
                  </a:lnTo>
                  <a:lnTo>
                    <a:pt x="225638" y="246637"/>
                  </a:lnTo>
                  <a:lnTo>
                    <a:pt x="228264" y="233850"/>
                  </a:lnTo>
                  <a:lnTo>
                    <a:pt x="231120" y="220904"/>
                  </a:lnTo>
                  <a:lnTo>
                    <a:pt x="233025" y="204536"/>
                  </a:lnTo>
                  <a:lnTo>
                    <a:pt x="234294" y="185887"/>
                  </a:lnTo>
                  <a:lnTo>
                    <a:pt x="235140" y="165717"/>
                  </a:lnTo>
                  <a:lnTo>
                    <a:pt x="234599" y="145639"/>
                  </a:lnTo>
                  <a:lnTo>
                    <a:pt x="233132" y="125622"/>
                  </a:lnTo>
                  <a:lnTo>
                    <a:pt x="231050" y="105645"/>
                  </a:lnTo>
                  <a:lnTo>
                    <a:pt x="228556" y="89011"/>
                  </a:lnTo>
                  <a:lnTo>
                    <a:pt x="225789" y="74606"/>
                  </a:lnTo>
                  <a:lnTo>
                    <a:pt x="222838" y="61686"/>
                  </a:lnTo>
                  <a:lnTo>
                    <a:pt x="218660" y="50863"/>
                  </a:lnTo>
                  <a:lnTo>
                    <a:pt x="213665" y="41437"/>
                  </a:lnTo>
                  <a:lnTo>
                    <a:pt x="208124" y="32942"/>
                  </a:lnTo>
                  <a:lnTo>
                    <a:pt x="202220" y="25068"/>
                  </a:lnTo>
                  <a:lnTo>
                    <a:pt x="196073" y="17608"/>
                  </a:lnTo>
                  <a:lnTo>
                    <a:pt x="189764" y="10424"/>
                  </a:lnTo>
                  <a:lnTo>
                    <a:pt x="181136" y="5635"/>
                  </a:lnTo>
                  <a:lnTo>
                    <a:pt x="170964" y="2442"/>
                  </a:lnTo>
                  <a:lnTo>
                    <a:pt x="159761" y="314"/>
                  </a:lnTo>
                  <a:lnTo>
                    <a:pt x="146766" y="0"/>
                  </a:lnTo>
                  <a:lnTo>
                    <a:pt x="132576" y="896"/>
                  </a:lnTo>
                  <a:lnTo>
                    <a:pt x="77668" y="1595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9032585" y="3700574"/>
              <a:ext cx="9948" cy="29844"/>
            </a:xfrm>
            <a:custGeom>
              <a:avLst/>
              <a:gdLst/>
              <a:ahLst/>
              <a:cxnLst/>
              <a:rect l="0" t="0" r="0" b="0"/>
              <a:pathLst>
                <a:path w="9948" h="29844">
                  <a:moveTo>
                    <a:pt x="9947" y="0"/>
                  </a:moveTo>
                  <a:lnTo>
                    <a:pt x="0" y="298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9211644" y="3413471"/>
              <a:ext cx="268592" cy="336843"/>
            </a:xfrm>
            <a:custGeom>
              <a:avLst/>
              <a:gdLst/>
              <a:ahLst/>
              <a:cxnLst/>
              <a:rect l="0" t="0" r="0" b="0"/>
              <a:pathLst>
                <a:path w="268592" h="336843">
                  <a:moveTo>
                    <a:pt x="0" y="8565"/>
                  </a:moveTo>
                  <a:lnTo>
                    <a:pt x="15843" y="3284"/>
                  </a:lnTo>
                  <a:lnTo>
                    <a:pt x="24931" y="1729"/>
                  </a:lnTo>
                  <a:lnTo>
                    <a:pt x="35411" y="691"/>
                  </a:lnTo>
                  <a:lnTo>
                    <a:pt x="46819" y="0"/>
                  </a:lnTo>
                  <a:lnTo>
                    <a:pt x="57740" y="645"/>
                  </a:lnTo>
                  <a:lnTo>
                    <a:pt x="68337" y="2179"/>
                  </a:lnTo>
                  <a:lnTo>
                    <a:pt x="78717" y="4308"/>
                  </a:lnTo>
                  <a:lnTo>
                    <a:pt x="102041" y="9620"/>
                  </a:lnTo>
                  <a:lnTo>
                    <a:pt x="114451" y="12584"/>
                  </a:lnTo>
                  <a:lnTo>
                    <a:pt x="124934" y="16771"/>
                  </a:lnTo>
                  <a:lnTo>
                    <a:pt x="134133" y="21773"/>
                  </a:lnTo>
                  <a:lnTo>
                    <a:pt x="142477" y="27318"/>
                  </a:lnTo>
                  <a:lnTo>
                    <a:pt x="163538" y="42322"/>
                  </a:lnTo>
                  <a:lnTo>
                    <a:pt x="175344" y="50965"/>
                  </a:lnTo>
                  <a:lnTo>
                    <a:pt x="186531" y="60043"/>
                  </a:lnTo>
                  <a:lnTo>
                    <a:pt x="197304" y="69411"/>
                  </a:lnTo>
                  <a:lnTo>
                    <a:pt x="207802" y="78972"/>
                  </a:lnTo>
                  <a:lnTo>
                    <a:pt x="215906" y="88662"/>
                  </a:lnTo>
                  <a:lnTo>
                    <a:pt x="222415" y="98439"/>
                  </a:lnTo>
                  <a:lnTo>
                    <a:pt x="227859" y="108272"/>
                  </a:lnTo>
                  <a:lnTo>
                    <a:pt x="230384" y="119249"/>
                  </a:lnTo>
                  <a:lnTo>
                    <a:pt x="230961" y="130988"/>
                  </a:lnTo>
                  <a:lnTo>
                    <a:pt x="230240" y="143235"/>
                  </a:lnTo>
                  <a:lnTo>
                    <a:pt x="228654" y="154716"/>
                  </a:lnTo>
                  <a:lnTo>
                    <a:pt x="226493" y="165686"/>
                  </a:lnTo>
                  <a:lnTo>
                    <a:pt x="223945" y="176315"/>
                  </a:lnTo>
                  <a:lnTo>
                    <a:pt x="220037" y="185612"/>
                  </a:lnTo>
                  <a:lnTo>
                    <a:pt x="215220" y="194020"/>
                  </a:lnTo>
                  <a:lnTo>
                    <a:pt x="209799" y="201836"/>
                  </a:lnTo>
                  <a:lnTo>
                    <a:pt x="202869" y="210363"/>
                  </a:lnTo>
                  <a:lnTo>
                    <a:pt x="194933" y="219363"/>
                  </a:lnTo>
                  <a:lnTo>
                    <a:pt x="186327" y="228680"/>
                  </a:lnTo>
                  <a:lnTo>
                    <a:pt x="177273" y="235996"/>
                  </a:lnTo>
                  <a:lnTo>
                    <a:pt x="167921" y="241978"/>
                  </a:lnTo>
                  <a:lnTo>
                    <a:pt x="158370" y="247072"/>
                  </a:lnTo>
                  <a:lnTo>
                    <a:pt x="149793" y="252678"/>
                  </a:lnTo>
                  <a:lnTo>
                    <a:pt x="141864" y="258627"/>
                  </a:lnTo>
                  <a:lnTo>
                    <a:pt x="134368" y="264803"/>
                  </a:lnTo>
                  <a:lnTo>
                    <a:pt x="123843" y="270026"/>
                  </a:lnTo>
                  <a:lnTo>
                    <a:pt x="111300" y="274613"/>
                  </a:lnTo>
                  <a:lnTo>
                    <a:pt x="97412" y="278776"/>
                  </a:lnTo>
                  <a:lnTo>
                    <a:pt x="84837" y="280446"/>
                  </a:lnTo>
                  <a:lnTo>
                    <a:pt x="73138" y="280455"/>
                  </a:lnTo>
                  <a:lnTo>
                    <a:pt x="62023" y="279355"/>
                  </a:lnTo>
                  <a:lnTo>
                    <a:pt x="55718" y="275306"/>
                  </a:lnTo>
                  <a:lnTo>
                    <a:pt x="52619" y="269291"/>
                  </a:lnTo>
                  <a:lnTo>
                    <a:pt x="51660" y="261964"/>
                  </a:lnTo>
                  <a:lnTo>
                    <a:pt x="54336" y="254870"/>
                  </a:lnTo>
                  <a:lnTo>
                    <a:pt x="59435" y="247929"/>
                  </a:lnTo>
                  <a:lnTo>
                    <a:pt x="66151" y="241091"/>
                  </a:lnTo>
                  <a:lnTo>
                    <a:pt x="76155" y="235428"/>
                  </a:lnTo>
                  <a:lnTo>
                    <a:pt x="88351" y="230547"/>
                  </a:lnTo>
                  <a:lnTo>
                    <a:pt x="102008" y="226187"/>
                  </a:lnTo>
                  <a:lnTo>
                    <a:pt x="116639" y="223281"/>
                  </a:lnTo>
                  <a:lnTo>
                    <a:pt x="131919" y="221344"/>
                  </a:lnTo>
                  <a:lnTo>
                    <a:pt x="147633" y="220052"/>
                  </a:lnTo>
                  <a:lnTo>
                    <a:pt x="162531" y="220296"/>
                  </a:lnTo>
                  <a:lnTo>
                    <a:pt x="176883" y="221564"/>
                  </a:lnTo>
                  <a:lnTo>
                    <a:pt x="190872" y="223515"/>
                  </a:lnTo>
                  <a:lnTo>
                    <a:pt x="202410" y="227026"/>
                  </a:lnTo>
                  <a:lnTo>
                    <a:pt x="212311" y="231577"/>
                  </a:lnTo>
                  <a:lnTo>
                    <a:pt x="221124" y="236822"/>
                  </a:lnTo>
                  <a:lnTo>
                    <a:pt x="229209" y="243635"/>
                  </a:lnTo>
                  <a:lnTo>
                    <a:pt x="236810" y="251492"/>
                  </a:lnTo>
                  <a:lnTo>
                    <a:pt x="244088" y="260047"/>
                  </a:lnTo>
                  <a:lnTo>
                    <a:pt x="250045" y="269065"/>
                  </a:lnTo>
                  <a:lnTo>
                    <a:pt x="255121" y="278394"/>
                  </a:lnTo>
                  <a:lnTo>
                    <a:pt x="268591" y="33684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4" name="Group 93"/>
          <p:cNvGrpSpPr/>
          <p:nvPr/>
        </p:nvGrpSpPr>
        <p:grpSpPr>
          <a:xfrm>
            <a:off x="3531462" y="5235049"/>
            <a:ext cx="700335" cy="604299"/>
            <a:chOff x="3531462" y="5235049"/>
            <a:chExt cx="700335" cy="604299"/>
          </a:xfrm>
        </p:grpSpPr>
        <p:sp>
          <p:nvSpPr>
            <p:cNvPr id="91" name="Freeform 90"/>
            <p:cNvSpPr/>
            <p:nvPr/>
          </p:nvSpPr>
          <p:spPr>
            <a:xfrm>
              <a:off x="3531462" y="5354229"/>
              <a:ext cx="252274" cy="485119"/>
            </a:xfrm>
            <a:custGeom>
              <a:avLst/>
              <a:gdLst/>
              <a:ahLst/>
              <a:cxnLst/>
              <a:rect l="0" t="0" r="0" b="0"/>
              <a:pathLst>
                <a:path w="252274" h="485119">
                  <a:moveTo>
                    <a:pt x="0" y="37468"/>
                  </a:moveTo>
                  <a:lnTo>
                    <a:pt x="15843" y="32187"/>
                  </a:lnTo>
                  <a:lnTo>
                    <a:pt x="23825" y="28420"/>
                  </a:lnTo>
                  <a:lnTo>
                    <a:pt x="32463" y="23699"/>
                  </a:lnTo>
                  <a:lnTo>
                    <a:pt x="41538" y="18341"/>
                  </a:lnTo>
                  <a:lnTo>
                    <a:pt x="52008" y="13663"/>
                  </a:lnTo>
                  <a:lnTo>
                    <a:pt x="63410" y="9440"/>
                  </a:lnTo>
                  <a:lnTo>
                    <a:pt x="75433" y="5519"/>
                  </a:lnTo>
                  <a:lnTo>
                    <a:pt x="87869" y="2905"/>
                  </a:lnTo>
                  <a:lnTo>
                    <a:pt x="100581" y="1162"/>
                  </a:lnTo>
                  <a:lnTo>
                    <a:pt x="113477" y="0"/>
                  </a:lnTo>
                  <a:lnTo>
                    <a:pt x="127601" y="331"/>
                  </a:lnTo>
                  <a:lnTo>
                    <a:pt x="142543" y="1657"/>
                  </a:lnTo>
                  <a:lnTo>
                    <a:pt x="158031" y="3646"/>
                  </a:lnTo>
                  <a:lnTo>
                    <a:pt x="170567" y="7183"/>
                  </a:lnTo>
                  <a:lnTo>
                    <a:pt x="181135" y="11751"/>
                  </a:lnTo>
                  <a:lnTo>
                    <a:pt x="190391" y="17007"/>
                  </a:lnTo>
                  <a:lnTo>
                    <a:pt x="196562" y="24933"/>
                  </a:lnTo>
                  <a:lnTo>
                    <a:pt x="200676" y="34637"/>
                  </a:lnTo>
                  <a:lnTo>
                    <a:pt x="203418" y="45529"/>
                  </a:lnTo>
                  <a:lnTo>
                    <a:pt x="203036" y="56105"/>
                  </a:lnTo>
                  <a:lnTo>
                    <a:pt x="200571" y="66473"/>
                  </a:lnTo>
                  <a:lnTo>
                    <a:pt x="193042" y="86834"/>
                  </a:lnTo>
                  <a:lnTo>
                    <a:pt x="186011" y="106937"/>
                  </a:lnTo>
                  <a:lnTo>
                    <a:pt x="180378" y="116940"/>
                  </a:lnTo>
                  <a:lnTo>
                    <a:pt x="173306" y="126924"/>
                  </a:lnTo>
                  <a:lnTo>
                    <a:pt x="165276" y="136897"/>
                  </a:lnTo>
                  <a:lnTo>
                    <a:pt x="157712" y="146861"/>
                  </a:lnTo>
                  <a:lnTo>
                    <a:pt x="143413" y="166775"/>
                  </a:lnTo>
                  <a:lnTo>
                    <a:pt x="135400" y="174516"/>
                  </a:lnTo>
                  <a:lnTo>
                    <a:pt x="126742" y="180783"/>
                  </a:lnTo>
                  <a:lnTo>
                    <a:pt x="117654" y="186066"/>
                  </a:lnTo>
                  <a:lnTo>
                    <a:pt x="113806" y="186272"/>
                  </a:lnTo>
                  <a:lnTo>
                    <a:pt x="113451" y="183094"/>
                  </a:lnTo>
                  <a:lnTo>
                    <a:pt x="115425" y="177659"/>
                  </a:lnTo>
                  <a:lnTo>
                    <a:pt x="118952" y="171825"/>
                  </a:lnTo>
                  <a:lnTo>
                    <a:pt x="123513" y="165725"/>
                  </a:lnTo>
                  <a:lnTo>
                    <a:pt x="128765" y="159448"/>
                  </a:lnTo>
                  <a:lnTo>
                    <a:pt x="135582" y="154158"/>
                  </a:lnTo>
                  <a:lnTo>
                    <a:pt x="143443" y="149526"/>
                  </a:lnTo>
                  <a:lnTo>
                    <a:pt x="151999" y="145332"/>
                  </a:lnTo>
                  <a:lnTo>
                    <a:pt x="162125" y="142537"/>
                  </a:lnTo>
                  <a:lnTo>
                    <a:pt x="173296" y="140673"/>
                  </a:lnTo>
                  <a:lnTo>
                    <a:pt x="185165" y="139431"/>
                  </a:lnTo>
                  <a:lnTo>
                    <a:pt x="196394" y="140813"/>
                  </a:lnTo>
                  <a:lnTo>
                    <a:pt x="207195" y="143945"/>
                  </a:lnTo>
                  <a:lnTo>
                    <a:pt x="217713" y="148244"/>
                  </a:lnTo>
                  <a:lnTo>
                    <a:pt x="225829" y="155531"/>
                  </a:lnTo>
                  <a:lnTo>
                    <a:pt x="232346" y="164810"/>
                  </a:lnTo>
                  <a:lnTo>
                    <a:pt x="237795" y="175417"/>
                  </a:lnTo>
                  <a:lnTo>
                    <a:pt x="242533" y="188016"/>
                  </a:lnTo>
                  <a:lnTo>
                    <a:pt x="246798" y="201941"/>
                  </a:lnTo>
                  <a:lnTo>
                    <a:pt x="250746" y="216751"/>
                  </a:lnTo>
                  <a:lnTo>
                    <a:pt x="252273" y="232151"/>
                  </a:lnTo>
                  <a:lnTo>
                    <a:pt x="252185" y="247944"/>
                  </a:lnTo>
                  <a:lnTo>
                    <a:pt x="251022" y="264000"/>
                  </a:lnTo>
                  <a:lnTo>
                    <a:pt x="249140" y="281335"/>
                  </a:lnTo>
                  <a:lnTo>
                    <a:pt x="244103" y="318281"/>
                  </a:lnTo>
                  <a:lnTo>
                    <a:pt x="240107" y="332997"/>
                  </a:lnTo>
                  <a:lnTo>
                    <a:pt x="235232" y="345018"/>
                  </a:lnTo>
                  <a:lnTo>
                    <a:pt x="229772" y="355243"/>
                  </a:lnTo>
                  <a:lnTo>
                    <a:pt x="214862" y="381341"/>
                  </a:lnTo>
                  <a:lnTo>
                    <a:pt x="206244" y="396038"/>
                  </a:lnTo>
                  <a:lnTo>
                    <a:pt x="197183" y="409152"/>
                  </a:lnTo>
                  <a:lnTo>
                    <a:pt x="187826" y="421210"/>
                  </a:lnTo>
                  <a:lnTo>
                    <a:pt x="178272" y="432565"/>
                  </a:lnTo>
                  <a:lnTo>
                    <a:pt x="167481" y="442345"/>
                  </a:lnTo>
                  <a:lnTo>
                    <a:pt x="155867" y="451076"/>
                  </a:lnTo>
                  <a:lnTo>
                    <a:pt x="143702" y="459108"/>
                  </a:lnTo>
                  <a:lnTo>
                    <a:pt x="132277" y="465567"/>
                  </a:lnTo>
                  <a:lnTo>
                    <a:pt x="121343" y="470979"/>
                  </a:lnTo>
                  <a:lnTo>
                    <a:pt x="79582" y="48511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3869686" y="5610548"/>
              <a:ext cx="39793" cy="69635"/>
            </a:xfrm>
            <a:custGeom>
              <a:avLst/>
              <a:gdLst/>
              <a:ahLst/>
              <a:cxnLst/>
              <a:rect l="0" t="0" r="0" b="0"/>
              <a:pathLst>
                <a:path w="39793" h="69635">
                  <a:moveTo>
                    <a:pt x="39792" y="0"/>
                  </a:moveTo>
                  <a:lnTo>
                    <a:pt x="34510" y="21124"/>
                  </a:lnTo>
                  <a:lnTo>
                    <a:pt x="30744" y="30662"/>
                  </a:lnTo>
                  <a:lnTo>
                    <a:pt x="26023" y="40337"/>
                  </a:lnTo>
                  <a:lnTo>
                    <a:pt x="0" y="6963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3989060" y="5235049"/>
              <a:ext cx="242737" cy="574455"/>
            </a:xfrm>
            <a:custGeom>
              <a:avLst/>
              <a:gdLst/>
              <a:ahLst/>
              <a:cxnLst/>
              <a:rect l="0" t="0" r="0" b="0"/>
              <a:pathLst>
                <a:path w="242737" h="574455">
                  <a:moveTo>
                    <a:pt x="0" y="67118"/>
                  </a:moveTo>
                  <a:lnTo>
                    <a:pt x="27692" y="39426"/>
                  </a:lnTo>
                  <a:lnTo>
                    <a:pt x="36146" y="33182"/>
                  </a:lnTo>
                  <a:lnTo>
                    <a:pt x="46203" y="26809"/>
                  </a:lnTo>
                  <a:lnTo>
                    <a:pt x="57329" y="20349"/>
                  </a:lnTo>
                  <a:lnTo>
                    <a:pt x="69168" y="14938"/>
                  </a:lnTo>
                  <a:lnTo>
                    <a:pt x="81482" y="10225"/>
                  </a:lnTo>
                  <a:lnTo>
                    <a:pt x="94112" y="5978"/>
                  </a:lnTo>
                  <a:lnTo>
                    <a:pt x="106954" y="3146"/>
                  </a:lnTo>
                  <a:lnTo>
                    <a:pt x="119936" y="1259"/>
                  </a:lnTo>
                  <a:lnTo>
                    <a:pt x="133012" y="0"/>
                  </a:lnTo>
                  <a:lnTo>
                    <a:pt x="145045" y="267"/>
                  </a:lnTo>
                  <a:lnTo>
                    <a:pt x="156383" y="1549"/>
                  </a:lnTo>
                  <a:lnTo>
                    <a:pt x="167258" y="3510"/>
                  </a:lnTo>
                  <a:lnTo>
                    <a:pt x="176719" y="7027"/>
                  </a:lnTo>
                  <a:lnTo>
                    <a:pt x="185236" y="11583"/>
                  </a:lnTo>
                  <a:lnTo>
                    <a:pt x="193125" y="16831"/>
                  </a:lnTo>
                  <a:lnTo>
                    <a:pt x="200595" y="23645"/>
                  </a:lnTo>
                  <a:lnTo>
                    <a:pt x="207786" y="31505"/>
                  </a:lnTo>
                  <a:lnTo>
                    <a:pt x="214790" y="40060"/>
                  </a:lnTo>
                  <a:lnTo>
                    <a:pt x="220565" y="49079"/>
                  </a:lnTo>
                  <a:lnTo>
                    <a:pt x="225520" y="58408"/>
                  </a:lnTo>
                  <a:lnTo>
                    <a:pt x="229929" y="67943"/>
                  </a:lnTo>
                  <a:lnTo>
                    <a:pt x="233974" y="79826"/>
                  </a:lnTo>
                  <a:lnTo>
                    <a:pt x="237775" y="93275"/>
                  </a:lnTo>
                  <a:lnTo>
                    <a:pt x="241415" y="107767"/>
                  </a:lnTo>
                  <a:lnTo>
                    <a:pt x="242736" y="121850"/>
                  </a:lnTo>
                  <a:lnTo>
                    <a:pt x="242511" y="135660"/>
                  </a:lnTo>
                  <a:lnTo>
                    <a:pt x="241256" y="149288"/>
                  </a:lnTo>
                  <a:lnTo>
                    <a:pt x="236914" y="185062"/>
                  </a:lnTo>
                  <a:lnTo>
                    <a:pt x="234209" y="205434"/>
                  </a:lnTo>
                  <a:lnTo>
                    <a:pt x="231300" y="222331"/>
                  </a:lnTo>
                  <a:lnTo>
                    <a:pt x="228256" y="236912"/>
                  </a:lnTo>
                  <a:lnTo>
                    <a:pt x="225121" y="249949"/>
                  </a:lnTo>
                  <a:lnTo>
                    <a:pt x="220820" y="261955"/>
                  </a:lnTo>
                  <a:lnTo>
                    <a:pt x="215743" y="273276"/>
                  </a:lnTo>
                  <a:lnTo>
                    <a:pt x="210147" y="284139"/>
                  </a:lnTo>
                  <a:lnTo>
                    <a:pt x="205311" y="294697"/>
                  </a:lnTo>
                  <a:lnTo>
                    <a:pt x="200982" y="305051"/>
                  </a:lnTo>
                  <a:lnTo>
                    <a:pt x="196990" y="315270"/>
                  </a:lnTo>
                  <a:lnTo>
                    <a:pt x="192119" y="325399"/>
                  </a:lnTo>
                  <a:lnTo>
                    <a:pt x="186661" y="335467"/>
                  </a:lnTo>
                  <a:lnTo>
                    <a:pt x="180811" y="345495"/>
                  </a:lnTo>
                  <a:lnTo>
                    <a:pt x="168417" y="365480"/>
                  </a:lnTo>
                  <a:lnTo>
                    <a:pt x="142447" y="405328"/>
                  </a:lnTo>
                  <a:lnTo>
                    <a:pt x="135861" y="414175"/>
                  </a:lnTo>
                  <a:lnTo>
                    <a:pt x="129260" y="422284"/>
                  </a:lnTo>
                  <a:lnTo>
                    <a:pt x="122648" y="429900"/>
                  </a:lnTo>
                  <a:lnTo>
                    <a:pt x="114925" y="438294"/>
                  </a:lnTo>
                  <a:lnTo>
                    <a:pt x="97501" y="456463"/>
                  </a:lnTo>
                  <a:lnTo>
                    <a:pt x="88212" y="463739"/>
                  </a:lnTo>
                  <a:lnTo>
                    <a:pt x="78703" y="469696"/>
                  </a:lnTo>
                  <a:lnTo>
                    <a:pt x="69048" y="474772"/>
                  </a:lnTo>
                  <a:lnTo>
                    <a:pt x="59296" y="477051"/>
                  </a:lnTo>
                  <a:lnTo>
                    <a:pt x="49478" y="477465"/>
                  </a:lnTo>
                  <a:lnTo>
                    <a:pt x="39617" y="476636"/>
                  </a:lnTo>
                  <a:lnTo>
                    <a:pt x="31938" y="471661"/>
                  </a:lnTo>
                  <a:lnTo>
                    <a:pt x="25713" y="463924"/>
                  </a:lnTo>
                  <a:lnTo>
                    <a:pt x="20458" y="454344"/>
                  </a:lnTo>
                  <a:lnTo>
                    <a:pt x="18060" y="443537"/>
                  </a:lnTo>
                  <a:lnTo>
                    <a:pt x="17566" y="431911"/>
                  </a:lnTo>
                  <a:lnTo>
                    <a:pt x="18343" y="419739"/>
                  </a:lnTo>
                  <a:lnTo>
                    <a:pt x="21071" y="407203"/>
                  </a:lnTo>
                  <a:lnTo>
                    <a:pt x="25100" y="394424"/>
                  </a:lnTo>
                  <a:lnTo>
                    <a:pt x="29997" y="381484"/>
                  </a:lnTo>
                  <a:lnTo>
                    <a:pt x="36578" y="369541"/>
                  </a:lnTo>
                  <a:lnTo>
                    <a:pt x="44281" y="358263"/>
                  </a:lnTo>
                  <a:lnTo>
                    <a:pt x="52732" y="347429"/>
                  </a:lnTo>
                  <a:lnTo>
                    <a:pt x="61682" y="337995"/>
                  </a:lnTo>
                  <a:lnTo>
                    <a:pt x="70965" y="329496"/>
                  </a:lnTo>
                  <a:lnTo>
                    <a:pt x="80469" y="321619"/>
                  </a:lnTo>
                  <a:lnTo>
                    <a:pt x="91226" y="316367"/>
                  </a:lnTo>
                  <a:lnTo>
                    <a:pt x="102819" y="312867"/>
                  </a:lnTo>
                  <a:lnTo>
                    <a:pt x="114969" y="310533"/>
                  </a:lnTo>
                  <a:lnTo>
                    <a:pt x="126385" y="312293"/>
                  </a:lnTo>
                  <a:lnTo>
                    <a:pt x="137311" y="316782"/>
                  </a:lnTo>
                  <a:lnTo>
                    <a:pt x="147911" y="323090"/>
                  </a:lnTo>
                  <a:lnTo>
                    <a:pt x="157189" y="330612"/>
                  </a:lnTo>
                  <a:lnTo>
                    <a:pt x="165584" y="338943"/>
                  </a:lnTo>
                  <a:lnTo>
                    <a:pt x="173392" y="347812"/>
                  </a:lnTo>
                  <a:lnTo>
                    <a:pt x="180808" y="359252"/>
                  </a:lnTo>
                  <a:lnTo>
                    <a:pt x="187962" y="372405"/>
                  </a:lnTo>
                  <a:lnTo>
                    <a:pt x="194943" y="386700"/>
                  </a:lnTo>
                  <a:lnTo>
                    <a:pt x="200702" y="402862"/>
                  </a:lnTo>
                  <a:lnTo>
                    <a:pt x="205646" y="420268"/>
                  </a:lnTo>
                  <a:lnTo>
                    <a:pt x="210048" y="438505"/>
                  </a:lnTo>
                  <a:lnTo>
                    <a:pt x="212982" y="456188"/>
                  </a:lnTo>
                  <a:lnTo>
                    <a:pt x="214938" y="473504"/>
                  </a:lnTo>
                  <a:lnTo>
                    <a:pt x="216243" y="490575"/>
                  </a:lnTo>
                  <a:lnTo>
                    <a:pt x="218217" y="506376"/>
                  </a:lnTo>
                  <a:lnTo>
                    <a:pt x="228799" y="57445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p:cNvGrpSpPr/>
          <p:nvPr/>
        </p:nvGrpSpPr>
        <p:grpSpPr>
          <a:xfrm>
            <a:off x="4477884" y="5732510"/>
            <a:ext cx="3606898" cy="743496"/>
            <a:chOff x="4477884" y="5732510"/>
            <a:chExt cx="3606898" cy="743496"/>
          </a:xfrm>
        </p:grpSpPr>
        <p:sp>
          <p:nvSpPr>
            <p:cNvPr id="95" name="Freeform 94"/>
            <p:cNvSpPr/>
            <p:nvPr/>
          </p:nvSpPr>
          <p:spPr>
            <a:xfrm>
              <a:off x="4477884" y="6038303"/>
              <a:ext cx="478184" cy="434603"/>
            </a:xfrm>
            <a:custGeom>
              <a:avLst/>
              <a:gdLst/>
              <a:ahLst/>
              <a:cxnLst/>
              <a:rect l="0" t="0" r="0" b="0"/>
              <a:pathLst>
                <a:path w="478184" h="434603">
                  <a:moveTo>
                    <a:pt x="8565" y="79582"/>
                  </a:moveTo>
                  <a:lnTo>
                    <a:pt x="3284" y="95424"/>
                  </a:lnTo>
                  <a:lnTo>
                    <a:pt x="1728" y="104513"/>
                  </a:lnTo>
                  <a:lnTo>
                    <a:pt x="691" y="114993"/>
                  </a:lnTo>
                  <a:lnTo>
                    <a:pt x="0" y="126400"/>
                  </a:lnTo>
                  <a:lnTo>
                    <a:pt x="644" y="137321"/>
                  </a:lnTo>
                  <a:lnTo>
                    <a:pt x="2179" y="147918"/>
                  </a:lnTo>
                  <a:lnTo>
                    <a:pt x="4307" y="158298"/>
                  </a:lnTo>
                  <a:lnTo>
                    <a:pt x="5726" y="169640"/>
                  </a:lnTo>
                  <a:lnTo>
                    <a:pt x="6672" y="181622"/>
                  </a:lnTo>
                  <a:lnTo>
                    <a:pt x="7303" y="194032"/>
                  </a:lnTo>
                  <a:lnTo>
                    <a:pt x="8829" y="206726"/>
                  </a:lnTo>
                  <a:lnTo>
                    <a:pt x="10951" y="219610"/>
                  </a:lnTo>
                  <a:lnTo>
                    <a:pt x="13472" y="232621"/>
                  </a:lnTo>
                  <a:lnTo>
                    <a:pt x="15152" y="246821"/>
                  </a:lnTo>
                  <a:lnTo>
                    <a:pt x="16272" y="261814"/>
                  </a:lnTo>
                  <a:lnTo>
                    <a:pt x="17019" y="277337"/>
                  </a:lnTo>
                  <a:lnTo>
                    <a:pt x="17848" y="306373"/>
                  </a:lnTo>
                  <a:lnTo>
                    <a:pt x="18070" y="320306"/>
                  </a:lnTo>
                  <a:lnTo>
                    <a:pt x="19322" y="335121"/>
                  </a:lnTo>
                  <a:lnTo>
                    <a:pt x="21263" y="350525"/>
                  </a:lnTo>
                  <a:lnTo>
                    <a:pt x="23662" y="366320"/>
                  </a:lnTo>
                  <a:lnTo>
                    <a:pt x="26367" y="380166"/>
                  </a:lnTo>
                  <a:lnTo>
                    <a:pt x="29275" y="392713"/>
                  </a:lnTo>
                  <a:lnTo>
                    <a:pt x="32320" y="404393"/>
                  </a:lnTo>
                  <a:lnTo>
                    <a:pt x="36560" y="414391"/>
                  </a:lnTo>
                  <a:lnTo>
                    <a:pt x="41597" y="423266"/>
                  </a:lnTo>
                  <a:lnTo>
                    <a:pt x="47166" y="431394"/>
                  </a:lnTo>
                  <a:lnTo>
                    <a:pt x="54194" y="434602"/>
                  </a:lnTo>
                  <a:lnTo>
                    <a:pt x="62196" y="434530"/>
                  </a:lnTo>
                  <a:lnTo>
                    <a:pt x="70846" y="432271"/>
                  </a:lnTo>
                  <a:lnTo>
                    <a:pt x="78824" y="427450"/>
                  </a:lnTo>
                  <a:lnTo>
                    <a:pt x="86353" y="420919"/>
                  </a:lnTo>
                  <a:lnTo>
                    <a:pt x="93583" y="413250"/>
                  </a:lnTo>
                  <a:lnTo>
                    <a:pt x="100613" y="403715"/>
                  </a:lnTo>
                  <a:lnTo>
                    <a:pt x="107511" y="392938"/>
                  </a:lnTo>
                  <a:lnTo>
                    <a:pt x="114320" y="381332"/>
                  </a:lnTo>
                  <a:lnTo>
                    <a:pt x="121070" y="368068"/>
                  </a:lnTo>
                  <a:lnTo>
                    <a:pt x="127780" y="353699"/>
                  </a:lnTo>
                  <a:lnTo>
                    <a:pt x="141132" y="322996"/>
                  </a:lnTo>
                  <a:lnTo>
                    <a:pt x="154434" y="290928"/>
                  </a:lnTo>
                  <a:lnTo>
                    <a:pt x="159971" y="275745"/>
                  </a:lnTo>
                  <a:lnTo>
                    <a:pt x="164768" y="261201"/>
                  </a:lnTo>
                  <a:lnTo>
                    <a:pt x="176800" y="222557"/>
                  </a:lnTo>
                  <a:lnTo>
                    <a:pt x="190767" y="179792"/>
                  </a:lnTo>
                  <a:lnTo>
                    <a:pt x="194141" y="177337"/>
                  </a:lnTo>
                  <a:lnTo>
                    <a:pt x="197496" y="180122"/>
                  </a:lnTo>
                  <a:lnTo>
                    <a:pt x="200837" y="186400"/>
                  </a:lnTo>
                  <a:lnTo>
                    <a:pt x="203065" y="195006"/>
                  </a:lnTo>
                  <a:lnTo>
                    <a:pt x="204550" y="205165"/>
                  </a:lnTo>
                  <a:lnTo>
                    <a:pt x="205540" y="216359"/>
                  </a:lnTo>
                  <a:lnTo>
                    <a:pt x="206200" y="228243"/>
                  </a:lnTo>
                  <a:lnTo>
                    <a:pt x="206933" y="253237"/>
                  </a:lnTo>
                  <a:lnTo>
                    <a:pt x="208234" y="266092"/>
                  </a:lnTo>
                  <a:lnTo>
                    <a:pt x="210207" y="279083"/>
                  </a:lnTo>
                  <a:lnTo>
                    <a:pt x="212627" y="292165"/>
                  </a:lnTo>
                  <a:lnTo>
                    <a:pt x="218265" y="318490"/>
                  </a:lnTo>
                  <a:lnTo>
                    <a:pt x="221315" y="331700"/>
                  </a:lnTo>
                  <a:lnTo>
                    <a:pt x="224454" y="343822"/>
                  </a:lnTo>
                  <a:lnTo>
                    <a:pt x="227652" y="355220"/>
                  </a:lnTo>
                  <a:lnTo>
                    <a:pt x="230889" y="366134"/>
                  </a:lnTo>
                  <a:lnTo>
                    <a:pt x="235258" y="375621"/>
                  </a:lnTo>
                  <a:lnTo>
                    <a:pt x="240381" y="384156"/>
                  </a:lnTo>
                  <a:lnTo>
                    <a:pt x="246007" y="392057"/>
                  </a:lnTo>
                  <a:lnTo>
                    <a:pt x="253074" y="398430"/>
                  </a:lnTo>
                  <a:lnTo>
                    <a:pt x="261101" y="403783"/>
                  </a:lnTo>
                  <a:lnTo>
                    <a:pt x="269768" y="408458"/>
                  </a:lnTo>
                  <a:lnTo>
                    <a:pt x="278862" y="409363"/>
                  </a:lnTo>
                  <a:lnTo>
                    <a:pt x="288241" y="407756"/>
                  </a:lnTo>
                  <a:lnTo>
                    <a:pt x="297809" y="404474"/>
                  </a:lnTo>
                  <a:lnTo>
                    <a:pt x="307504" y="400076"/>
                  </a:lnTo>
                  <a:lnTo>
                    <a:pt x="317283" y="394933"/>
                  </a:lnTo>
                  <a:lnTo>
                    <a:pt x="327118" y="389294"/>
                  </a:lnTo>
                  <a:lnTo>
                    <a:pt x="335886" y="381113"/>
                  </a:lnTo>
                  <a:lnTo>
                    <a:pt x="343942" y="371238"/>
                  </a:lnTo>
                  <a:lnTo>
                    <a:pt x="372754" y="328903"/>
                  </a:lnTo>
                  <a:lnTo>
                    <a:pt x="378468" y="318746"/>
                  </a:lnTo>
                  <a:lnTo>
                    <a:pt x="383383" y="308659"/>
                  </a:lnTo>
                  <a:lnTo>
                    <a:pt x="387765" y="298619"/>
                  </a:lnTo>
                  <a:lnTo>
                    <a:pt x="391791" y="288609"/>
                  </a:lnTo>
                  <a:lnTo>
                    <a:pt x="399212" y="268645"/>
                  </a:lnTo>
                  <a:lnTo>
                    <a:pt x="403844" y="258678"/>
                  </a:lnTo>
                  <a:lnTo>
                    <a:pt x="409143" y="248719"/>
                  </a:lnTo>
                  <a:lnTo>
                    <a:pt x="414885" y="238763"/>
                  </a:lnTo>
                  <a:lnTo>
                    <a:pt x="419820" y="228809"/>
                  </a:lnTo>
                  <a:lnTo>
                    <a:pt x="424214" y="218858"/>
                  </a:lnTo>
                  <a:lnTo>
                    <a:pt x="428249" y="208908"/>
                  </a:lnTo>
                  <a:lnTo>
                    <a:pt x="435680" y="189010"/>
                  </a:lnTo>
                  <a:lnTo>
                    <a:pt x="449457" y="149217"/>
                  </a:lnTo>
                  <a:lnTo>
                    <a:pt x="469467" y="89530"/>
                  </a:lnTo>
                  <a:lnTo>
                    <a:pt x="471682" y="77371"/>
                  </a:lnTo>
                  <a:lnTo>
                    <a:pt x="473158" y="63739"/>
                  </a:lnTo>
                  <a:lnTo>
                    <a:pt x="474142" y="49125"/>
                  </a:lnTo>
                  <a:lnTo>
                    <a:pt x="475903" y="36065"/>
                  </a:lnTo>
                  <a:lnTo>
                    <a:pt x="478183" y="24044"/>
                  </a:lnTo>
                  <a:lnTo>
                    <a:pt x="47611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5172845" y="5928877"/>
              <a:ext cx="253800" cy="318330"/>
            </a:xfrm>
            <a:custGeom>
              <a:avLst/>
              <a:gdLst/>
              <a:ahLst/>
              <a:cxnLst/>
              <a:rect l="0" t="0" r="0" b="0"/>
              <a:pathLst>
                <a:path w="253800" h="318330">
                  <a:moveTo>
                    <a:pt x="0" y="0"/>
                  </a:moveTo>
                  <a:lnTo>
                    <a:pt x="10562" y="15842"/>
                  </a:lnTo>
                  <a:lnTo>
                    <a:pt x="16989" y="21614"/>
                  </a:lnTo>
                  <a:lnTo>
                    <a:pt x="24590" y="26568"/>
                  </a:lnTo>
                  <a:lnTo>
                    <a:pt x="32973" y="30976"/>
                  </a:lnTo>
                  <a:lnTo>
                    <a:pt x="41878" y="36125"/>
                  </a:lnTo>
                  <a:lnTo>
                    <a:pt x="51130" y="41768"/>
                  </a:lnTo>
                  <a:lnTo>
                    <a:pt x="60615" y="47741"/>
                  </a:lnTo>
                  <a:lnTo>
                    <a:pt x="70253" y="52828"/>
                  </a:lnTo>
                  <a:lnTo>
                    <a:pt x="79995" y="57325"/>
                  </a:lnTo>
                  <a:lnTo>
                    <a:pt x="89805" y="61428"/>
                  </a:lnTo>
                  <a:lnTo>
                    <a:pt x="99662" y="65269"/>
                  </a:lnTo>
                  <a:lnTo>
                    <a:pt x="119455" y="72484"/>
                  </a:lnTo>
                  <a:lnTo>
                    <a:pt x="130481" y="75955"/>
                  </a:lnTo>
                  <a:lnTo>
                    <a:pt x="176997" y="89469"/>
                  </a:lnTo>
                  <a:lnTo>
                    <a:pt x="228528" y="106101"/>
                  </a:lnTo>
                  <a:lnTo>
                    <a:pt x="248574" y="112737"/>
                  </a:lnTo>
                  <a:lnTo>
                    <a:pt x="253036" y="118265"/>
                  </a:lnTo>
                  <a:lnTo>
                    <a:pt x="253799" y="125266"/>
                  </a:lnTo>
                  <a:lnTo>
                    <a:pt x="252098" y="133249"/>
                  </a:lnTo>
                  <a:lnTo>
                    <a:pt x="247648" y="140782"/>
                  </a:lnTo>
                  <a:lnTo>
                    <a:pt x="241365" y="148015"/>
                  </a:lnTo>
                  <a:lnTo>
                    <a:pt x="225542" y="163052"/>
                  </a:lnTo>
                  <a:lnTo>
                    <a:pt x="207456" y="180788"/>
                  </a:lnTo>
                  <a:lnTo>
                    <a:pt x="197991" y="189054"/>
                  </a:lnTo>
                  <a:lnTo>
                    <a:pt x="188364" y="196776"/>
                  </a:lnTo>
                  <a:lnTo>
                    <a:pt x="178631" y="204134"/>
                  </a:lnTo>
                  <a:lnTo>
                    <a:pt x="169932" y="212356"/>
                  </a:lnTo>
                  <a:lnTo>
                    <a:pt x="161922" y="221153"/>
                  </a:lnTo>
                  <a:lnTo>
                    <a:pt x="154371" y="230333"/>
                  </a:lnTo>
                  <a:lnTo>
                    <a:pt x="146021" y="239769"/>
                  </a:lnTo>
                  <a:lnTo>
                    <a:pt x="127901" y="259097"/>
                  </a:lnTo>
                  <a:lnTo>
                    <a:pt x="118427" y="267788"/>
                  </a:lnTo>
                  <a:lnTo>
                    <a:pt x="108795" y="275793"/>
                  </a:lnTo>
                  <a:lnTo>
                    <a:pt x="69635" y="31832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5123107" y="6366579"/>
              <a:ext cx="328277" cy="109427"/>
            </a:xfrm>
            <a:custGeom>
              <a:avLst/>
              <a:gdLst/>
              <a:ahLst/>
              <a:cxnLst/>
              <a:rect l="0" t="0" r="0" b="0"/>
              <a:pathLst>
                <a:path w="328277" h="109427">
                  <a:moveTo>
                    <a:pt x="0" y="109426"/>
                  </a:moveTo>
                  <a:lnTo>
                    <a:pt x="15842" y="98864"/>
                  </a:lnTo>
                  <a:lnTo>
                    <a:pt x="23825" y="94647"/>
                  </a:lnTo>
                  <a:lnTo>
                    <a:pt x="32463" y="90731"/>
                  </a:lnTo>
                  <a:lnTo>
                    <a:pt x="41537" y="87015"/>
                  </a:lnTo>
                  <a:lnTo>
                    <a:pt x="49798" y="82327"/>
                  </a:lnTo>
                  <a:lnTo>
                    <a:pt x="57515" y="76991"/>
                  </a:lnTo>
                  <a:lnTo>
                    <a:pt x="64871" y="71223"/>
                  </a:lnTo>
                  <a:lnTo>
                    <a:pt x="74196" y="65167"/>
                  </a:lnTo>
                  <a:lnTo>
                    <a:pt x="84834" y="58919"/>
                  </a:lnTo>
                  <a:lnTo>
                    <a:pt x="96347" y="52543"/>
                  </a:lnTo>
                  <a:lnTo>
                    <a:pt x="108443" y="47187"/>
                  </a:lnTo>
                  <a:lnTo>
                    <a:pt x="120929" y="42511"/>
                  </a:lnTo>
                  <a:lnTo>
                    <a:pt x="133674" y="38289"/>
                  </a:lnTo>
                  <a:lnTo>
                    <a:pt x="146592" y="34369"/>
                  </a:lnTo>
                  <a:lnTo>
                    <a:pt x="172735" y="27065"/>
                  </a:lnTo>
                  <a:lnTo>
                    <a:pt x="224438" y="13370"/>
                  </a:lnTo>
                  <a:lnTo>
                    <a:pt x="246756" y="6679"/>
                  </a:lnTo>
                  <a:lnTo>
                    <a:pt x="258455" y="4453"/>
                  </a:lnTo>
                  <a:lnTo>
                    <a:pt x="270676" y="2969"/>
                  </a:lnTo>
                  <a:lnTo>
                    <a:pt x="328276"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5640391" y="5895004"/>
              <a:ext cx="274785" cy="451681"/>
            </a:xfrm>
            <a:custGeom>
              <a:avLst/>
              <a:gdLst/>
              <a:ahLst/>
              <a:cxnLst/>
              <a:rect l="0" t="0" r="0" b="0"/>
              <a:pathLst>
                <a:path w="274785" h="451681">
                  <a:moveTo>
                    <a:pt x="0" y="83612"/>
                  </a:moveTo>
                  <a:lnTo>
                    <a:pt x="10562" y="67770"/>
                  </a:lnTo>
                  <a:lnTo>
                    <a:pt x="15884" y="60892"/>
                  </a:lnTo>
                  <a:lnTo>
                    <a:pt x="21643" y="54096"/>
                  </a:lnTo>
                  <a:lnTo>
                    <a:pt x="27692" y="47355"/>
                  </a:lnTo>
                  <a:lnTo>
                    <a:pt x="40309" y="33970"/>
                  </a:lnTo>
                  <a:lnTo>
                    <a:pt x="46768" y="27306"/>
                  </a:lnTo>
                  <a:lnTo>
                    <a:pt x="55496" y="21758"/>
                  </a:lnTo>
                  <a:lnTo>
                    <a:pt x="65735" y="16954"/>
                  </a:lnTo>
                  <a:lnTo>
                    <a:pt x="87797" y="8668"/>
                  </a:lnTo>
                  <a:lnTo>
                    <a:pt x="108656" y="1302"/>
                  </a:lnTo>
                  <a:lnTo>
                    <a:pt x="119965" y="0"/>
                  </a:lnTo>
                  <a:lnTo>
                    <a:pt x="131927" y="238"/>
                  </a:lnTo>
                  <a:lnTo>
                    <a:pt x="144322" y="1502"/>
                  </a:lnTo>
                  <a:lnTo>
                    <a:pt x="155901" y="5661"/>
                  </a:lnTo>
                  <a:lnTo>
                    <a:pt x="166937" y="11749"/>
                  </a:lnTo>
                  <a:lnTo>
                    <a:pt x="177610" y="19123"/>
                  </a:lnTo>
                  <a:lnTo>
                    <a:pt x="185830" y="28461"/>
                  </a:lnTo>
                  <a:lnTo>
                    <a:pt x="192416" y="39108"/>
                  </a:lnTo>
                  <a:lnTo>
                    <a:pt x="197912" y="50626"/>
                  </a:lnTo>
                  <a:lnTo>
                    <a:pt x="200471" y="62727"/>
                  </a:lnTo>
                  <a:lnTo>
                    <a:pt x="201071" y="75215"/>
                  </a:lnTo>
                  <a:lnTo>
                    <a:pt x="200366" y="87962"/>
                  </a:lnTo>
                  <a:lnTo>
                    <a:pt x="197685" y="99775"/>
                  </a:lnTo>
                  <a:lnTo>
                    <a:pt x="193688" y="110967"/>
                  </a:lnTo>
                  <a:lnTo>
                    <a:pt x="188812" y="121744"/>
                  </a:lnTo>
                  <a:lnTo>
                    <a:pt x="183351" y="132245"/>
                  </a:lnTo>
                  <a:lnTo>
                    <a:pt x="177500" y="142561"/>
                  </a:lnTo>
                  <a:lnTo>
                    <a:pt x="171388" y="152755"/>
                  </a:lnTo>
                  <a:lnTo>
                    <a:pt x="163998" y="160656"/>
                  </a:lnTo>
                  <a:lnTo>
                    <a:pt x="155755" y="167028"/>
                  </a:lnTo>
                  <a:lnTo>
                    <a:pt x="146944" y="172382"/>
                  </a:lnTo>
                  <a:lnTo>
                    <a:pt x="144386" y="172635"/>
                  </a:lnTo>
                  <a:lnTo>
                    <a:pt x="145996" y="169488"/>
                  </a:lnTo>
                  <a:lnTo>
                    <a:pt x="150386" y="164074"/>
                  </a:lnTo>
                  <a:lnTo>
                    <a:pt x="156628" y="161570"/>
                  </a:lnTo>
                  <a:lnTo>
                    <a:pt x="164106" y="161006"/>
                  </a:lnTo>
                  <a:lnTo>
                    <a:pt x="172407" y="161735"/>
                  </a:lnTo>
                  <a:lnTo>
                    <a:pt x="181257" y="163327"/>
                  </a:lnTo>
                  <a:lnTo>
                    <a:pt x="190472" y="165493"/>
                  </a:lnTo>
                  <a:lnTo>
                    <a:pt x="199931" y="168043"/>
                  </a:lnTo>
                  <a:lnTo>
                    <a:pt x="208449" y="171953"/>
                  </a:lnTo>
                  <a:lnTo>
                    <a:pt x="216338" y="176770"/>
                  </a:lnTo>
                  <a:lnTo>
                    <a:pt x="223807" y="182193"/>
                  </a:lnTo>
                  <a:lnTo>
                    <a:pt x="230998" y="188018"/>
                  </a:lnTo>
                  <a:lnTo>
                    <a:pt x="238002" y="194113"/>
                  </a:lnTo>
                  <a:lnTo>
                    <a:pt x="244882" y="200386"/>
                  </a:lnTo>
                  <a:lnTo>
                    <a:pt x="251679" y="208990"/>
                  </a:lnTo>
                  <a:lnTo>
                    <a:pt x="258422" y="219147"/>
                  </a:lnTo>
                  <a:lnTo>
                    <a:pt x="265127" y="230339"/>
                  </a:lnTo>
                  <a:lnTo>
                    <a:pt x="269597" y="242222"/>
                  </a:lnTo>
                  <a:lnTo>
                    <a:pt x="272577" y="254565"/>
                  </a:lnTo>
                  <a:lnTo>
                    <a:pt x="274565" y="267215"/>
                  </a:lnTo>
                  <a:lnTo>
                    <a:pt x="274784" y="278964"/>
                  </a:lnTo>
                  <a:lnTo>
                    <a:pt x="273825" y="290113"/>
                  </a:lnTo>
                  <a:lnTo>
                    <a:pt x="272080" y="300862"/>
                  </a:lnTo>
                  <a:lnTo>
                    <a:pt x="267601" y="311343"/>
                  </a:lnTo>
                  <a:lnTo>
                    <a:pt x="261299" y="321647"/>
                  </a:lnTo>
                  <a:lnTo>
                    <a:pt x="253782" y="331832"/>
                  </a:lnTo>
                  <a:lnTo>
                    <a:pt x="245454" y="340833"/>
                  </a:lnTo>
                  <a:lnTo>
                    <a:pt x="236587" y="349044"/>
                  </a:lnTo>
                  <a:lnTo>
                    <a:pt x="227359" y="356728"/>
                  </a:lnTo>
                  <a:lnTo>
                    <a:pt x="217891" y="364062"/>
                  </a:lnTo>
                  <a:lnTo>
                    <a:pt x="208264" y="371162"/>
                  </a:lnTo>
                  <a:lnTo>
                    <a:pt x="198529" y="378106"/>
                  </a:lnTo>
                  <a:lnTo>
                    <a:pt x="187618" y="384945"/>
                  </a:lnTo>
                  <a:lnTo>
                    <a:pt x="175923" y="391716"/>
                  </a:lnTo>
                  <a:lnTo>
                    <a:pt x="163705" y="398440"/>
                  </a:lnTo>
                  <a:lnTo>
                    <a:pt x="151139" y="404028"/>
                  </a:lnTo>
                  <a:lnTo>
                    <a:pt x="138339" y="408859"/>
                  </a:lnTo>
                  <a:lnTo>
                    <a:pt x="125386" y="413184"/>
                  </a:lnTo>
                  <a:lnTo>
                    <a:pt x="112329" y="418279"/>
                  </a:lnTo>
                  <a:lnTo>
                    <a:pt x="99203" y="423886"/>
                  </a:lnTo>
                  <a:lnTo>
                    <a:pt x="86031" y="429835"/>
                  </a:lnTo>
                  <a:lnTo>
                    <a:pt x="73934" y="434906"/>
                  </a:lnTo>
                  <a:lnTo>
                    <a:pt x="62553" y="439392"/>
                  </a:lnTo>
                  <a:lnTo>
                    <a:pt x="9948" y="45168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6038303" y="6167624"/>
              <a:ext cx="9948" cy="1"/>
            </a:xfrm>
            <a:custGeom>
              <a:avLst/>
              <a:gdLst/>
              <a:ahLst/>
              <a:cxnLst/>
              <a:rect l="0" t="0" r="0" b="0"/>
              <a:pathLst>
                <a:path w="9948" h="1">
                  <a:moveTo>
                    <a:pt x="9947" y="0"/>
                  </a:moveTo>
                  <a:lnTo>
                    <a:pt x="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6127832" y="5732510"/>
              <a:ext cx="338226" cy="534592"/>
            </a:xfrm>
            <a:custGeom>
              <a:avLst/>
              <a:gdLst/>
              <a:ahLst/>
              <a:cxnLst/>
              <a:rect l="0" t="0" r="0" b="0"/>
              <a:pathLst>
                <a:path w="338226" h="534592">
                  <a:moveTo>
                    <a:pt x="0" y="86941"/>
                  </a:moveTo>
                  <a:lnTo>
                    <a:pt x="5281" y="65818"/>
                  </a:lnTo>
                  <a:lnTo>
                    <a:pt x="10153" y="57385"/>
                  </a:lnTo>
                  <a:lnTo>
                    <a:pt x="16716" y="49552"/>
                  </a:lnTo>
                  <a:lnTo>
                    <a:pt x="24408" y="42120"/>
                  </a:lnTo>
                  <a:lnTo>
                    <a:pt x="32852" y="34954"/>
                  </a:lnTo>
                  <a:lnTo>
                    <a:pt x="41798" y="27966"/>
                  </a:lnTo>
                  <a:lnTo>
                    <a:pt x="51077" y="21097"/>
                  </a:lnTo>
                  <a:lnTo>
                    <a:pt x="60579" y="15412"/>
                  </a:lnTo>
                  <a:lnTo>
                    <a:pt x="70230" y="10517"/>
                  </a:lnTo>
                  <a:lnTo>
                    <a:pt x="79979" y="6149"/>
                  </a:lnTo>
                  <a:lnTo>
                    <a:pt x="90900" y="3236"/>
                  </a:lnTo>
                  <a:lnTo>
                    <a:pt x="102602" y="1295"/>
                  </a:lnTo>
                  <a:lnTo>
                    <a:pt x="114824" y="0"/>
                  </a:lnTo>
                  <a:lnTo>
                    <a:pt x="127394" y="243"/>
                  </a:lnTo>
                  <a:lnTo>
                    <a:pt x="140195" y="1510"/>
                  </a:lnTo>
                  <a:lnTo>
                    <a:pt x="153150" y="3459"/>
                  </a:lnTo>
                  <a:lnTo>
                    <a:pt x="165103" y="8075"/>
                  </a:lnTo>
                  <a:lnTo>
                    <a:pt x="176387" y="14468"/>
                  </a:lnTo>
                  <a:lnTo>
                    <a:pt x="187226" y="22046"/>
                  </a:lnTo>
                  <a:lnTo>
                    <a:pt x="197768" y="31519"/>
                  </a:lnTo>
                  <a:lnTo>
                    <a:pt x="208111" y="42256"/>
                  </a:lnTo>
                  <a:lnTo>
                    <a:pt x="218324" y="53836"/>
                  </a:lnTo>
                  <a:lnTo>
                    <a:pt x="227342" y="65976"/>
                  </a:lnTo>
                  <a:lnTo>
                    <a:pt x="235565" y="78491"/>
                  </a:lnTo>
                  <a:lnTo>
                    <a:pt x="243257" y="91256"/>
                  </a:lnTo>
                  <a:lnTo>
                    <a:pt x="249491" y="103081"/>
                  </a:lnTo>
                  <a:lnTo>
                    <a:pt x="254753" y="114281"/>
                  </a:lnTo>
                  <a:lnTo>
                    <a:pt x="259365" y="125063"/>
                  </a:lnTo>
                  <a:lnTo>
                    <a:pt x="263546" y="139988"/>
                  </a:lnTo>
                  <a:lnTo>
                    <a:pt x="267438" y="157676"/>
                  </a:lnTo>
                  <a:lnTo>
                    <a:pt x="271138" y="177205"/>
                  </a:lnTo>
                  <a:lnTo>
                    <a:pt x="272500" y="193540"/>
                  </a:lnTo>
                  <a:lnTo>
                    <a:pt x="272302" y="207746"/>
                  </a:lnTo>
                  <a:lnTo>
                    <a:pt x="271065" y="220533"/>
                  </a:lnTo>
                  <a:lnTo>
                    <a:pt x="270240" y="233478"/>
                  </a:lnTo>
                  <a:lnTo>
                    <a:pt x="269691" y="246530"/>
                  </a:lnTo>
                  <a:lnTo>
                    <a:pt x="269324" y="259652"/>
                  </a:lnTo>
                  <a:lnTo>
                    <a:pt x="267974" y="275032"/>
                  </a:lnTo>
                  <a:lnTo>
                    <a:pt x="265969" y="291918"/>
                  </a:lnTo>
                  <a:lnTo>
                    <a:pt x="263527" y="309806"/>
                  </a:lnTo>
                  <a:lnTo>
                    <a:pt x="260793" y="325048"/>
                  </a:lnTo>
                  <a:lnTo>
                    <a:pt x="257866" y="338525"/>
                  </a:lnTo>
                  <a:lnTo>
                    <a:pt x="254809" y="350826"/>
                  </a:lnTo>
                  <a:lnTo>
                    <a:pt x="251666" y="362342"/>
                  </a:lnTo>
                  <a:lnTo>
                    <a:pt x="245225" y="383980"/>
                  </a:lnTo>
                  <a:lnTo>
                    <a:pt x="240856" y="395498"/>
                  </a:lnTo>
                  <a:lnTo>
                    <a:pt x="235731" y="407598"/>
                  </a:lnTo>
                  <a:lnTo>
                    <a:pt x="230105" y="420086"/>
                  </a:lnTo>
                  <a:lnTo>
                    <a:pt x="224143" y="430621"/>
                  </a:lnTo>
                  <a:lnTo>
                    <a:pt x="217958" y="439856"/>
                  </a:lnTo>
                  <a:lnTo>
                    <a:pt x="211624" y="448223"/>
                  </a:lnTo>
                  <a:lnTo>
                    <a:pt x="204086" y="454906"/>
                  </a:lnTo>
                  <a:lnTo>
                    <a:pt x="195744" y="460468"/>
                  </a:lnTo>
                  <a:lnTo>
                    <a:pt x="186867" y="465280"/>
                  </a:lnTo>
                  <a:lnTo>
                    <a:pt x="177633" y="466277"/>
                  </a:lnTo>
                  <a:lnTo>
                    <a:pt x="168161" y="464732"/>
                  </a:lnTo>
                  <a:lnTo>
                    <a:pt x="158530" y="461491"/>
                  </a:lnTo>
                  <a:lnTo>
                    <a:pt x="152110" y="454909"/>
                  </a:lnTo>
                  <a:lnTo>
                    <a:pt x="147830" y="446100"/>
                  </a:lnTo>
                  <a:lnTo>
                    <a:pt x="144976" y="435806"/>
                  </a:lnTo>
                  <a:lnTo>
                    <a:pt x="144180" y="423417"/>
                  </a:lnTo>
                  <a:lnTo>
                    <a:pt x="144754" y="409631"/>
                  </a:lnTo>
                  <a:lnTo>
                    <a:pt x="146242" y="394914"/>
                  </a:lnTo>
                  <a:lnTo>
                    <a:pt x="148339" y="381786"/>
                  </a:lnTo>
                  <a:lnTo>
                    <a:pt x="150842" y="369719"/>
                  </a:lnTo>
                  <a:lnTo>
                    <a:pt x="153617" y="358358"/>
                  </a:lnTo>
                  <a:lnTo>
                    <a:pt x="157676" y="348573"/>
                  </a:lnTo>
                  <a:lnTo>
                    <a:pt x="162594" y="339840"/>
                  </a:lnTo>
                  <a:lnTo>
                    <a:pt x="168083" y="331806"/>
                  </a:lnTo>
                  <a:lnTo>
                    <a:pt x="177269" y="326451"/>
                  </a:lnTo>
                  <a:lnTo>
                    <a:pt x="188919" y="322881"/>
                  </a:lnTo>
                  <a:lnTo>
                    <a:pt x="202213" y="320500"/>
                  </a:lnTo>
                  <a:lnTo>
                    <a:pt x="214391" y="322230"/>
                  </a:lnTo>
                  <a:lnTo>
                    <a:pt x="225825" y="326698"/>
                  </a:lnTo>
                  <a:lnTo>
                    <a:pt x="236765" y="332993"/>
                  </a:lnTo>
                  <a:lnTo>
                    <a:pt x="246268" y="341611"/>
                  </a:lnTo>
                  <a:lnTo>
                    <a:pt x="254814" y="351777"/>
                  </a:lnTo>
                  <a:lnTo>
                    <a:pt x="262722" y="362977"/>
                  </a:lnTo>
                  <a:lnTo>
                    <a:pt x="270205" y="375969"/>
                  </a:lnTo>
                  <a:lnTo>
                    <a:pt x="277403" y="390157"/>
                  </a:lnTo>
                  <a:lnTo>
                    <a:pt x="284413" y="405143"/>
                  </a:lnTo>
                  <a:lnTo>
                    <a:pt x="298097" y="436531"/>
                  </a:lnTo>
                  <a:lnTo>
                    <a:pt x="304842" y="452638"/>
                  </a:lnTo>
                  <a:lnTo>
                    <a:pt x="310443" y="467797"/>
                  </a:lnTo>
                  <a:lnTo>
                    <a:pt x="315282" y="482325"/>
                  </a:lnTo>
                  <a:lnTo>
                    <a:pt x="338225" y="53459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6804282" y="6038303"/>
              <a:ext cx="39791" cy="189008"/>
            </a:xfrm>
            <a:custGeom>
              <a:avLst/>
              <a:gdLst/>
              <a:ahLst/>
              <a:cxnLst/>
              <a:rect l="0" t="0" r="0" b="0"/>
              <a:pathLst>
                <a:path w="39791" h="189008">
                  <a:moveTo>
                    <a:pt x="0" y="0"/>
                  </a:moveTo>
                  <a:lnTo>
                    <a:pt x="13846" y="41537"/>
                  </a:lnTo>
                  <a:lnTo>
                    <a:pt x="16968" y="52008"/>
                  </a:lnTo>
                  <a:lnTo>
                    <a:pt x="26642" y="86763"/>
                  </a:lnTo>
                  <a:lnTo>
                    <a:pt x="33209" y="108196"/>
                  </a:lnTo>
                  <a:lnTo>
                    <a:pt x="35403" y="119659"/>
                  </a:lnTo>
                  <a:lnTo>
                    <a:pt x="36866" y="131722"/>
                  </a:lnTo>
                  <a:lnTo>
                    <a:pt x="39790" y="18900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6774438" y="5938825"/>
              <a:ext cx="19897" cy="19896"/>
            </a:xfrm>
            <a:custGeom>
              <a:avLst/>
              <a:gdLst/>
              <a:ahLst/>
              <a:cxnLst/>
              <a:rect l="0" t="0" r="0" b="0"/>
              <a:pathLst>
                <a:path w="19897" h="19896">
                  <a:moveTo>
                    <a:pt x="19896" y="0"/>
                  </a:moveTo>
                  <a:lnTo>
                    <a:pt x="0" y="1989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6923655" y="6030156"/>
              <a:ext cx="189009" cy="217051"/>
            </a:xfrm>
            <a:custGeom>
              <a:avLst/>
              <a:gdLst/>
              <a:ahLst/>
              <a:cxnLst/>
              <a:rect l="0" t="0" r="0" b="0"/>
              <a:pathLst>
                <a:path w="189009" h="217051">
                  <a:moveTo>
                    <a:pt x="0" y="57885"/>
                  </a:moveTo>
                  <a:lnTo>
                    <a:pt x="10562" y="73728"/>
                  </a:lnTo>
                  <a:lnTo>
                    <a:pt x="14779" y="81711"/>
                  </a:lnTo>
                  <a:lnTo>
                    <a:pt x="18695" y="90349"/>
                  </a:lnTo>
                  <a:lnTo>
                    <a:pt x="22411" y="99423"/>
                  </a:lnTo>
                  <a:lnTo>
                    <a:pt x="25994" y="108789"/>
                  </a:lnTo>
                  <a:lnTo>
                    <a:pt x="32922" y="128037"/>
                  </a:lnTo>
                  <a:lnTo>
                    <a:pt x="36317" y="138918"/>
                  </a:lnTo>
                  <a:lnTo>
                    <a:pt x="46376" y="174250"/>
                  </a:lnTo>
                  <a:lnTo>
                    <a:pt x="53034" y="195817"/>
                  </a:lnTo>
                  <a:lnTo>
                    <a:pt x="56357" y="198474"/>
                  </a:lnTo>
                  <a:lnTo>
                    <a:pt x="59678" y="195824"/>
                  </a:lnTo>
                  <a:lnTo>
                    <a:pt x="62997" y="189635"/>
                  </a:lnTo>
                  <a:lnTo>
                    <a:pt x="65209" y="181088"/>
                  </a:lnTo>
                  <a:lnTo>
                    <a:pt x="66684" y="170969"/>
                  </a:lnTo>
                  <a:lnTo>
                    <a:pt x="67668" y="159802"/>
                  </a:lnTo>
                  <a:lnTo>
                    <a:pt x="68323" y="147936"/>
                  </a:lnTo>
                  <a:lnTo>
                    <a:pt x="69052" y="122961"/>
                  </a:lnTo>
                  <a:lnTo>
                    <a:pt x="69462" y="84045"/>
                  </a:lnTo>
                  <a:lnTo>
                    <a:pt x="70625" y="70904"/>
                  </a:lnTo>
                  <a:lnTo>
                    <a:pt x="72505" y="57722"/>
                  </a:lnTo>
                  <a:lnTo>
                    <a:pt x="74864" y="44512"/>
                  </a:lnTo>
                  <a:lnTo>
                    <a:pt x="78647" y="32390"/>
                  </a:lnTo>
                  <a:lnTo>
                    <a:pt x="83380" y="20993"/>
                  </a:lnTo>
                  <a:lnTo>
                    <a:pt x="88746" y="10079"/>
                  </a:lnTo>
                  <a:lnTo>
                    <a:pt x="95639" y="3909"/>
                  </a:lnTo>
                  <a:lnTo>
                    <a:pt x="103550" y="900"/>
                  </a:lnTo>
                  <a:lnTo>
                    <a:pt x="112141" y="0"/>
                  </a:lnTo>
                  <a:lnTo>
                    <a:pt x="120078" y="1610"/>
                  </a:lnTo>
                  <a:lnTo>
                    <a:pt x="127580" y="4894"/>
                  </a:lnTo>
                  <a:lnTo>
                    <a:pt x="134792" y="9294"/>
                  </a:lnTo>
                  <a:lnTo>
                    <a:pt x="140706" y="15543"/>
                  </a:lnTo>
                  <a:lnTo>
                    <a:pt x="145753" y="23025"/>
                  </a:lnTo>
                  <a:lnTo>
                    <a:pt x="150223" y="31329"/>
                  </a:lnTo>
                  <a:lnTo>
                    <a:pt x="154309" y="41286"/>
                  </a:lnTo>
                  <a:lnTo>
                    <a:pt x="158138" y="52346"/>
                  </a:lnTo>
                  <a:lnTo>
                    <a:pt x="161797" y="64141"/>
                  </a:lnTo>
                  <a:lnTo>
                    <a:pt x="168808" y="89035"/>
                  </a:lnTo>
                  <a:lnTo>
                    <a:pt x="182316" y="141042"/>
                  </a:lnTo>
                  <a:lnTo>
                    <a:pt x="184546" y="154220"/>
                  </a:lnTo>
                  <a:lnTo>
                    <a:pt x="186034" y="167426"/>
                  </a:lnTo>
                  <a:lnTo>
                    <a:pt x="189008" y="21705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7214272" y="6040058"/>
              <a:ext cx="127190" cy="209315"/>
            </a:xfrm>
            <a:custGeom>
              <a:avLst/>
              <a:gdLst/>
              <a:ahLst/>
              <a:cxnLst/>
              <a:rect l="0" t="0" r="0" b="0"/>
              <a:pathLst>
                <a:path w="127190" h="209315">
                  <a:moveTo>
                    <a:pt x="67503" y="8192"/>
                  </a:moveTo>
                  <a:lnTo>
                    <a:pt x="82260" y="52464"/>
                  </a:lnTo>
                  <a:lnTo>
                    <a:pt x="80325" y="46659"/>
                  </a:lnTo>
                  <a:lnTo>
                    <a:pt x="77156" y="40468"/>
                  </a:lnTo>
                  <a:lnTo>
                    <a:pt x="72833" y="33025"/>
                  </a:lnTo>
                  <a:lnTo>
                    <a:pt x="67740" y="24748"/>
                  </a:lnTo>
                  <a:lnTo>
                    <a:pt x="62135" y="17018"/>
                  </a:lnTo>
                  <a:lnTo>
                    <a:pt x="56188" y="9655"/>
                  </a:lnTo>
                  <a:lnTo>
                    <a:pt x="50012" y="2536"/>
                  </a:lnTo>
                  <a:lnTo>
                    <a:pt x="43684" y="0"/>
                  </a:lnTo>
                  <a:lnTo>
                    <a:pt x="37255" y="520"/>
                  </a:lnTo>
                  <a:lnTo>
                    <a:pt x="30758" y="3077"/>
                  </a:lnTo>
                  <a:lnTo>
                    <a:pt x="25321" y="9204"/>
                  </a:lnTo>
                  <a:lnTo>
                    <a:pt x="20591" y="17709"/>
                  </a:lnTo>
                  <a:lnTo>
                    <a:pt x="16333" y="27800"/>
                  </a:lnTo>
                  <a:lnTo>
                    <a:pt x="12389" y="40054"/>
                  </a:lnTo>
                  <a:lnTo>
                    <a:pt x="8654" y="53751"/>
                  </a:lnTo>
                  <a:lnTo>
                    <a:pt x="5059" y="68408"/>
                  </a:lnTo>
                  <a:lnTo>
                    <a:pt x="2662" y="83706"/>
                  </a:lnTo>
                  <a:lnTo>
                    <a:pt x="1065" y="99431"/>
                  </a:lnTo>
                  <a:lnTo>
                    <a:pt x="0" y="115441"/>
                  </a:lnTo>
                  <a:lnTo>
                    <a:pt x="394" y="129430"/>
                  </a:lnTo>
                  <a:lnTo>
                    <a:pt x="1763" y="142072"/>
                  </a:lnTo>
                  <a:lnTo>
                    <a:pt x="3781" y="153817"/>
                  </a:lnTo>
                  <a:lnTo>
                    <a:pt x="7336" y="164962"/>
                  </a:lnTo>
                  <a:lnTo>
                    <a:pt x="11918" y="175708"/>
                  </a:lnTo>
                  <a:lnTo>
                    <a:pt x="17182" y="186188"/>
                  </a:lnTo>
                  <a:lnTo>
                    <a:pt x="24008" y="194280"/>
                  </a:lnTo>
                  <a:lnTo>
                    <a:pt x="31874" y="200780"/>
                  </a:lnTo>
                  <a:lnTo>
                    <a:pt x="40435" y="206219"/>
                  </a:lnTo>
                  <a:lnTo>
                    <a:pt x="50563" y="208739"/>
                  </a:lnTo>
                  <a:lnTo>
                    <a:pt x="61736" y="209314"/>
                  </a:lnTo>
                  <a:lnTo>
                    <a:pt x="73606" y="208592"/>
                  </a:lnTo>
                  <a:lnTo>
                    <a:pt x="84835" y="205900"/>
                  </a:lnTo>
                  <a:lnTo>
                    <a:pt x="95637" y="201895"/>
                  </a:lnTo>
                  <a:lnTo>
                    <a:pt x="127189" y="17730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7411096" y="5889086"/>
              <a:ext cx="208905" cy="358121"/>
            </a:xfrm>
            <a:custGeom>
              <a:avLst/>
              <a:gdLst/>
              <a:ahLst/>
              <a:cxnLst/>
              <a:rect l="0" t="0" r="0" b="0"/>
              <a:pathLst>
                <a:path w="208905" h="358121">
                  <a:moveTo>
                    <a:pt x="0" y="0"/>
                  </a:moveTo>
                  <a:lnTo>
                    <a:pt x="0" y="21123"/>
                  </a:lnTo>
                  <a:lnTo>
                    <a:pt x="1105" y="32872"/>
                  </a:lnTo>
                  <a:lnTo>
                    <a:pt x="2947" y="46231"/>
                  </a:lnTo>
                  <a:lnTo>
                    <a:pt x="5281" y="60664"/>
                  </a:lnTo>
                  <a:lnTo>
                    <a:pt x="7942" y="74708"/>
                  </a:lnTo>
                  <a:lnTo>
                    <a:pt x="23385" y="147661"/>
                  </a:lnTo>
                  <a:lnTo>
                    <a:pt x="27749" y="162548"/>
                  </a:lnTo>
                  <a:lnTo>
                    <a:pt x="32868" y="176894"/>
                  </a:lnTo>
                  <a:lnTo>
                    <a:pt x="38491" y="190880"/>
                  </a:lnTo>
                  <a:lnTo>
                    <a:pt x="43346" y="204625"/>
                  </a:lnTo>
                  <a:lnTo>
                    <a:pt x="47688" y="218209"/>
                  </a:lnTo>
                  <a:lnTo>
                    <a:pt x="51688" y="231687"/>
                  </a:lnTo>
                  <a:lnTo>
                    <a:pt x="59079" y="258452"/>
                  </a:lnTo>
                  <a:lnTo>
                    <a:pt x="62598" y="271779"/>
                  </a:lnTo>
                  <a:lnTo>
                    <a:pt x="64943" y="276243"/>
                  </a:lnTo>
                  <a:lnTo>
                    <a:pt x="66508" y="274797"/>
                  </a:lnTo>
                  <a:lnTo>
                    <a:pt x="67550" y="269412"/>
                  </a:lnTo>
                  <a:lnTo>
                    <a:pt x="71656" y="251639"/>
                  </a:lnTo>
                  <a:lnTo>
                    <a:pt x="74298" y="240710"/>
                  </a:lnTo>
                  <a:lnTo>
                    <a:pt x="77165" y="230108"/>
                  </a:lnTo>
                  <a:lnTo>
                    <a:pt x="83298" y="209485"/>
                  </a:lnTo>
                  <a:lnTo>
                    <a:pt x="92965" y="179232"/>
                  </a:lnTo>
                  <a:lnTo>
                    <a:pt x="98452" y="171437"/>
                  </a:lnTo>
                  <a:lnTo>
                    <a:pt x="105426" y="165135"/>
                  </a:lnTo>
                  <a:lnTo>
                    <a:pt x="113392" y="159829"/>
                  </a:lnTo>
                  <a:lnTo>
                    <a:pt x="122017" y="158502"/>
                  </a:lnTo>
                  <a:lnTo>
                    <a:pt x="131083" y="159828"/>
                  </a:lnTo>
                  <a:lnTo>
                    <a:pt x="140444" y="162923"/>
                  </a:lnTo>
                  <a:lnTo>
                    <a:pt x="147789" y="168302"/>
                  </a:lnTo>
                  <a:lnTo>
                    <a:pt x="153791" y="175203"/>
                  </a:lnTo>
                  <a:lnTo>
                    <a:pt x="176648" y="210107"/>
                  </a:lnTo>
                  <a:lnTo>
                    <a:pt x="180768" y="220758"/>
                  </a:lnTo>
                  <a:lnTo>
                    <a:pt x="183514" y="232281"/>
                  </a:lnTo>
                  <a:lnTo>
                    <a:pt x="185346" y="244384"/>
                  </a:lnTo>
                  <a:lnTo>
                    <a:pt x="187671" y="256874"/>
                  </a:lnTo>
                  <a:lnTo>
                    <a:pt x="208904" y="35812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7679687" y="6044082"/>
              <a:ext cx="159164" cy="262811"/>
            </a:xfrm>
            <a:custGeom>
              <a:avLst/>
              <a:gdLst/>
              <a:ahLst/>
              <a:cxnLst/>
              <a:rect l="0" t="0" r="0" b="0"/>
              <a:pathLst>
                <a:path w="159164" h="262811">
                  <a:moveTo>
                    <a:pt x="0" y="63855"/>
                  </a:moveTo>
                  <a:lnTo>
                    <a:pt x="21123" y="63856"/>
                  </a:lnTo>
                  <a:lnTo>
                    <a:pt x="30661" y="61645"/>
                  </a:lnTo>
                  <a:lnTo>
                    <a:pt x="40336" y="57960"/>
                  </a:lnTo>
                  <a:lnTo>
                    <a:pt x="50102" y="53293"/>
                  </a:lnTo>
                  <a:lnTo>
                    <a:pt x="61034" y="50182"/>
                  </a:lnTo>
                  <a:lnTo>
                    <a:pt x="72742" y="48108"/>
                  </a:lnTo>
                  <a:lnTo>
                    <a:pt x="84970" y="46725"/>
                  </a:lnTo>
                  <a:lnTo>
                    <a:pt x="96438" y="44698"/>
                  </a:lnTo>
                  <a:lnTo>
                    <a:pt x="107399" y="42241"/>
                  </a:lnTo>
                  <a:lnTo>
                    <a:pt x="118023" y="39498"/>
                  </a:lnTo>
                  <a:lnTo>
                    <a:pt x="127315" y="35458"/>
                  </a:lnTo>
                  <a:lnTo>
                    <a:pt x="135721" y="30554"/>
                  </a:lnTo>
                  <a:lnTo>
                    <a:pt x="143535" y="25075"/>
                  </a:lnTo>
                  <a:lnTo>
                    <a:pt x="145429" y="20317"/>
                  </a:lnTo>
                  <a:lnTo>
                    <a:pt x="143375" y="16039"/>
                  </a:lnTo>
                  <a:lnTo>
                    <a:pt x="138690" y="12082"/>
                  </a:lnTo>
                  <a:lnTo>
                    <a:pt x="132250" y="8339"/>
                  </a:lnTo>
                  <a:lnTo>
                    <a:pt x="124642" y="4737"/>
                  </a:lnTo>
                  <a:lnTo>
                    <a:pt x="116254" y="1232"/>
                  </a:lnTo>
                  <a:lnTo>
                    <a:pt x="106240" y="0"/>
                  </a:lnTo>
                  <a:lnTo>
                    <a:pt x="95143" y="284"/>
                  </a:lnTo>
                  <a:lnTo>
                    <a:pt x="83324" y="1578"/>
                  </a:lnTo>
                  <a:lnTo>
                    <a:pt x="73234" y="5758"/>
                  </a:lnTo>
                  <a:lnTo>
                    <a:pt x="64296" y="11859"/>
                  </a:lnTo>
                  <a:lnTo>
                    <a:pt x="56128" y="19243"/>
                  </a:lnTo>
                  <a:lnTo>
                    <a:pt x="48472" y="27482"/>
                  </a:lnTo>
                  <a:lnTo>
                    <a:pt x="41157" y="36291"/>
                  </a:lnTo>
                  <a:lnTo>
                    <a:pt x="34070" y="45479"/>
                  </a:lnTo>
                  <a:lnTo>
                    <a:pt x="28240" y="56026"/>
                  </a:lnTo>
                  <a:lnTo>
                    <a:pt x="23248" y="67478"/>
                  </a:lnTo>
                  <a:lnTo>
                    <a:pt x="18814" y="79534"/>
                  </a:lnTo>
                  <a:lnTo>
                    <a:pt x="16964" y="90887"/>
                  </a:lnTo>
                  <a:lnTo>
                    <a:pt x="16836" y="101772"/>
                  </a:lnTo>
                  <a:lnTo>
                    <a:pt x="17856" y="112344"/>
                  </a:lnTo>
                  <a:lnTo>
                    <a:pt x="18536" y="123814"/>
                  </a:lnTo>
                  <a:lnTo>
                    <a:pt x="19291" y="148348"/>
                  </a:lnTo>
                  <a:lnTo>
                    <a:pt x="21703" y="161080"/>
                  </a:lnTo>
                  <a:lnTo>
                    <a:pt x="25521" y="173989"/>
                  </a:lnTo>
                  <a:lnTo>
                    <a:pt x="30278" y="187017"/>
                  </a:lnTo>
                  <a:lnTo>
                    <a:pt x="35659" y="199017"/>
                  </a:lnTo>
                  <a:lnTo>
                    <a:pt x="41457" y="210334"/>
                  </a:lnTo>
                  <a:lnTo>
                    <a:pt x="47534" y="221194"/>
                  </a:lnTo>
                  <a:lnTo>
                    <a:pt x="54900" y="229540"/>
                  </a:lnTo>
                  <a:lnTo>
                    <a:pt x="63127" y="236209"/>
                  </a:lnTo>
                  <a:lnTo>
                    <a:pt x="71928" y="241760"/>
                  </a:lnTo>
                  <a:lnTo>
                    <a:pt x="81112" y="246566"/>
                  </a:lnTo>
                  <a:lnTo>
                    <a:pt x="90549" y="250876"/>
                  </a:lnTo>
                  <a:lnTo>
                    <a:pt x="100157" y="254854"/>
                  </a:lnTo>
                  <a:lnTo>
                    <a:pt x="110983" y="257506"/>
                  </a:lnTo>
                  <a:lnTo>
                    <a:pt x="122622" y="259274"/>
                  </a:lnTo>
                  <a:lnTo>
                    <a:pt x="159163" y="26281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7917208" y="6018407"/>
              <a:ext cx="167574" cy="308382"/>
            </a:xfrm>
            <a:custGeom>
              <a:avLst/>
              <a:gdLst/>
              <a:ahLst/>
              <a:cxnLst/>
              <a:rect l="0" t="0" r="0" b="0"/>
              <a:pathLst>
                <a:path w="167574" h="308382">
                  <a:moveTo>
                    <a:pt x="100703" y="0"/>
                  </a:moveTo>
                  <a:lnTo>
                    <a:pt x="59165" y="13846"/>
                  </a:lnTo>
                  <a:lnTo>
                    <a:pt x="50905" y="18073"/>
                  </a:lnTo>
                  <a:lnTo>
                    <a:pt x="43188" y="23101"/>
                  </a:lnTo>
                  <a:lnTo>
                    <a:pt x="35832" y="28664"/>
                  </a:lnTo>
                  <a:lnTo>
                    <a:pt x="28718" y="34584"/>
                  </a:lnTo>
                  <a:lnTo>
                    <a:pt x="21764" y="40741"/>
                  </a:lnTo>
                  <a:lnTo>
                    <a:pt x="14917" y="47056"/>
                  </a:lnTo>
                  <a:lnTo>
                    <a:pt x="9248" y="54582"/>
                  </a:lnTo>
                  <a:lnTo>
                    <a:pt x="4363" y="62916"/>
                  </a:lnTo>
                  <a:lnTo>
                    <a:pt x="0" y="71787"/>
                  </a:lnTo>
                  <a:lnTo>
                    <a:pt x="1514" y="77702"/>
                  </a:lnTo>
                  <a:lnTo>
                    <a:pt x="6944" y="81645"/>
                  </a:lnTo>
                  <a:lnTo>
                    <a:pt x="14986" y="84273"/>
                  </a:lnTo>
                  <a:lnTo>
                    <a:pt x="24768" y="86026"/>
                  </a:lnTo>
                  <a:lnTo>
                    <a:pt x="35711" y="87194"/>
                  </a:lnTo>
                  <a:lnTo>
                    <a:pt x="47427" y="87973"/>
                  </a:lnTo>
                  <a:lnTo>
                    <a:pt x="59659" y="88492"/>
                  </a:lnTo>
                  <a:lnTo>
                    <a:pt x="85040" y="89069"/>
                  </a:lnTo>
                  <a:lnTo>
                    <a:pt x="96893" y="90328"/>
                  </a:lnTo>
                  <a:lnTo>
                    <a:pt x="108110" y="92273"/>
                  </a:lnTo>
                  <a:lnTo>
                    <a:pt x="118905" y="94674"/>
                  </a:lnTo>
                  <a:lnTo>
                    <a:pt x="128312" y="99592"/>
                  </a:lnTo>
                  <a:lnTo>
                    <a:pt x="136794" y="106185"/>
                  </a:lnTo>
                  <a:lnTo>
                    <a:pt x="144659" y="113897"/>
                  </a:lnTo>
                  <a:lnTo>
                    <a:pt x="151008" y="122354"/>
                  </a:lnTo>
                  <a:lnTo>
                    <a:pt x="156346" y="131309"/>
                  </a:lnTo>
                  <a:lnTo>
                    <a:pt x="161009" y="140594"/>
                  </a:lnTo>
                  <a:lnTo>
                    <a:pt x="164119" y="152310"/>
                  </a:lnTo>
                  <a:lnTo>
                    <a:pt x="166191" y="165648"/>
                  </a:lnTo>
                  <a:lnTo>
                    <a:pt x="167573" y="180067"/>
                  </a:lnTo>
                  <a:lnTo>
                    <a:pt x="167389" y="195206"/>
                  </a:lnTo>
                  <a:lnTo>
                    <a:pt x="166162" y="210825"/>
                  </a:lnTo>
                  <a:lnTo>
                    <a:pt x="164238" y="226764"/>
                  </a:lnTo>
                  <a:lnTo>
                    <a:pt x="161850" y="241812"/>
                  </a:lnTo>
                  <a:lnTo>
                    <a:pt x="159152" y="256264"/>
                  </a:lnTo>
                  <a:lnTo>
                    <a:pt x="140494" y="30838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2100" y="279400"/>
            <a:ext cx="9550400" cy="1708160"/>
          </a:xfrm>
          <a:prstGeom prst="rect">
            <a:avLst/>
          </a:prstGeom>
          <a:noFill/>
        </p:spPr>
        <p:txBody>
          <a:bodyPr vert="horz" rtlCol="0">
            <a:spAutoFit/>
          </a:bodyPr>
          <a:lstStyle/>
          <a:p>
            <a:r>
              <a:rPr lang="en-US" sz="1500" smtClean="0">
                <a:solidFill>
                  <a:srgbClr val="000000"/>
                </a:solidFill>
                <a:latin typeface="Arial - 20"/>
              </a:rPr>
              <a:t>Solving Multi-Step Inequalities:</a:t>
            </a:r>
          </a:p>
          <a:p>
            <a:endParaRPr lang="en-US" sz="1500" smtClean="0">
              <a:solidFill>
                <a:srgbClr val="000000"/>
              </a:solidFill>
              <a:latin typeface="Arial - 20"/>
            </a:endParaRPr>
          </a:p>
          <a:p>
            <a:r>
              <a:rPr lang="en-US" sz="1500" smtClean="0">
                <a:solidFill>
                  <a:srgbClr val="000000"/>
                </a:solidFill>
                <a:latin typeface="Arial - 20"/>
              </a:rPr>
              <a:t>Solving multi-step equations has the same steps to solving multi-step inequalities, except for the property we learned yesterday. </a:t>
            </a:r>
          </a:p>
          <a:p>
            <a:endParaRPr lang="en-US" sz="1500" smtClean="0">
              <a:solidFill>
                <a:srgbClr val="000000"/>
              </a:solidFill>
              <a:latin typeface="Arial - 20"/>
            </a:endParaRPr>
          </a:p>
          <a:p>
            <a:endParaRPr lang="en-US" sz="1500" smtClean="0">
              <a:solidFill>
                <a:srgbClr val="000000"/>
              </a:solidFill>
              <a:latin typeface="Arial - 20"/>
            </a:endParaRPr>
          </a:p>
          <a:p>
            <a:r>
              <a:rPr lang="en-US" sz="1500" smtClean="0">
                <a:solidFill>
                  <a:srgbClr val="000000"/>
                </a:solidFill>
                <a:latin typeface="Arial - 20"/>
              </a:rPr>
              <a:t>Example 1: 3x - 7 &lt; 8       </a:t>
            </a:r>
            <a:r>
              <a:rPr lang="en-US" sz="1500" b="1" smtClean="0">
                <a:solidFill>
                  <a:srgbClr val="000000"/>
                </a:solidFill>
                <a:latin typeface="Arial - 20"/>
              </a:rPr>
              <a:t>Graph your Solution.</a:t>
            </a:r>
            <a:endParaRPr lang="en-US" sz="1500" b="1">
              <a:solidFill>
                <a:srgbClr val="000000"/>
              </a:solidFill>
              <a:latin typeface="Arial - 20"/>
            </a:endParaRPr>
          </a:p>
        </p:txBody>
      </p:sp>
      <p:grpSp>
        <p:nvGrpSpPr>
          <p:cNvPr id="11" name="Group 10"/>
          <p:cNvGrpSpPr/>
          <p:nvPr/>
        </p:nvGrpSpPr>
        <p:grpSpPr>
          <a:xfrm>
            <a:off x="2994281" y="2493551"/>
            <a:ext cx="2179436" cy="419881"/>
            <a:chOff x="2994281" y="2493551"/>
            <a:chExt cx="2179436" cy="419881"/>
          </a:xfrm>
        </p:grpSpPr>
        <p:sp>
          <p:nvSpPr>
            <p:cNvPr id="3" name="Freeform 2"/>
            <p:cNvSpPr/>
            <p:nvPr/>
          </p:nvSpPr>
          <p:spPr>
            <a:xfrm>
              <a:off x="2994281" y="2493551"/>
              <a:ext cx="173015" cy="419881"/>
            </a:xfrm>
            <a:custGeom>
              <a:avLst/>
              <a:gdLst/>
              <a:ahLst/>
              <a:cxnLst/>
              <a:rect l="0" t="0" r="0" b="0"/>
              <a:pathLst>
                <a:path w="173015" h="419881">
                  <a:moveTo>
                    <a:pt x="0" y="43133"/>
                  </a:moveTo>
                  <a:lnTo>
                    <a:pt x="10562" y="32571"/>
                  </a:lnTo>
                  <a:lnTo>
                    <a:pt x="18095" y="27249"/>
                  </a:lnTo>
                  <a:lnTo>
                    <a:pt x="27538" y="21491"/>
                  </a:lnTo>
                  <a:lnTo>
                    <a:pt x="38254" y="15441"/>
                  </a:lnTo>
                  <a:lnTo>
                    <a:pt x="49820" y="10302"/>
                  </a:lnTo>
                  <a:lnTo>
                    <a:pt x="61952" y="5772"/>
                  </a:lnTo>
                  <a:lnTo>
                    <a:pt x="74460" y="1646"/>
                  </a:lnTo>
                  <a:lnTo>
                    <a:pt x="87221" y="0"/>
                  </a:lnTo>
                  <a:lnTo>
                    <a:pt x="100149" y="9"/>
                  </a:lnTo>
                  <a:lnTo>
                    <a:pt x="113189" y="1120"/>
                  </a:lnTo>
                  <a:lnTo>
                    <a:pt x="124093" y="5176"/>
                  </a:lnTo>
                  <a:lnTo>
                    <a:pt x="133573" y="11196"/>
                  </a:lnTo>
                  <a:lnTo>
                    <a:pt x="142104" y="18526"/>
                  </a:lnTo>
                  <a:lnTo>
                    <a:pt x="146686" y="26728"/>
                  </a:lnTo>
                  <a:lnTo>
                    <a:pt x="148635" y="35512"/>
                  </a:lnTo>
                  <a:lnTo>
                    <a:pt x="148829" y="44684"/>
                  </a:lnTo>
                  <a:lnTo>
                    <a:pt x="146748" y="56325"/>
                  </a:lnTo>
                  <a:lnTo>
                    <a:pt x="143150" y="69613"/>
                  </a:lnTo>
                  <a:lnTo>
                    <a:pt x="138540" y="83997"/>
                  </a:lnTo>
                  <a:lnTo>
                    <a:pt x="133257" y="96903"/>
                  </a:lnTo>
                  <a:lnTo>
                    <a:pt x="127524" y="108823"/>
                  </a:lnTo>
                  <a:lnTo>
                    <a:pt x="121491" y="120085"/>
                  </a:lnTo>
                  <a:lnTo>
                    <a:pt x="115259" y="129804"/>
                  </a:lnTo>
                  <a:lnTo>
                    <a:pt x="108893" y="138494"/>
                  </a:lnTo>
                  <a:lnTo>
                    <a:pt x="102439" y="146498"/>
                  </a:lnTo>
                  <a:lnTo>
                    <a:pt x="95926" y="154045"/>
                  </a:lnTo>
                  <a:lnTo>
                    <a:pt x="89373" y="161286"/>
                  </a:lnTo>
                  <a:lnTo>
                    <a:pt x="76197" y="175228"/>
                  </a:lnTo>
                  <a:lnTo>
                    <a:pt x="62972" y="188793"/>
                  </a:lnTo>
                  <a:lnTo>
                    <a:pt x="55245" y="194399"/>
                  </a:lnTo>
                  <a:lnTo>
                    <a:pt x="46778" y="199243"/>
                  </a:lnTo>
                  <a:lnTo>
                    <a:pt x="37817" y="203577"/>
                  </a:lnTo>
                  <a:lnTo>
                    <a:pt x="34054" y="203150"/>
                  </a:lnTo>
                  <a:lnTo>
                    <a:pt x="33756" y="199550"/>
                  </a:lnTo>
                  <a:lnTo>
                    <a:pt x="35768" y="193834"/>
                  </a:lnTo>
                  <a:lnTo>
                    <a:pt x="40425" y="188918"/>
                  </a:lnTo>
                  <a:lnTo>
                    <a:pt x="46846" y="184535"/>
                  </a:lnTo>
                  <a:lnTo>
                    <a:pt x="54442" y="180508"/>
                  </a:lnTo>
                  <a:lnTo>
                    <a:pt x="63928" y="176718"/>
                  </a:lnTo>
                  <a:lnTo>
                    <a:pt x="74673" y="173086"/>
                  </a:lnTo>
                  <a:lnTo>
                    <a:pt x="86257" y="169559"/>
                  </a:lnTo>
                  <a:lnTo>
                    <a:pt x="97296" y="168314"/>
                  </a:lnTo>
                  <a:lnTo>
                    <a:pt x="107971" y="168588"/>
                  </a:lnTo>
                  <a:lnTo>
                    <a:pt x="118404" y="169877"/>
                  </a:lnTo>
                  <a:lnTo>
                    <a:pt x="127570" y="172946"/>
                  </a:lnTo>
                  <a:lnTo>
                    <a:pt x="135891" y="177204"/>
                  </a:lnTo>
                  <a:lnTo>
                    <a:pt x="143649" y="182252"/>
                  </a:lnTo>
                  <a:lnTo>
                    <a:pt x="149926" y="190039"/>
                  </a:lnTo>
                  <a:lnTo>
                    <a:pt x="155217" y="199652"/>
                  </a:lnTo>
                  <a:lnTo>
                    <a:pt x="159849" y="210481"/>
                  </a:lnTo>
                  <a:lnTo>
                    <a:pt x="164042" y="221017"/>
                  </a:lnTo>
                  <a:lnTo>
                    <a:pt x="171649" y="241566"/>
                  </a:lnTo>
                  <a:lnTo>
                    <a:pt x="173014" y="251688"/>
                  </a:lnTo>
                  <a:lnTo>
                    <a:pt x="172819" y="261752"/>
                  </a:lnTo>
                  <a:lnTo>
                    <a:pt x="171583" y="271777"/>
                  </a:lnTo>
                  <a:lnTo>
                    <a:pt x="167444" y="283987"/>
                  </a:lnTo>
                  <a:lnTo>
                    <a:pt x="161369" y="297653"/>
                  </a:lnTo>
                  <a:lnTo>
                    <a:pt x="154002" y="312291"/>
                  </a:lnTo>
                  <a:lnTo>
                    <a:pt x="146881" y="325365"/>
                  </a:lnTo>
                  <a:lnTo>
                    <a:pt x="139922" y="337397"/>
                  </a:lnTo>
                  <a:lnTo>
                    <a:pt x="133073" y="348735"/>
                  </a:lnTo>
                  <a:lnTo>
                    <a:pt x="126296" y="358504"/>
                  </a:lnTo>
                  <a:lnTo>
                    <a:pt x="119567" y="367227"/>
                  </a:lnTo>
                  <a:lnTo>
                    <a:pt x="112871" y="375253"/>
                  </a:lnTo>
                  <a:lnTo>
                    <a:pt x="106196" y="382814"/>
                  </a:lnTo>
                  <a:lnTo>
                    <a:pt x="92885" y="397111"/>
                  </a:lnTo>
                  <a:lnTo>
                    <a:pt x="84030" y="404018"/>
                  </a:lnTo>
                  <a:lnTo>
                    <a:pt x="73705" y="410833"/>
                  </a:lnTo>
                  <a:lnTo>
                    <a:pt x="62401" y="417587"/>
                  </a:lnTo>
                  <a:lnTo>
                    <a:pt x="51548" y="419880"/>
                  </a:lnTo>
                  <a:lnTo>
                    <a:pt x="40998" y="419197"/>
                  </a:lnTo>
                  <a:lnTo>
                    <a:pt x="9948" y="40125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3242976" y="2653521"/>
              <a:ext cx="298434" cy="231336"/>
            </a:xfrm>
            <a:custGeom>
              <a:avLst/>
              <a:gdLst/>
              <a:ahLst/>
              <a:cxnLst/>
              <a:rect l="0" t="0" r="0" b="0"/>
              <a:pathLst>
                <a:path w="298434" h="231336">
                  <a:moveTo>
                    <a:pt x="0" y="62223"/>
                  </a:moveTo>
                  <a:lnTo>
                    <a:pt x="10562" y="46380"/>
                  </a:lnTo>
                  <a:lnTo>
                    <a:pt x="16989" y="38397"/>
                  </a:lnTo>
                  <a:lnTo>
                    <a:pt x="24590" y="29759"/>
                  </a:lnTo>
                  <a:lnTo>
                    <a:pt x="32973" y="20685"/>
                  </a:lnTo>
                  <a:lnTo>
                    <a:pt x="42983" y="13530"/>
                  </a:lnTo>
                  <a:lnTo>
                    <a:pt x="54077" y="7655"/>
                  </a:lnTo>
                  <a:lnTo>
                    <a:pt x="65895" y="2633"/>
                  </a:lnTo>
                  <a:lnTo>
                    <a:pt x="78194" y="390"/>
                  </a:lnTo>
                  <a:lnTo>
                    <a:pt x="90815" y="0"/>
                  </a:lnTo>
                  <a:lnTo>
                    <a:pt x="103651" y="845"/>
                  </a:lnTo>
                  <a:lnTo>
                    <a:pt x="114418" y="4725"/>
                  </a:lnTo>
                  <a:lnTo>
                    <a:pt x="123807" y="10627"/>
                  </a:lnTo>
                  <a:lnTo>
                    <a:pt x="132277" y="17878"/>
                  </a:lnTo>
                  <a:lnTo>
                    <a:pt x="140134" y="28238"/>
                  </a:lnTo>
                  <a:lnTo>
                    <a:pt x="147583" y="40672"/>
                  </a:lnTo>
                  <a:lnTo>
                    <a:pt x="154760" y="54487"/>
                  </a:lnTo>
                  <a:lnTo>
                    <a:pt x="161754" y="65908"/>
                  </a:lnTo>
                  <a:lnTo>
                    <a:pt x="168628" y="75733"/>
                  </a:lnTo>
                  <a:lnTo>
                    <a:pt x="175421" y="84493"/>
                  </a:lnTo>
                  <a:lnTo>
                    <a:pt x="181056" y="93649"/>
                  </a:lnTo>
                  <a:lnTo>
                    <a:pt x="185917" y="103069"/>
                  </a:lnTo>
                  <a:lnTo>
                    <a:pt x="190263" y="112665"/>
                  </a:lnTo>
                  <a:lnTo>
                    <a:pt x="195371" y="121273"/>
                  </a:lnTo>
                  <a:lnTo>
                    <a:pt x="200987" y="129222"/>
                  </a:lnTo>
                  <a:lnTo>
                    <a:pt x="206942" y="136732"/>
                  </a:lnTo>
                  <a:lnTo>
                    <a:pt x="213122" y="143950"/>
                  </a:lnTo>
                  <a:lnTo>
                    <a:pt x="219453" y="150972"/>
                  </a:lnTo>
                  <a:lnTo>
                    <a:pt x="225884" y="157864"/>
                  </a:lnTo>
                  <a:lnTo>
                    <a:pt x="250778" y="183407"/>
                  </a:lnTo>
                  <a:lnTo>
                    <a:pt x="258926" y="192751"/>
                  </a:lnTo>
                  <a:lnTo>
                    <a:pt x="266569" y="202296"/>
                  </a:lnTo>
                  <a:lnTo>
                    <a:pt x="298433" y="23133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3352401" y="2705796"/>
              <a:ext cx="129323" cy="198956"/>
            </a:xfrm>
            <a:custGeom>
              <a:avLst/>
              <a:gdLst/>
              <a:ahLst/>
              <a:cxnLst/>
              <a:rect l="0" t="0" r="0" b="0"/>
              <a:pathLst>
                <a:path w="129323" h="198956">
                  <a:moveTo>
                    <a:pt x="129322" y="0"/>
                  </a:moveTo>
                  <a:lnTo>
                    <a:pt x="113479" y="15843"/>
                  </a:lnTo>
                  <a:lnTo>
                    <a:pt x="105496" y="26036"/>
                  </a:lnTo>
                  <a:lnTo>
                    <a:pt x="96859" y="38358"/>
                  </a:lnTo>
                  <a:lnTo>
                    <a:pt x="23339" y="149019"/>
                  </a:lnTo>
                  <a:lnTo>
                    <a:pt x="17770" y="159033"/>
                  </a:lnTo>
                  <a:lnTo>
                    <a:pt x="12952" y="169024"/>
                  </a:lnTo>
                  <a:lnTo>
                    <a:pt x="0" y="19895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3650835" y="2755535"/>
              <a:ext cx="159166" cy="9949"/>
            </a:xfrm>
            <a:custGeom>
              <a:avLst/>
              <a:gdLst/>
              <a:ahLst/>
              <a:cxnLst/>
              <a:rect l="0" t="0" r="0" b="0"/>
              <a:pathLst>
                <a:path w="159166" h="9949">
                  <a:moveTo>
                    <a:pt x="0" y="0"/>
                  </a:moveTo>
                  <a:lnTo>
                    <a:pt x="15843" y="5281"/>
                  </a:lnTo>
                  <a:lnTo>
                    <a:pt x="27142" y="6836"/>
                  </a:lnTo>
                  <a:lnTo>
                    <a:pt x="41306" y="7874"/>
                  </a:lnTo>
                  <a:lnTo>
                    <a:pt x="57380" y="8565"/>
                  </a:lnTo>
                  <a:lnTo>
                    <a:pt x="92926" y="9333"/>
                  </a:lnTo>
                  <a:lnTo>
                    <a:pt x="159165" y="99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4108433" y="2596901"/>
              <a:ext cx="188043" cy="287956"/>
            </a:xfrm>
            <a:custGeom>
              <a:avLst/>
              <a:gdLst/>
              <a:ahLst/>
              <a:cxnLst/>
              <a:rect l="0" t="0" r="0" b="0"/>
              <a:pathLst>
                <a:path w="188043" h="287956">
                  <a:moveTo>
                    <a:pt x="0" y="19365"/>
                  </a:moveTo>
                  <a:lnTo>
                    <a:pt x="15843" y="14084"/>
                  </a:lnTo>
                  <a:lnTo>
                    <a:pt x="26036" y="11423"/>
                  </a:lnTo>
                  <a:lnTo>
                    <a:pt x="52100" y="5519"/>
                  </a:lnTo>
                  <a:lnTo>
                    <a:pt x="66787" y="3502"/>
                  </a:lnTo>
                  <a:lnTo>
                    <a:pt x="82105" y="2158"/>
                  </a:lnTo>
                  <a:lnTo>
                    <a:pt x="97844" y="1262"/>
                  </a:lnTo>
                  <a:lnTo>
                    <a:pt x="130069" y="266"/>
                  </a:lnTo>
                  <a:lnTo>
                    <a:pt x="146399" y="0"/>
                  </a:lnTo>
                  <a:lnTo>
                    <a:pt x="159497" y="2034"/>
                  </a:lnTo>
                  <a:lnTo>
                    <a:pt x="170439" y="5600"/>
                  </a:lnTo>
                  <a:lnTo>
                    <a:pt x="179945" y="10188"/>
                  </a:lnTo>
                  <a:lnTo>
                    <a:pt x="185176" y="16563"/>
                  </a:lnTo>
                  <a:lnTo>
                    <a:pt x="187559" y="24129"/>
                  </a:lnTo>
                  <a:lnTo>
                    <a:pt x="188042" y="32489"/>
                  </a:lnTo>
                  <a:lnTo>
                    <a:pt x="186153" y="41378"/>
                  </a:lnTo>
                  <a:lnTo>
                    <a:pt x="182683" y="50620"/>
                  </a:lnTo>
                  <a:lnTo>
                    <a:pt x="178160" y="60097"/>
                  </a:lnTo>
                  <a:lnTo>
                    <a:pt x="174039" y="69731"/>
                  </a:lnTo>
                  <a:lnTo>
                    <a:pt x="170186" y="79470"/>
                  </a:lnTo>
                  <a:lnTo>
                    <a:pt x="166512" y="89278"/>
                  </a:lnTo>
                  <a:lnTo>
                    <a:pt x="161852" y="99133"/>
                  </a:lnTo>
                  <a:lnTo>
                    <a:pt x="156535" y="109019"/>
                  </a:lnTo>
                  <a:lnTo>
                    <a:pt x="150780" y="118925"/>
                  </a:lnTo>
                  <a:lnTo>
                    <a:pt x="145837" y="129951"/>
                  </a:lnTo>
                  <a:lnTo>
                    <a:pt x="141437" y="141722"/>
                  </a:lnTo>
                  <a:lnTo>
                    <a:pt x="137398" y="153991"/>
                  </a:lnTo>
                  <a:lnTo>
                    <a:pt x="132495" y="165486"/>
                  </a:lnTo>
                  <a:lnTo>
                    <a:pt x="127016" y="176466"/>
                  </a:lnTo>
                  <a:lnTo>
                    <a:pt x="121153" y="187101"/>
                  </a:lnTo>
                  <a:lnTo>
                    <a:pt x="116138" y="197508"/>
                  </a:lnTo>
                  <a:lnTo>
                    <a:pt x="111690" y="207761"/>
                  </a:lnTo>
                  <a:lnTo>
                    <a:pt x="107620" y="217913"/>
                  </a:lnTo>
                  <a:lnTo>
                    <a:pt x="100149" y="238035"/>
                  </a:lnTo>
                  <a:lnTo>
                    <a:pt x="79582" y="28795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4108433" y="2745587"/>
              <a:ext cx="198957" cy="1"/>
            </a:xfrm>
            <a:custGeom>
              <a:avLst/>
              <a:gdLst/>
              <a:ahLst/>
              <a:cxnLst/>
              <a:rect l="0" t="0" r="0" b="0"/>
              <a:pathLst>
                <a:path w="198957" h="1">
                  <a:moveTo>
                    <a:pt x="0" y="0"/>
                  </a:moveTo>
                  <a:lnTo>
                    <a:pt x="198956"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4572843" y="2536684"/>
              <a:ext cx="182197" cy="238747"/>
            </a:xfrm>
            <a:custGeom>
              <a:avLst/>
              <a:gdLst/>
              <a:ahLst/>
              <a:cxnLst/>
              <a:rect l="0" t="0" r="0" b="0"/>
              <a:pathLst>
                <a:path w="182197" h="238747">
                  <a:moveTo>
                    <a:pt x="172248" y="0"/>
                  </a:moveTo>
                  <a:lnTo>
                    <a:pt x="144556" y="27691"/>
                  </a:lnTo>
                  <a:lnTo>
                    <a:pt x="137207" y="36146"/>
                  </a:lnTo>
                  <a:lnTo>
                    <a:pt x="128992" y="46203"/>
                  </a:lnTo>
                  <a:lnTo>
                    <a:pt x="120199" y="57329"/>
                  </a:lnTo>
                  <a:lnTo>
                    <a:pt x="112126" y="66958"/>
                  </a:lnTo>
                  <a:lnTo>
                    <a:pt x="104535" y="75587"/>
                  </a:lnTo>
                  <a:lnTo>
                    <a:pt x="97262" y="83550"/>
                  </a:lnTo>
                  <a:lnTo>
                    <a:pt x="87993" y="92175"/>
                  </a:lnTo>
                  <a:lnTo>
                    <a:pt x="77392" y="101241"/>
                  </a:lnTo>
                  <a:lnTo>
                    <a:pt x="65904" y="110601"/>
                  </a:lnTo>
                  <a:lnTo>
                    <a:pt x="54929" y="117946"/>
                  </a:lnTo>
                  <a:lnTo>
                    <a:pt x="44296" y="123948"/>
                  </a:lnTo>
                  <a:lnTo>
                    <a:pt x="33892" y="129055"/>
                  </a:lnTo>
                  <a:lnTo>
                    <a:pt x="23640" y="133565"/>
                  </a:lnTo>
                  <a:lnTo>
                    <a:pt x="13489" y="137677"/>
                  </a:lnTo>
                  <a:lnTo>
                    <a:pt x="3406" y="141523"/>
                  </a:lnTo>
                  <a:lnTo>
                    <a:pt x="0" y="146298"/>
                  </a:lnTo>
                  <a:lnTo>
                    <a:pt x="1046" y="151692"/>
                  </a:lnTo>
                  <a:lnTo>
                    <a:pt x="5058" y="157499"/>
                  </a:lnTo>
                  <a:lnTo>
                    <a:pt x="12155" y="162475"/>
                  </a:lnTo>
                  <a:lnTo>
                    <a:pt x="21307" y="166898"/>
                  </a:lnTo>
                  <a:lnTo>
                    <a:pt x="31829" y="170952"/>
                  </a:lnTo>
                  <a:lnTo>
                    <a:pt x="43266" y="175865"/>
                  </a:lnTo>
                  <a:lnTo>
                    <a:pt x="67763" y="187219"/>
                  </a:lnTo>
                  <a:lnTo>
                    <a:pt x="106411" y="206040"/>
                  </a:lnTo>
                  <a:lnTo>
                    <a:pt x="119514" y="211415"/>
                  </a:lnTo>
                  <a:lnTo>
                    <a:pt x="132671" y="216105"/>
                  </a:lnTo>
                  <a:lnTo>
                    <a:pt x="182196" y="23874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5023954" y="2516788"/>
              <a:ext cx="149763" cy="311141"/>
            </a:xfrm>
            <a:custGeom>
              <a:avLst/>
              <a:gdLst/>
              <a:ahLst/>
              <a:cxnLst/>
              <a:rect l="0" t="0" r="0" b="0"/>
              <a:pathLst>
                <a:path w="149763" h="311141">
                  <a:moveTo>
                    <a:pt x="109100" y="0"/>
                  </a:moveTo>
                  <a:lnTo>
                    <a:pt x="87977" y="5281"/>
                  </a:lnTo>
                  <a:lnTo>
                    <a:pt x="78438" y="11258"/>
                  </a:lnTo>
                  <a:lnTo>
                    <a:pt x="68763" y="19664"/>
                  </a:lnTo>
                  <a:lnTo>
                    <a:pt x="34691" y="54360"/>
                  </a:lnTo>
                  <a:lnTo>
                    <a:pt x="27440" y="63873"/>
                  </a:lnTo>
                  <a:lnTo>
                    <a:pt x="20396" y="74636"/>
                  </a:lnTo>
                  <a:lnTo>
                    <a:pt x="13489" y="86232"/>
                  </a:lnTo>
                  <a:lnTo>
                    <a:pt x="11095" y="98385"/>
                  </a:lnTo>
                  <a:lnTo>
                    <a:pt x="11709" y="110908"/>
                  </a:lnTo>
                  <a:lnTo>
                    <a:pt x="14330" y="123677"/>
                  </a:lnTo>
                  <a:lnTo>
                    <a:pt x="19393" y="135506"/>
                  </a:lnTo>
                  <a:lnTo>
                    <a:pt x="26084" y="146708"/>
                  </a:lnTo>
                  <a:lnTo>
                    <a:pt x="33860" y="157492"/>
                  </a:lnTo>
                  <a:lnTo>
                    <a:pt x="43466" y="166892"/>
                  </a:lnTo>
                  <a:lnTo>
                    <a:pt x="54291" y="175369"/>
                  </a:lnTo>
                  <a:lnTo>
                    <a:pt x="65929" y="183231"/>
                  </a:lnTo>
                  <a:lnTo>
                    <a:pt x="75898" y="190683"/>
                  </a:lnTo>
                  <a:lnTo>
                    <a:pt x="84755" y="197862"/>
                  </a:lnTo>
                  <a:lnTo>
                    <a:pt x="92870" y="204859"/>
                  </a:lnTo>
                  <a:lnTo>
                    <a:pt x="99385" y="212839"/>
                  </a:lnTo>
                  <a:lnTo>
                    <a:pt x="104834" y="221475"/>
                  </a:lnTo>
                  <a:lnTo>
                    <a:pt x="109572" y="230548"/>
                  </a:lnTo>
                  <a:lnTo>
                    <a:pt x="112731" y="241018"/>
                  </a:lnTo>
                  <a:lnTo>
                    <a:pt x="114837" y="252419"/>
                  </a:lnTo>
                  <a:lnTo>
                    <a:pt x="116241" y="264442"/>
                  </a:lnTo>
                  <a:lnTo>
                    <a:pt x="113861" y="274667"/>
                  </a:lnTo>
                  <a:lnTo>
                    <a:pt x="108958" y="283694"/>
                  </a:lnTo>
                  <a:lnTo>
                    <a:pt x="102374" y="291923"/>
                  </a:lnTo>
                  <a:lnTo>
                    <a:pt x="93563" y="298515"/>
                  </a:lnTo>
                  <a:lnTo>
                    <a:pt x="83267" y="304014"/>
                  </a:lnTo>
                  <a:lnTo>
                    <a:pt x="71983" y="308786"/>
                  </a:lnTo>
                  <a:lnTo>
                    <a:pt x="60039" y="310862"/>
                  </a:lnTo>
                  <a:lnTo>
                    <a:pt x="47655" y="311140"/>
                  </a:lnTo>
                  <a:lnTo>
                    <a:pt x="34977" y="310221"/>
                  </a:lnTo>
                  <a:lnTo>
                    <a:pt x="24315" y="306292"/>
                  </a:lnTo>
                  <a:lnTo>
                    <a:pt x="14996" y="300356"/>
                  </a:lnTo>
                  <a:lnTo>
                    <a:pt x="6573" y="293084"/>
                  </a:lnTo>
                  <a:lnTo>
                    <a:pt x="2063" y="283814"/>
                  </a:lnTo>
                  <a:lnTo>
                    <a:pt x="162" y="273213"/>
                  </a:lnTo>
                  <a:lnTo>
                    <a:pt x="0" y="261724"/>
                  </a:lnTo>
                  <a:lnTo>
                    <a:pt x="2102" y="250749"/>
                  </a:lnTo>
                  <a:lnTo>
                    <a:pt x="5714" y="240116"/>
                  </a:lnTo>
                  <a:lnTo>
                    <a:pt x="10333" y="229712"/>
                  </a:lnTo>
                  <a:lnTo>
                    <a:pt x="15623" y="219460"/>
                  </a:lnTo>
                  <a:lnTo>
                    <a:pt x="21360" y="209309"/>
                  </a:lnTo>
                  <a:lnTo>
                    <a:pt x="27395" y="199226"/>
                  </a:lnTo>
                  <a:lnTo>
                    <a:pt x="39996" y="179180"/>
                  </a:lnTo>
                  <a:lnTo>
                    <a:pt x="46452" y="169193"/>
                  </a:lnTo>
                  <a:lnTo>
                    <a:pt x="54071" y="159218"/>
                  </a:lnTo>
                  <a:lnTo>
                    <a:pt x="62466" y="149252"/>
                  </a:lnTo>
                  <a:lnTo>
                    <a:pt x="71379" y="139293"/>
                  </a:lnTo>
                  <a:lnTo>
                    <a:pt x="80637" y="130442"/>
                  </a:lnTo>
                  <a:lnTo>
                    <a:pt x="90125" y="122331"/>
                  </a:lnTo>
                  <a:lnTo>
                    <a:pt x="99766" y="114713"/>
                  </a:lnTo>
                  <a:lnTo>
                    <a:pt x="108404" y="106319"/>
                  </a:lnTo>
                  <a:lnTo>
                    <a:pt x="116373" y="97407"/>
                  </a:lnTo>
                  <a:lnTo>
                    <a:pt x="123897" y="88149"/>
                  </a:lnTo>
                  <a:lnTo>
                    <a:pt x="131123" y="78662"/>
                  </a:lnTo>
                  <a:lnTo>
                    <a:pt x="145047" y="59278"/>
                  </a:lnTo>
                  <a:lnTo>
                    <a:pt x="148539" y="49466"/>
                  </a:lnTo>
                  <a:lnTo>
                    <a:pt x="149762" y="39609"/>
                  </a:lnTo>
                  <a:lnTo>
                    <a:pt x="149472" y="29722"/>
                  </a:lnTo>
                  <a:lnTo>
                    <a:pt x="144857" y="23131"/>
                  </a:lnTo>
                  <a:lnTo>
                    <a:pt x="137360" y="18736"/>
                  </a:lnTo>
                  <a:lnTo>
                    <a:pt x="89205" y="99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23"/>
          <p:cNvGrpSpPr/>
          <p:nvPr/>
        </p:nvGrpSpPr>
        <p:grpSpPr>
          <a:xfrm>
            <a:off x="2705796" y="2566527"/>
            <a:ext cx="2795327" cy="994779"/>
            <a:chOff x="2705796" y="2566527"/>
            <a:chExt cx="2795327" cy="994779"/>
          </a:xfrm>
        </p:grpSpPr>
        <p:sp>
          <p:nvSpPr>
            <p:cNvPr id="12" name="Freeform 11"/>
            <p:cNvSpPr/>
            <p:nvPr/>
          </p:nvSpPr>
          <p:spPr>
            <a:xfrm>
              <a:off x="3700574" y="3113655"/>
              <a:ext cx="9949" cy="189009"/>
            </a:xfrm>
            <a:custGeom>
              <a:avLst/>
              <a:gdLst/>
              <a:ahLst/>
              <a:cxnLst/>
              <a:rect l="0" t="0" r="0" b="0"/>
              <a:pathLst>
                <a:path w="9949" h="189009">
                  <a:moveTo>
                    <a:pt x="9948" y="0"/>
                  </a:moveTo>
                  <a:lnTo>
                    <a:pt x="4667" y="21124"/>
                  </a:lnTo>
                  <a:lnTo>
                    <a:pt x="3111" y="32873"/>
                  </a:lnTo>
                  <a:lnTo>
                    <a:pt x="2074" y="46232"/>
                  </a:lnTo>
                  <a:lnTo>
                    <a:pt x="1382" y="60665"/>
                  </a:lnTo>
                  <a:lnTo>
                    <a:pt x="615" y="91438"/>
                  </a:lnTo>
                  <a:lnTo>
                    <a:pt x="0" y="1890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3620992" y="3153446"/>
              <a:ext cx="198956" cy="29844"/>
            </a:xfrm>
            <a:custGeom>
              <a:avLst/>
              <a:gdLst/>
              <a:ahLst/>
              <a:cxnLst/>
              <a:rect l="0" t="0" r="0" b="0"/>
              <a:pathLst>
                <a:path w="198956" h="29844">
                  <a:moveTo>
                    <a:pt x="0" y="29843"/>
                  </a:moveTo>
                  <a:lnTo>
                    <a:pt x="15842" y="24562"/>
                  </a:lnTo>
                  <a:lnTo>
                    <a:pt x="24931" y="23007"/>
                  </a:lnTo>
                  <a:lnTo>
                    <a:pt x="35411" y="21970"/>
                  </a:lnTo>
                  <a:lnTo>
                    <a:pt x="46819" y="21278"/>
                  </a:lnTo>
                  <a:lnTo>
                    <a:pt x="57740" y="19712"/>
                  </a:lnTo>
                  <a:lnTo>
                    <a:pt x="68337" y="17563"/>
                  </a:lnTo>
                  <a:lnTo>
                    <a:pt x="78717" y="15024"/>
                  </a:lnTo>
                  <a:lnTo>
                    <a:pt x="91164" y="13332"/>
                  </a:lnTo>
                  <a:lnTo>
                    <a:pt x="104988" y="12204"/>
                  </a:lnTo>
                  <a:lnTo>
                    <a:pt x="119731" y="11452"/>
                  </a:lnTo>
                  <a:lnTo>
                    <a:pt x="135086" y="9845"/>
                  </a:lnTo>
                  <a:lnTo>
                    <a:pt x="150849" y="7669"/>
                  </a:lnTo>
                  <a:lnTo>
                    <a:pt x="19895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3939321" y="3034725"/>
              <a:ext cx="195360" cy="307730"/>
            </a:xfrm>
            <a:custGeom>
              <a:avLst/>
              <a:gdLst/>
              <a:ahLst/>
              <a:cxnLst/>
              <a:rect l="0" t="0" r="0" b="0"/>
              <a:pathLst>
                <a:path w="195360" h="307730">
                  <a:moveTo>
                    <a:pt x="0" y="29191"/>
                  </a:moveTo>
                  <a:lnTo>
                    <a:pt x="10561" y="18629"/>
                  </a:lnTo>
                  <a:lnTo>
                    <a:pt x="18094" y="14413"/>
                  </a:lnTo>
                  <a:lnTo>
                    <a:pt x="27537" y="10496"/>
                  </a:lnTo>
                  <a:lnTo>
                    <a:pt x="38253" y="6780"/>
                  </a:lnTo>
                  <a:lnTo>
                    <a:pt x="50924" y="4303"/>
                  </a:lnTo>
                  <a:lnTo>
                    <a:pt x="64898" y="2651"/>
                  </a:lnTo>
                  <a:lnTo>
                    <a:pt x="79740" y="1550"/>
                  </a:lnTo>
                  <a:lnTo>
                    <a:pt x="94056" y="816"/>
                  </a:lnTo>
                  <a:lnTo>
                    <a:pt x="121753" y="0"/>
                  </a:lnTo>
                  <a:lnTo>
                    <a:pt x="135329" y="888"/>
                  </a:lnTo>
                  <a:lnTo>
                    <a:pt x="148801" y="2585"/>
                  </a:lnTo>
                  <a:lnTo>
                    <a:pt x="162203" y="4822"/>
                  </a:lnTo>
                  <a:lnTo>
                    <a:pt x="172243" y="9629"/>
                  </a:lnTo>
                  <a:lnTo>
                    <a:pt x="180042" y="16150"/>
                  </a:lnTo>
                  <a:lnTo>
                    <a:pt x="186346" y="23813"/>
                  </a:lnTo>
                  <a:lnTo>
                    <a:pt x="190549" y="34448"/>
                  </a:lnTo>
                  <a:lnTo>
                    <a:pt x="193351" y="47065"/>
                  </a:lnTo>
                  <a:lnTo>
                    <a:pt x="195220" y="61002"/>
                  </a:lnTo>
                  <a:lnTo>
                    <a:pt x="195359" y="73610"/>
                  </a:lnTo>
                  <a:lnTo>
                    <a:pt x="194347" y="85331"/>
                  </a:lnTo>
                  <a:lnTo>
                    <a:pt x="192567" y="96461"/>
                  </a:lnTo>
                  <a:lnTo>
                    <a:pt x="190275" y="108302"/>
                  </a:lnTo>
                  <a:lnTo>
                    <a:pt x="184781" y="133249"/>
                  </a:lnTo>
                  <a:lnTo>
                    <a:pt x="181769" y="144986"/>
                  </a:lnTo>
                  <a:lnTo>
                    <a:pt x="178655" y="156127"/>
                  </a:lnTo>
                  <a:lnTo>
                    <a:pt x="172248" y="177348"/>
                  </a:lnTo>
                  <a:lnTo>
                    <a:pt x="165716" y="197832"/>
                  </a:lnTo>
                  <a:lnTo>
                    <a:pt x="161322" y="207937"/>
                  </a:lnTo>
                  <a:lnTo>
                    <a:pt x="156181" y="217989"/>
                  </a:lnTo>
                  <a:lnTo>
                    <a:pt x="150544" y="228007"/>
                  </a:lnTo>
                  <a:lnTo>
                    <a:pt x="145680" y="239106"/>
                  </a:lnTo>
                  <a:lnTo>
                    <a:pt x="141333" y="250927"/>
                  </a:lnTo>
                  <a:lnTo>
                    <a:pt x="137329" y="263229"/>
                  </a:lnTo>
                  <a:lnTo>
                    <a:pt x="132449" y="273642"/>
                  </a:lnTo>
                  <a:lnTo>
                    <a:pt x="126985" y="282793"/>
                  </a:lnTo>
                  <a:lnTo>
                    <a:pt x="109425" y="30772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4048746" y="3342454"/>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4008955" y="3193237"/>
              <a:ext cx="169113" cy="9949"/>
            </a:xfrm>
            <a:custGeom>
              <a:avLst/>
              <a:gdLst/>
              <a:ahLst/>
              <a:cxnLst/>
              <a:rect l="0" t="0" r="0" b="0"/>
              <a:pathLst>
                <a:path w="169113" h="9949">
                  <a:moveTo>
                    <a:pt x="0" y="9948"/>
                  </a:moveTo>
                  <a:lnTo>
                    <a:pt x="26405" y="4667"/>
                  </a:lnTo>
                  <a:lnTo>
                    <a:pt x="40815" y="3111"/>
                  </a:lnTo>
                  <a:lnTo>
                    <a:pt x="57053" y="2074"/>
                  </a:lnTo>
                  <a:lnTo>
                    <a:pt x="90570" y="922"/>
                  </a:lnTo>
                  <a:lnTo>
                    <a:pt x="169112"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4914203" y="3004229"/>
              <a:ext cx="29845" cy="228800"/>
            </a:xfrm>
            <a:custGeom>
              <a:avLst/>
              <a:gdLst/>
              <a:ahLst/>
              <a:cxnLst/>
              <a:rect l="0" t="0" r="0" b="0"/>
              <a:pathLst>
                <a:path w="29845" h="228800">
                  <a:moveTo>
                    <a:pt x="29844" y="0"/>
                  </a:moveTo>
                  <a:lnTo>
                    <a:pt x="24562" y="15843"/>
                  </a:lnTo>
                  <a:lnTo>
                    <a:pt x="23007" y="24931"/>
                  </a:lnTo>
                  <a:lnTo>
                    <a:pt x="21970" y="35411"/>
                  </a:lnTo>
                  <a:lnTo>
                    <a:pt x="21278" y="46819"/>
                  </a:lnTo>
                  <a:lnTo>
                    <a:pt x="20510" y="77180"/>
                  </a:lnTo>
                  <a:lnTo>
                    <a:pt x="20305" y="94560"/>
                  </a:lnTo>
                  <a:lnTo>
                    <a:pt x="19064" y="112779"/>
                  </a:lnTo>
                  <a:lnTo>
                    <a:pt x="17130" y="131557"/>
                  </a:lnTo>
                  <a:lnTo>
                    <a:pt x="14736" y="150707"/>
                  </a:lnTo>
                  <a:lnTo>
                    <a:pt x="12035" y="167895"/>
                  </a:lnTo>
                  <a:lnTo>
                    <a:pt x="9129" y="183776"/>
                  </a:lnTo>
                  <a:lnTo>
                    <a:pt x="0" y="22879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4874412" y="3093759"/>
              <a:ext cx="179061" cy="8566"/>
            </a:xfrm>
            <a:custGeom>
              <a:avLst/>
              <a:gdLst/>
              <a:ahLst/>
              <a:cxnLst/>
              <a:rect l="0" t="0" r="0" b="0"/>
              <a:pathLst>
                <a:path w="179061" h="8566">
                  <a:moveTo>
                    <a:pt x="0" y="0"/>
                  </a:moveTo>
                  <a:lnTo>
                    <a:pt x="21124" y="5281"/>
                  </a:lnTo>
                  <a:lnTo>
                    <a:pt x="32873" y="6837"/>
                  </a:lnTo>
                  <a:lnTo>
                    <a:pt x="46232" y="7874"/>
                  </a:lnTo>
                  <a:lnTo>
                    <a:pt x="60665" y="8565"/>
                  </a:lnTo>
                  <a:lnTo>
                    <a:pt x="76919" y="7921"/>
                  </a:lnTo>
                  <a:lnTo>
                    <a:pt x="17906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5192741" y="2926849"/>
              <a:ext cx="143835" cy="326076"/>
            </a:xfrm>
            <a:custGeom>
              <a:avLst/>
              <a:gdLst/>
              <a:ahLst/>
              <a:cxnLst/>
              <a:rect l="0" t="0" r="0" b="0"/>
              <a:pathLst>
                <a:path w="143835" h="326076">
                  <a:moveTo>
                    <a:pt x="0" y="27641"/>
                  </a:moveTo>
                  <a:lnTo>
                    <a:pt x="21124" y="17080"/>
                  </a:lnTo>
                  <a:lnTo>
                    <a:pt x="31768" y="12863"/>
                  </a:lnTo>
                  <a:lnTo>
                    <a:pt x="43285" y="8947"/>
                  </a:lnTo>
                  <a:lnTo>
                    <a:pt x="55384" y="5231"/>
                  </a:lnTo>
                  <a:lnTo>
                    <a:pt x="67871" y="2753"/>
                  </a:lnTo>
                  <a:lnTo>
                    <a:pt x="80617" y="1101"/>
                  </a:lnTo>
                  <a:lnTo>
                    <a:pt x="93536" y="0"/>
                  </a:lnTo>
                  <a:lnTo>
                    <a:pt x="105465" y="1477"/>
                  </a:lnTo>
                  <a:lnTo>
                    <a:pt x="116733" y="4672"/>
                  </a:lnTo>
                  <a:lnTo>
                    <a:pt x="127561" y="9012"/>
                  </a:lnTo>
                  <a:lnTo>
                    <a:pt x="134779" y="17433"/>
                  </a:lnTo>
                  <a:lnTo>
                    <a:pt x="139592" y="28573"/>
                  </a:lnTo>
                  <a:lnTo>
                    <a:pt x="142800" y="41526"/>
                  </a:lnTo>
                  <a:lnTo>
                    <a:pt x="143834" y="53477"/>
                  </a:lnTo>
                  <a:lnTo>
                    <a:pt x="143418" y="64761"/>
                  </a:lnTo>
                  <a:lnTo>
                    <a:pt x="142035" y="75599"/>
                  </a:lnTo>
                  <a:lnTo>
                    <a:pt x="140007" y="86141"/>
                  </a:lnTo>
                  <a:lnTo>
                    <a:pt x="137551" y="96484"/>
                  </a:lnTo>
                  <a:lnTo>
                    <a:pt x="134807" y="106696"/>
                  </a:lnTo>
                  <a:lnTo>
                    <a:pt x="128812" y="126885"/>
                  </a:lnTo>
                  <a:lnTo>
                    <a:pt x="115957" y="166864"/>
                  </a:lnTo>
                  <a:lnTo>
                    <a:pt x="106080" y="196740"/>
                  </a:lnTo>
                  <a:lnTo>
                    <a:pt x="103879" y="208903"/>
                  </a:lnTo>
                  <a:lnTo>
                    <a:pt x="102412" y="222538"/>
                  </a:lnTo>
                  <a:lnTo>
                    <a:pt x="101434" y="237155"/>
                  </a:lnTo>
                  <a:lnTo>
                    <a:pt x="99677" y="250215"/>
                  </a:lnTo>
                  <a:lnTo>
                    <a:pt x="97400" y="262238"/>
                  </a:lnTo>
                  <a:lnTo>
                    <a:pt x="89530" y="32607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5222585" y="3103707"/>
              <a:ext cx="189008" cy="19897"/>
            </a:xfrm>
            <a:custGeom>
              <a:avLst/>
              <a:gdLst/>
              <a:ahLst/>
              <a:cxnLst/>
              <a:rect l="0" t="0" r="0" b="0"/>
              <a:pathLst>
                <a:path w="189008" h="19897">
                  <a:moveTo>
                    <a:pt x="0" y="0"/>
                  </a:moveTo>
                  <a:lnTo>
                    <a:pt x="15842" y="5281"/>
                  </a:lnTo>
                  <a:lnTo>
                    <a:pt x="26036" y="6837"/>
                  </a:lnTo>
                  <a:lnTo>
                    <a:pt x="38358" y="7874"/>
                  </a:lnTo>
                  <a:lnTo>
                    <a:pt x="52099" y="8565"/>
                  </a:lnTo>
                  <a:lnTo>
                    <a:pt x="67892" y="10132"/>
                  </a:lnTo>
                  <a:lnTo>
                    <a:pt x="85052" y="12281"/>
                  </a:lnTo>
                  <a:lnTo>
                    <a:pt x="103124" y="14819"/>
                  </a:lnTo>
                  <a:lnTo>
                    <a:pt x="120698" y="16512"/>
                  </a:lnTo>
                  <a:lnTo>
                    <a:pt x="137942" y="17640"/>
                  </a:lnTo>
                  <a:lnTo>
                    <a:pt x="189007" y="1989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2705796" y="3471775"/>
              <a:ext cx="2795327" cy="89531"/>
            </a:xfrm>
            <a:custGeom>
              <a:avLst/>
              <a:gdLst/>
              <a:ahLst/>
              <a:cxnLst/>
              <a:rect l="0" t="0" r="0" b="0"/>
              <a:pathLst>
                <a:path w="2795327" h="89531">
                  <a:moveTo>
                    <a:pt x="2795326" y="0"/>
                  </a:moveTo>
                  <a:lnTo>
                    <a:pt x="2665584" y="0"/>
                  </a:lnTo>
                  <a:lnTo>
                    <a:pt x="2650250" y="1106"/>
                  </a:lnTo>
                  <a:lnTo>
                    <a:pt x="2634501" y="2947"/>
                  </a:lnTo>
                  <a:lnTo>
                    <a:pt x="2618475" y="5281"/>
                  </a:lnTo>
                  <a:lnTo>
                    <a:pt x="2585931" y="7874"/>
                  </a:lnTo>
                  <a:lnTo>
                    <a:pt x="2514726" y="9538"/>
                  </a:lnTo>
                  <a:lnTo>
                    <a:pt x="2496623" y="10780"/>
                  </a:lnTo>
                  <a:lnTo>
                    <a:pt x="2479028" y="12713"/>
                  </a:lnTo>
                  <a:lnTo>
                    <a:pt x="2461771" y="15107"/>
                  </a:lnTo>
                  <a:lnTo>
                    <a:pt x="2424912" y="17768"/>
                  </a:lnTo>
                  <a:lnTo>
                    <a:pt x="2386425" y="20055"/>
                  </a:lnTo>
                  <a:lnTo>
                    <a:pt x="2366877" y="22212"/>
                  </a:lnTo>
                  <a:lnTo>
                    <a:pt x="2347213" y="24756"/>
                  </a:lnTo>
                  <a:lnTo>
                    <a:pt x="2268002" y="22002"/>
                  </a:lnTo>
                  <a:lnTo>
                    <a:pt x="2188494" y="20312"/>
                  </a:lnTo>
                  <a:lnTo>
                    <a:pt x="1841879" y="19896"/>
                  </a:lnTo>
                  <a:lnTo>
                    <a:pt x="1820365" y="18791"/>
                  </a:lnTo>
                  <a:lnTo>
                    <a:pt x="1798285" y="16948"/>
                  </a:lnTo>
                  <a:lnTo>
                    <a:pt x="1775828" y="14615"/>
                  </a:lnTo>
                  <a:lnTo>
                    <a:pt x="1730243" y="12022"/>
                  </a:lnTo>
                  <a:lnTo>
                    <a:pt x="1661080" y="10562"/>
                  </a:lnTo>
                  <a:lnTo>
                    <a:pt x="1507352" y="9984"/>
                  </a:lnTo>
                  <a:lnTo>
                    <a:pt x="1485711" y="8866"/>
                  </a:lnTo>
                  <a:lnTo>
                    <a:pt x="1464651" y="7016"/>
                  </a:lnTo>
                  <a:lnTo>
                    <a:pt x="1443980" y="4677"/>
                  </a:lnTo>
                  <a:lnTo>
                    <a:pt x="1400379" y="2079"/>
                  </a:lnTo>
                  <a:lnTo>
                    <a:pt x="1332334" y="616"/>
                  </a:lnTo>
                  <a:lnTo>
                    <a:pt x="1054634" y="3"/>
                  </a:lnTo>
                  <a:lnTo>
                    <a:pt x="1034682" y="1107"/>
                  </a:lnTo>
                  <a:lnTo>
                    <a:pt x="1014749" y="2949"/>
                  </a:lnTo>
                  <a:lnTo>
                    <a:pt x="994828" y="5282"/>
                  </a:lnTo>
                  <a:lnTo>
                    <a:pt x="955010" y="7874"/>
                  </a:lnTo>
                  <a:lnTo>
                    <a:pt x="914101" y="10131"/>
                  </a:lnTo>
                  <a:lnTo>
                    <a:pt x="892359" y="12280"/>
                  </a:lnTo>
                  <a:lnTo>
                    <a:pt x="870128" y="14819"/>
                  </a:lnTo>
                  <a:lnTo>
                    <a:pt x="848676" y="16511"/>
                  </a:lnTo>
                  <a:lnTo>
                    <a:pt x="807154" y="18391"/>
                  </a:lnTo>
                  <a:lnTo>
                    <a:pt x="786797" y="19998"/>
                  </a:lnTo>
                  <a:lnTo>
                    <a:pt x="766594" y="22174"/>
                  </a:lnTo>
                  <a:lnTo>
                    <a:pt x="726461" y="27540"/>
                  </a:lnTo>
                  <a:lnTo>
                    <a:pt x="626746" y="43241"/>
                  </a:lnTo>
                  <a:lnTo>
                    <a:pt x="567034" y="53095"/>
                  </a:lnTo>
                  <a:lnTo>
                    <a:pt x="547135" y="55292"/>
                  </a:lnTo>
                  <a:lnTo>
                    <a:pt x="507340" y="57733"/>
                  </a:lnTo>
                  <a:lnTo>
                    <a:pt x="488549" y="59490"/>
                  </a:lnTo>
                  <a:lnTo>
                    <a:pt x="470495" y="61766"/>
                  </a:lnTo>
                  <a:lnTo>
                    <a:pt x="452932" y="64389"/>
                  </a:lnTo>
                  <a:lnTo>
                    <a:pt x="435697" y="66137"/>
                  </a:lnTo>
                  <a:lnTo>
                    <a:pt x="385036" y="68598"/>
                  </a:lnTo>
                  <a:lnTo>
                    <a:pt x="307081" y="69498"/>
                  </a:lnTo>
                  <a:lnTo>
                    <a:pt x="244467" y="70713"/>
                  </a:lnTo>
                  <a:lnTo>
                    <a:pt x="228191" y="72564"/>
                  </a:lnTo>
                  <a:lnTo>
                    <a:pt x="211814" y="74903"/>
                  </a:lnTo>
                  <a:lnTo>
                    <a:pt x="181827" y="77503"/>
                  </a:lnTo>
                  <a:lnTo>
                    <a:pt x="126552" y="79172"/>
                  </a:lnTo>
                  <a:lnTo>
                    <a:pt x="114211" y="80414"/>
                  </a:lnTo>
                  <a:lnTo>
                    <a:pt x="102668" y="82347"/>
                  </a:lnTo>
                  <a:lnTo>
                    <a:pt x="91657" y="84742"/>
                  </a:lnTo>
                  <a:lnTo>
                    <a:pt x="67632" y="87402"/>
                  </a:lnTo>
                  <a:lnTo>
                    <a:pt x="0" y="8953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3730417" y="2566527"/>
              <a:ext cx="666503" cy="775928"/>
            </a:xfrm>
            <a:custGeom>
              <a:avLst/>
              <a:gdLst/>
              <a:ahLst/>
              <a:cxnLst/>
              <a:rect l="0" t="0" r="0" b="0"/>
              <a:pathLst>
                <a:path w="666503" h="775928">
                  <a:moveTo>
                    <a:pt x="666502" y="0"/>
                  </a:moveTo>
                  <a:lnTo>
                    <a:pt x="650659" y="26405"/>
                  </a:lnTo>
                  <a:lnTo>
                    <a:pt x="631091" y="57053"/>
                  </a:lnTo>
                  <a:lnTo>
                    <a:pt x="619683" y="74511"/>
                  </a:lnTo>
                  <a:lnTo>
                    <a:pt x="607656" y="91675"/>
                  </a:lnTo>
                  <a:lnTo>
                    <a:pt x="595218" y="108645"/>
                  </a:lnTo>
                  <a:lnTo>
                    <a:pt x="582504" y="125485"/>
                  </a:lnTo>
                  <a:lnTo>
                    <a:pt x="553640" y="161881"/>
                  </a:lnTo>
                  <a:lnTo>
                    <a:pt x="490079" y="239283"/>
                  </a:lnTo>
                  <a:lnTo>
                    <a:pt x="435536" y="303873"/>
                  </a:lnTo>
                  <a:lnTo>
                    <a:pt x="416363" y="325272"/>
                  </a:lnTo>
                  <a:lnTo>
                    <a:pt x="357693" y="388178"/>
                  </a:lnTo>
                  <a:lnTo>
                    <a:pt x="318139" y="432640"/>
                  </a:lnTo>
                  <a:lnTo>
                    <a:pt x="246651" y="515179"/>
                  </a:lnTo>
                  <a:lnTo>
                    <a:pt x="196017" y="569838"/>
                  </a:lnTo>
                  <a:lnTo>
                    <a:pt x="147118" y="625333"/>
                  </a:lnTo>
                  <a:lnTo>
                    <a:pt x="118072" y="656310"/>
                  </a:lnTo>
                  <a:lnTo>
                    <a:pt x="105243" y="670760"/>
                  </a:lnTo>
                  <a:lnTo>
                    <a:pt x="93373" y="684815"/>
                  </a:lnTo>
                  <a:lnTo>
                    <a:pt x="82144" y="698606"/>
                  </a:lnTo>
                  <a:lnTo>
                    <a:pt x="71343" y="711116"/>
                  </a:lnTo>
                  <a:lnTo>
                    <a:pt x="60826" y="722772"/>
                  </a:lnTo>
                  <a:lnTo>
                    <a:pt x="40297" y="743460"/>
                  </a:lnTo>
                  <a:lnTo>
                    <a:pt x="30181" y="752071"/>
                  </a:lnTo>
                  <a:lnTo>
                    <a:pt x="0" y="77592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3740365" y="2675953"/>
              <a:ext cx="477495" cy="706293"/>
            </a:xfrm>
            <a:custGeom>
              <a:avLst/>
              <a:gdLst/>
              <a:ahLst/>
              <a:cxnLst/>
              <a:rect l="0" t="0" r="0" b="0"/>
              <a:pathLst>
                <a:path w="477495" h="706293">
                  <a:moveTo>
                    <a:pt x="0" y="0"/>
                  </a:moveTo>
                  <a:lnTo>
                    <a:pt x="15843" y="15842"/>
                  </a:lnTo>
                  <a:lnTo>
                    <a:pt x="23826" y="24930"/>
                  </a:lnTo>
                  <a:lnTo>
                    <a:pt x="32464" y="35410"/>
                  </a:lnTo>
                  <a:lnTo>
                    <a:pt x="50903" y="58845"/>
                  </a:lnTo>
                  <a:lnTo>
                    <a:pt x="99632" y="123015"/>
                  </a:lnTo>
                  <a:lnTo>
                    <a:pt x="109528" y="137275"/>
                  </a:lnTo>
                  <a:lnTo>
                    <a:pt x="119442" y="152309"/>
                  </a:lnTo>
                  <a:lnTo>
                    <a:pt x="152185" y="202819"/>
                  </a:lnTo>
                  <a:lnTo>
                    <a:pt x="175958" y="239358"/>
                  </a:lnTo>
                  <a:lnTo>
                    <a:pt x="197577" y="274020"/>
                  </a:lnTo>
                  <a:lnTo>
                    <a:pt x="207984" y="292105"/>
                  </a:lnTo>
                  <a:lnTo>
                    <a:pt x="238474" y="348139"/>
                  </a:lnTo>
                  <a:lnTo>
                    <a:pt x="268510" y="401340"/>
                  </a:lnTo>
                  <a:lnTo>
                    <a:pt x="298409" y="457508"/>
                  </a:lnTo>
                  <a:lnTo>
                    <a:pt x="318319" y="492559"/>
                  </a:lnTo>
                  <a:lnTo>
                    <a:pt x="328270" y="508538"/>
                  </a:lnTo>
                  <a:lnTo>
                    <a:pt x="338220" y="523612"/>
                  </a:lnTo>
                  <a:lnTo>
                    <a:pt x="348169" y="538082"/>
                  </a:lnTo>
                  <a:lnTo>
                    <a:pt x="359223" y="553256"/>
                  </a:lnTo>
                  <a:lnTo>
                    <a:pt x="425727" y="641121"/>
                  </a:lnTo>
                  <a:lnTo>
                    <a:pt x="441959" y="664063"/>
                  </a:lnTo>
                  <a:lnTo>
                    <a:pt x="456543" y="682366"/>
                  </a:lnTo>
                  <a:lnTo>
                    <a:pt x="477494" y="70629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 name="Group 35"/>
          <p:cNvGrpSpPr/>
          <p:nvPr/>
        </p:nvGrpSpPr>
        <p:grpSpPr>
          <a:xfrm>
            <a:off x="3372297" y="3688747"/>
            <a:ext cx="1551855" cy="1006606"/>
            <a:chOff x="3372297" y="3688747"/>
            <a:chExt cx="1551855" cy="1006606"/>
          </a:xfrm>
        </p:grpSpPr>
        <p:sp>
          <p:nvSpPr>
            <p:cNvPr id="25" name="Freeform 24"/>
            <p:cNvSpPr/>
            <p:nvPr/>
          </p:nvSpPr>
          <p:spPr>
            <a:xfrm>
              <a:off x="3420521" y="3688747"/>
              <a:ext cx="149706" cy="389844"/>
            </a:xfrm>
            <a:custGeom>
              <a:avLst/>
              <a:gdLst/>
              <a:ahLst/>
              <a:cxnLst/>
              <a:rect l="0" t="0" r="0" b="0"/>
              <a:pathLst>
                <a:path w="149706" h="389844">
                  <a:moveTo>
                    <a:pt x="11463" y="71514"/>
                  </a:moveTo>
                  <a:lnTo>
                    <a:pt x="901" y="82075"/>
                  </a:lnTo>
                  <a:lnTo>
                    <a:pt x="0" y="79660"/>
                  </a:lnTo>
                  <a:lnTo>
                    <a:pt x="1611" y="72523"/>
                  </a:lnTo>
                  <a:lnTo>
                    <a:pt x="4895" y="62239"/>
                  </a:lnTo>
                  <a:lnTo>
                    <a:pt x="10400" y="53172"/>
                  </a:lnTo>
                  <a:lnTo>
                    <a:pt x="17386" y="44917"/>
                  </a:lnTo>
                  <a:lnTo>
                    <a:pt x="25360" y="37203"/>
                  </a:lnTo>
                  <a:lnTo>
                    <a:pt x="33991" y="29850"/>
                  </a:lnTo>
                  <a:lnTo>
                    <a:pt x="43061" y="22736"/>
                  </a:lnTo>
                  <a:lnTo>
                    <a:pt x="52424" y="15784"/>
                  </a:lnTo>
                  <a:lnTo>
                    <a:pt x="63087" y="10044"/>
                  </a:lnTo>
                  <a:lnTo>
                    <a:pt x="74617" y="5112"/>
                  </a:lnTo>
                  <a:lnTo>
                    <a:pt x="86725" y="718"/>
                  </a:lnTo>
                  <a:lnTo>
                    <a:pt x="98113" y="0"/>
                  </a:lnTo>
                  <a:lnTo>
                    <a:pt x="109020" y="1732"/>
                  </a:lnTo>
                  <a:lnTo>
                    <a:pt x="119608" y="5097"/>
                  </a:lnTo>
                  <a:lnTo>
                    <a:pt x="126667" y="11762"/>
                  </a:lnTo>
                  <a:lnTo>
                    <a:pt x="131373" y="20626"/>
                  </a:lnTo>
                  <a:lnTo>
                    <a:pt x="134510" y="30956"/>
                  </a:lnTo>
                  <a:lnTo>
                    <a:pt x="135496" y="41160"/>
                  </a:lnTo>
                  <a:lnTo>
                    <a:pt x="135048" y="51278"/>
                  </a:lnTo>
                  <a:lnTo>
                    <a:pt x="133644" y="61339"/>
                  </a:lnTo>
                  <a:lnTo>
                    <a:pt x="130497" y="73573"/>
                  </a:lnTo>
                  <a:lnTo>
                    <a:pt x="126189" y="87256"/>
                  </a:lnTo>
                  <a:lnTo>
                    <a:pt x="121107" y="101904"/>
                  </a:lnTo>
                  <a:lnTo>
                    <a:pt x="115507" y="113880"/>
                  </a:lnTo>
                  <a:lnTo>
                    <a:pt x="109564" y="124075"/>
                  </a:lnTo>
                  <a:lnTo>
                    <a:pt x="103391" y="133082"/>
                  </a:lnTo>
                  <a:lnTo>
                    <a:pt x="87690" y="154880"/>
                  </a:lnTo>
                  <a:lnTo>
                    <a:pt x="78860" y="166882"/>
                  </a:lnTo>
                  <a:lnTo>
                    <a:pt x="69658" y="175989"/>
                  </a:lnTo>
                  <a:lnTo>
                    <a:pt x="60207" y="183166"/>
                  </a:lnTo>
                  <a:lnTo>
                    <a:pt x="50591" y="189055"/>
                  </a:lnTo>
                  <a:lnTo>
                    <a:pt x="46391" y="189666"/>
                  </a:lnTo>
                  <a:lnTo>
                    <a:pt x="45801" y="186757"/>
                  </a:lnTo>
                  <a:lnTo>
                    <a:pt x="47619" y="181502"/>
                  </a:lnTo>
                  <a:lnTo>
                    <a:pt x="51041" y="174683"/>
                  </a:lnTo>
                  <a:lnTo>
                    <a:pt x="55533" y="166820"/>
                  </a:lnTo>
                  <a:lnTo>
                    <a:pt x="60739" y="158263"/>
                  </a:lnTo>
                  <a:lnTo>
                    <a:pt x="67525" y="151453"/>
                  </a:lnTo>
                  <a:lnTo>
                    <a:pt x="75365" y="145808"/>
                  </a:lnTo>
                  <a:lnTo>
                    <a:pt x="83908" y="140939"/>
                  </a:lnTo>
                  <a:lnTo>
                    <a:pt x="94024" y="138798"/>
                  </a:lnTo>
                  <a:lnTo>
                    <a:pt x="105190" y="138476"/>
                  </a:lnTo>
                  <a:lnTo>
                    <a:pt x="117054" y="139367"/>
                  </a:lnTo>
                  <a:lnTo>
                    <a:pt x="126069" y="143276"/>
                  </a:lnTo>
                  <a:lnTo>
                    <a:pt x="133185" y="149199"/>
                  </a:lnTo>
                  <a:lnTo>
                    <a:pt x="139034" y="156463"/>
                  </a:lnTo>
                  <a:lnTo>
                    <a:pt x="142933" y="166832"/>
                  </a:lnTo>
                  <a:lnTo>
                    <a:pt x="145533" y="179272"/>
                  </a:lnTo>
                  <a:lnTo>
                    <a:pt x="147266" y="193092"/>
                  </a:lnTo>
                  <a:lnTo>
                    <a:pt x="148422" y="208936"/>
                  </a:lnTo>
                  <a:lnTo>
                    <a:pt x="149192" y="226131"/>
                  </a:lnTo>
                  <a:lnTo>
                    <a:pt x="149705" y="244227"/>
                  </a:lnTo>
                  <a:lnTo>
                    <a:pt x="148942" y="259606"/>
                  </a:lnTo>
                  <a:lnTo>
                    <a:pt x="147328" y="273175"/>
                  </a:lnTo>
                  <a:lnTo>
                    <a:pt x="145147" y="285537"/>
                  </a:lnTo>
                  <a:lnTo>
                    <a:pt x="140377" y="298199"/>
                  </a:lnTo>
                  <a:lnTo>
                    <a:pt x="133880" y="311062"/>
                  </a:lnTo>
                  <a:lnTo>
                    <a:pt x="126234" y="324059"/>
                  </a:lnTo>
                  <a:lnTo>
                    <a:pt x="117820" y="336039"/>
                  </a:lnTo>
                  <a:lnTo>
                    <a:pt x="108895" y="347342"/>
                  </a:lnTo>
                  <a:lnTo>
                    <a:pt x="99629" y="358193"/>
                  </a:lnTo>
                  <a:lnTo>
                    <a:pt x="90136" y="367637"/>
                  </a:lnTo>
                  <a:lnTo>
                    <a:pt x="80491" y="376144"/>
                  </a:lnTo>
                  <a:lnTo>
                    <a:pt x="70746" y="384026"/>
                  </a:lnTo>
                  <a:lnTo>
                    <a:pt x="60933" y="388176"/>
                  </a:lnTo>
                  <a:lnTo>
                    <a:pt x="51075" y="389837"/>
                  </a:lnTo>
                  <a:lnTo>
                    <a:pt x="21411" y="3898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3680678" y="3832097"/>
              <a:ext cx="268592" cy="176859"/>
            </a:xfrm>
            <a:custGeom>
              <a:avLst/>
              <a:gdLst/>
              <a:ahLst/>
              <a:cxnLst/>
              <a:rect l="0" t="0" r="0" b="0"/>
              <a:pathLst>
                <a:path w="268592" h="176859">
                  <a:moveTo>
                    <a:pt x="0" y="27641"/>
                  </a:moveTo>
                  <a:lnTo>
                    <a:pt x="10562" y="17080"/>
                  </a:lnTo>
                  <a:lnTo>
                    <a:pt x="16989" y="12863"/>
                  </a:lnTo>
                  <a:lnTo>
                    <a:pt x="24590" y="8947"/>
                  </a:lnTo>
                  <a:lnTo>
                    <a:pt x="32973" y="5231"/>
                  </a:lnTo>
                  <a:lnTo>
                    <a:pt x="42983" y="2753"/>
                  </a:lnTo>
                  <a:lnTo>
                    <a:pt x="54078" y="1101"/>
                  </a:lnTo>
                  <a:lnTo>
                    <a:pt x="65895" y="0"/>
                  </a:lnTo>
                  <a:lnTo>
                    <a:pt x="77089" y="372"/>
                  </a:lnTo>
                  <a:lnTo>
                    <a:pt x="87868" y="1724"/>
                  </a:lnTo>
                  <a:lnTo>
                    <a:pt x="98370" y="3732"/>
                  </a:lnTo>
                  <a:lnTo>
                    <a:pt x="107582" y="7280"/>
                  </a:lnTo>
                  <a:lnTo>
                    <a:pt x="115934" y="11857"/>
                  </a:lnTo>
                  <a:lnTo>
                    <a:pt x="123712" y="17118"/>
                  </a:lnTo>
                  <a:lnTo>
                    <a:pt x="131109" y="22837"/>
                  </a:lnTo>
                  <a:lnTo>
                    <a:pt x="138250" y="28859"/>
                  </a:lnTo>
                  <a:lnTo>
                    <a:pt x="145222" y="35085"/>
                  </a:lnTo>
                  <a:lnTo>
                    <a:pt x="152080" y="43657"/>
                  </a:lnTo>
                  <a:lnTo>
                    <a:pt x="158863" y="53793"/>
                  </a:lnTo>
                  <a:lnTo>
                    <a:pt x="165595" y="64971"/>
                  </a:lnTo>
                  <a:lnTo>
                    <a:pt x="172294" y="76845"/>
                  </a:lnTo>
                  <a:lnTo>
                    <a:pt x="185632" y="101827"/>
                  </a:lnTo>
                  <a:lnTo>
                    <a:pt x="193390" y="113574"/>
                  </a:lnTo>
                  <a:lnTo>
                    <a:pt x="201877" y="124721"/>
                  </a:lnTo>
                  <a:lnTo>
                    <a:pt x="210851" y="135468"/>
                  </a:lnTo>
                  <a:lnTo>
                    <a:pt x="219045" y="144843"/>
                  </a:lnTo>
                  <a:lnTo>
                    <a:pt x="226717" y="153304"/>
                  </a:lnTo>
                  <a:lnTo>
                    <a:pt x="268591" y="17685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3700574" y="3780156"/>
              <a:ext cx="208905" cy="298435"/>
            </a:xfrm>
            <a:custGeom>
              <a:avLst/>
              <a:gdLst/>
              <a:ahLst/>
              <a:cxnLst/>
              <a:rect l="0" t="0" r="0" b="0"/>
              <a:pathLst>
                <a:path w="208905" h="298435">
                  <a:moveTo>
                    <a:pt x="208904" y="0"/>
                  </a:moveTo>
                  <a:lnTo>
                    <a:pt x="203622" y="15843"/>
                  </a:lnTo>
                  <a:lnTo>
                    <a:pt x="198751" y="23826"/>
                  </a:lnTo>
                  <a:lnTo>
                    <a:pt x="192188" y="32463"/>
                  </a:lnTo>
                  <a:lnTo>
                    <a:pt x="184496" y="41538"/>
                  </a:lnTo>
                  <a:lnTo>
                    <a:pt x="177157" y="50903"/>
                  </a:lnTo>
                  <a:lnTo>
                    <a:pt x="170054" y="60463"/>
                  </a:lnTo>
                  <a:lnTo>
                    <a:pt x="146548" y="92708"/>
                  </a:lnTo>
                  <a:lnTo>
                    <a:pt x="137490" y="104913"/>
                  </a:lnTo>
                  <a:lnTo>
                    <a:pt x="121530" y="127315"/>
                  </a:lnTo>
                  <a:lnTo>
                    <a:pt x="114179" y="137932"/>
                  </a:lnTo>
                  <a:lnTo>
                    <a:pt x="71898" y="196705"/>
                  </a:lnTo>
                  <a:lnTo>
                    <a:pt x="64512" y="207403"/>
                  </a:lnTo>
                  <a:lnTo>
                    <a:pt x="57377" y="216746"/>
                  </a:lnTo>
                  <a:lnTo>
                    <a:pt x="50410" y="225185"/>
                  </a:lnTo>
                  <a:lnTo>
                    <a:pt x="43554" y="233021"/>
                  </a:lnTo>
                  <a:lnTo>
                    <a:pt x="36773" y="240457"/>
                  </a:lnTo>
                  <a:lnTo>
                    <a:pt x="23344" y="254613"/>
                  </a:lnTo>
                  <a:lnTo>
                    <a:pt x="17773" y="262588"/>
                  </a:lnTo>
                  <a:lnTo>
                    <a:pt x="12954" y="271220"/>
                  </a:lnTo>
                  <a:lnTo>
                    <a:pt x="0" y="29843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4173803" y="3750313"/>
              <a:ext cx="173378" cy="189009"/>
            </a:xfrm>
            <a:custGeom>
              <a:avLst/>
              <a:gdLst/>
              <a:ahLst/>
              <a:cxnLst/>
              <a:rect l="0" t="0" r="0" b="0"/>
              <a:pathLst>
                <a:path w="173378" h="189009">
                  <a:moveTo>
                    <a:pt x="173377" y="0"/>
                  </a:moveTo>
                  <a:lnTo>
                    <a:pt x="157534" y="10562"/>
                  </a:lnTo>
                  <a:lnTo>
                    <a:pt x="149551" y="16989"/>
                  </a:lnTo>
                  <a:lnTo>
                    <a:pt x="140913" y="24589"/>
                  </a:lnTo>
                  <a:lnTo>
                    <a:pt x="123579" y="40772"/>
                  </a:lnTo>
                  <a:lnTo>
                    <a:pt x="100286" y="63416"/>
                  </a:lnTo>
                  <a:lnTo>
                    <a:pt x="82310" y="81240"/>
                  </a:lnTo>
                  <a:lnTo>
                    <a:pt x="72875" y="89530"/>
                  </a:lnTo>
                  <a:lnTo>
                    <a:pt x="63268" y="97267"/>
                  </a:lnTo>
                  <a:lnTo>
                    <a:pt x="53548" y="104636"/>
                  </a:lnTo>
                  <a:lnTo>
                    <a:pt x="44858" y="111759"/>
                  </a:lnTo>
                  <a:lnTo>
                    <a:pt x="36853" y="118718"/>
                  </a:lnTo>
                  <a:lnTo>
                    <a:pt x="29306" y="125569"/>
                  </a:lnTo>
                  <a:lnTo>
                    <a:pt x="20959" y="132346"/>
                  </a:lnTo>
                  <a:lnTo>
                    <a:pt x="12078" y="139075"/>
                  </a:lnTo>
                  <a:lnTo>
                    <a:pt x="2842" y="145772"/>
                  </a:lnTo>
                  <a:lnTo>
                    <a:pt x="0" y="151341"/>
                  </a:lnTo>
                  <a:lnTo>
                    <a:pt x="1421" y="156160"/>
                  </a:lnTo>
                  <a:lnTo>
                    <a:pt x="5685" y="160477"/>
                  </a:lnTo>
                  <a:lnTo>
                    <a:pt x="12949" y="164461"/>
                  </a:lnTo>
                  <a:lnTo>
                    <a:pt x="22212" y="168222"/>
                  </a:lnTo>
                  <a:lnTo>
                    <a:pt x="53426" y="178796"/>
                  </a:lnTo>
                  <a:lnTo>
                    <a:pt x="103742" y="1890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4575979" y="3760261"/>
              <a:ext cx="49740" cy="248695"/>
            </a:xfrm>
            <a:custGeom>
              <a:avLst/>
              <a:gdLst/>
              <a:ahLst/>
              <a:cxnLst/>
              <a:rect l="0" t="0" r="0" b="0"/>
              <a:pathLst>
                <a:path w="49740" h="248695">
                  <a:moveTo>
                    <a:pt x="49739" y="0"/>
                  </a:moveTo>
                  <a:lnTo>
                    <a:pt x="44457" y="15843"/>
                  </a:lnTo>
                  <a:lnTo>
                    <a:pt x="41797" y="27141"/>
                  </a:lnTo>
                  <a:lnTo>
                    <a:pt x="38917" y="41306"/>
                  </a:lnTo>
                  <a:lnTo>
                    <a:pt x="35892" y="57380"/>
                  </a:lnTo>
                  <a:lnTo>
                    <a:pt x="29584" y="87031"/>
                  </a:lnTo>
                  <a:lnTo>
                    <a:pt x="26354" y="101128"/>
                  </a:lnTo>
                  <a:lnTo>
                    <a:pt x="19819" y="134476"/>
                  </a:lnTo>
                  <a:lnTo>
                    <a:pt x="16528" y="152653"/>
                  </a:lnTo>
                  <a:lnTo>
                    <a:pt x="9925" y="184640"/>
                  </a:lnTo>
                  <a:lnTo>
                    <a:pt x="0" y="24869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4716242" y="3710522"/>
              <a:ext cx="207910" cy="335311"/>
            </a:xfrm>
            <a:custGeom>
              <a:avLst/>
              <a:gdLst/>
              <a:ahLst/>
              <a:cxnLst/>
              <a:rect l="0" t="0" r="0" b="0"/>
              <a:pathLst>
                <a:path w="207910" h="335311">
                  <a:moveTo>
                    <a:pt x="207909" y="0"/>
                  </a:moveTo>
                  <a:lnTo>
                    <a:pt x="166371" y="27692"/>
                  </a:lnTo>
                  <a:lnTo>
                    <a:pt x="155900" y="32830"/>
                  </a:lnTo>
                  <a:lnTo>
                    <a:pt x="144498" y="37361"/>
                  </a:lnTo>
                  <a:lnTo>
                    <a:pt x="132476" y="41487"/>
                  </a:lnTo>
                  <a:lnTo>
                    <a:pt x="121145" y="43132"/>
                  </a:lnTo>
                  <a:lnTo>
                    <a:pt x="110275" y="43124"/>
                  </a:lnTo>
                  <a:lnTo>
                    <a:pt x="99713" y="42013"/>
                  </a:lnTo>
                  <a:lnTo>
                    <a:pt x="88250" y="40167"/>
                  </a:lnTo>
                  <a:lnTo>
                    <a:pt x="76187" y="37831"/>
                  </a:lnTo>
                  <a:lnTo>
                    <a:pt x="63723" y="35168"/>
                  </a:lnTo>
                  <a:lnTo>
                    <a:pt x="54309" y="37815"/>
                  </a:lnTo>
                  <a:lnTo>
                    <a:pt x="46928" y="44000"/>
                  </a:lnTo>
                  <a:lnTo>
                    <a:pt x="40901" y="52545"/>
                  </a:lnTo>
                  <a:lnTo>
                    <a:pt x="35778" y="61557"/>
                  </a:lnTo>
                  <a:lnTo>
                    <a:pt x="31258" y="70882"/>
                  </a:lnTo>
                  <a:lnTo>
                    <a:pt x="27139" y="80414"/>
                  </a:lnTo>
                  <a:lnTo>
                    <a:pt x="23288" y="90084"/>
                  </a:lnTo>
                  <a:lnTo>
                    <a:pt x="16061" y="109672"/>
                  </a:lnTo>
                  <a:lnTo>
                    <a:pt x="11481" y="119538"/>
                  </a:lnTo>
                  <a:lnTo>
                    <a:pt x="6218" y="129431"/>
                  </a:lnTo>
                  <a:lnTo>
                    <a:pt x="498" y="139342"/>
                  </a:lnTo>
                  <a:lnTo>
                    <a:pt x="0" y="143739"/>
                  </a:lnTo>
                  <a:lnTo>
                    <a:pt x="2985" y="144459"/>
                  </a:lnTo>
                  <a:lnTo>
                    <a:pt x="8290" y="142729"/>
                  </a:lnTo>
                  <a:lnTo>
                    <a:pt x="16248" y="139365"/>
                  </a:lnTo>
                  <a:lnTo>
                    <a:pt x="36881" y="129733"/>
                  </a:lnTo>
                  <a:lnTo>
                    <a:pt x="48572" y="125174"/>
                  </a:lnTo>
                  <a:lnTo>
                    <a:pt x="60788" y="121030"/>
                  </a:lnTo>
                  <a:lnTo>
                    <a:pt x="73353" y="117162"/>
                  </a:lnTo>
                  <a:lnTo>
                    <a:pt x="85046" y="116793"/>
                  </a:lnTo>
                  <a:lnTo>
                    <a:pt x="96157" y="118758"/>
                  </a:lnTo>
                  <a:lnTo>
                    <a:pt x="106880" y="122280"/>
                  </a:lnTo>
                  <a:lnTo>
                    <a:pt x="117345" y="126837"/>
                  </a:lnTo>
                  <a:lnTo>
                    <a:pt x="127637" y="132086"/>
                  </a:lnTo>
                  <a:lnTo>
                    <a:pt x="137815" y="137796"/>
                  </a:lnTo>
                  <a:lnTo>
                    <a:pt x="145705" y="146024"/>
                  </a:lnTo>
                  <a:lnTo>
                    <a:pt x="152071" y="155931"/>
                  </a:lnTo>
                  <a:lnTo>
                    <a:pt x="157420" y="166956"/>
                  </a:lnTo>
                  <a:lnTo>
                    <a:pt x="162091" y="177623"/>
                  </a:lnTo>
                  <a:lnTo>
                    <a:pt x="166311" y="188050"/>
                  </a:lnTo>
                  <a:lnTo>
                    <a:pt x="170229" y="198316"/>
                  </a:lnTo>
                  <a:lnTo>
                    <a:pt x="171736" y="210688"/>
                  </a:lnTo>
                  <a:lnTo>
                    <a:pt x="171635" y="224462"/>
                  </a:lnTo>
                  <a:lnTo>
                    <a:pt x="170463" y="239171"/>
                  </a:lnTo>
                  <a:lnTo>
                    <a:pt x="168576" y="253399"/>
                  </a:lnTo>
                  <a:lnTo>
                    <a:pt x="166213" y="267305"/>
                  </a:lnTo>
                  <a:lnTo>
                    <a:pt x="163532" y="280997"/>
                  </a:lnTo>
                  <a:lnTo>
                    <a:pt x="158429" y="292336"/>
                  </a:lnTo>
                  <a:lnTo>
                    <a:pt x="151710" y="302105"/>
                  </a:lnTo>
                  <a:lnTo>
                    <a:pt x="143916" y="310829"/>
                  </a:lnTo>
                  <a:lnTo>
                    <a:pt x="134298" y="317750"/>
                  </a:lnTo>
                  <a:lnTo>
                    <a:pt x="123466" y="323470"/>
                  </a:lnTo>
                  <a:lnTo>
                    <a:pt x="111822" y="328388"/>
                  </a:lnTo>
                  <a:lnTo>
                    <a:pt x="99639" y="331666"/>
                  </a:lnTo>
                  <a:lnTo>
                    <a:pt x="87095" y="333852"/>
                  </a:lnTo>
                  <a:lnTo>
                    <a:pt x="74312" y="335310"/>
                  </a:lnTo>
                  <a:lnTo>
                    <a:pt x="62474" y="334071"/>
                  </a:lnTo>
                  <a:lnTo>
                    <a:pt x="51265" y="331034"/>
                  </a:lnTo>
                  <a:lnTo>
                    <a:pt x="18901" y="31832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3372297" y="4227807"/>
              <a:ext cx="596868" cy="29844"/>
            </a:xfrm>
            <a:custGeom>
              <a:avLst/>
              <a:gdLst/>
              <a:ahLst/>
              <a:cxnLst/>
              <a:rect l="0" t="0" r="0" b="0"/>
              <a:pathLst>
                <a:path w="596868" h="29844">
                  <a:moveTo>
                    <a:pt x="0" y="29843"/>
                  </a:moveTo>
                  <a:lnTo>
                    <a:pt x="21124" y="24562"/>
                  </a:lnTo>
                  <a:lnTo>
                    <a:pt x="46232" y="19022"/>
                  </a:lnTo>
                  <a:lnTo>
                    <a:pt x="60665" y="15997"/>
                  </a:lnTo>
                  <a:lnTo>
                    <a:pt x="75813" y="13980"/>
                  </a:lnTo>
                  <a:lnTo>
                    <a:pt x="91439" y="12636"/>
                  </a:lnTo>
                  <a:lnTo>
                    <a:pt x="107382" y="11740"/>
                  </a:lnTo>
                  <a:lnTo>
                    <a:pt x="139834" y="10744"/>
                  </a:lnTo>
                  <a:lnTo>
                    <a:pt x="156225" y="10478"/>
                  </a:lnTo>
                  <a:lnTo>
                    <a:pt x="172680" y="9196"/>
                  </a:lnTo>
                  <a:lnTo>
                    <a:pt x="189175" y="7236"/>
                  </a:lnTo>
                  <a:lnTo>
                    <a:pt x="205699" y="4824"/>
                  </a:lnTo>
                  <a:lnTo>
                    <a:pt x="222242" y="3216"/>
                  </a:lnTo>
                  <a:lnTo>
                    <a:pt x="238796" y="2144"/>
                  </a:lnTo>
                  <a:lnTo>
                    <a:pt x="255360" y="1429"/>
                  </a:lnTo>
                  <a:lnTo>
                    <a:pt x="288501" y="635"/>
                  </a:lnTo>
                  <a:lnTo>
                    <a:pt x="59686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3561305" y="4371292"/>
              <a:ext cx="147782" cy="324061"/>
            </a:xfrm>
            <a:custGeom>
              <a:avLst/>
              <a:gdLst/>
              <a:ahLst/>
              <a:cxnLst/>
              <a:rect l="0" t="0" r="0" b="0"/>
              <a:pathLst>
                <a:path w="147782" h="324061">
                  <a:moveTo>
                    <a:pt x="0" y="5731"/>
                  </a:moveTo>
                  <a:lnTo>
                    <a:pt x="21124" y="450"/>
                  </a:lnTo>
                  <a:lnTo>
                    <a:pt x="30662" y="0"/>
                  </a:lnTo>
                  <a:lnTo>
                    <a:pt x="40337" y="805"/>
                  </a:lnTo>
                  <a:lnTo>
                    <a:pt x="50103" y="2447"/>
                  </a:lnTo>
                  <a:lnTo>
                    <a:pt x="58824" y="7963"/>
                  </a:lnTo>
                  <a:lnTo>
                    <a:pt x="66849" y="16061"/>
                  </a:lnTo>
                  <a:lnTo>
                    <a:pt x="74409" y="25882"/>
                  </a:lnTo>
                  <a:lnTo>
                    <a:pt x="79449" y="36850"/>
                  </a:lnTo>
                  <a:lnTo>
                    <a:pt x="82810" y="48583"/>
                  </a:lnTo>
                  <a:lnTo>
                    <a:pt x="85050" y="60827"/>
                  </a:lnTo>
                  <a:lnTo>
                    <a:pt x="84332" y="73410"/>
                  </a:lnTo>
                  <a:lnTo>
                    <a:pt x="81644" y="86220"/>
                  </a:lnTo>
                  <a:lnTo>
                    <a:pt x="77641" y="99182"/>
                  </a:lnTo>
                  <a:lnTo>
                    <a:pt x="72761" y="111138"/>
                  </a:lnTo>
                  <a:lnTo>
                    <a:pt x="67298" y="122425"/>
                  </a:lnTo>
                  <a:lnTo>
                    <a:pt x="61445" y="133266"/>
                  </a:lnTo>
                  <a:lnTo>
                    <a:pt x="55332" y="138283"/>
                  </a:lnTo>
                  <a:lnTo>
                    <a:pt x="49047" y="139417"/>
                  </a:lnTo>
                  <a:lnTo>
                    <a:pt x="42645" y="137962"/>
                  </a:lnTo>
                  <a:lnTo>
                    <a:pt x="41694" y="134781"/>
                  </a:lnTo>
                  <a:lnTo>
                    <a:pt x="44376" y="130450"/>
                  </a:lnTo>
                  <a:lnTo>
                    <a:pt x="49480" y="125352"/>
                  </a:lnTo>
                  <a:lnTo>
                    <a:pt x="56198" y="120848"/>
                  </a:lnTo>
                  <a:lnTo>
                    <a:pt x="63993" y="116741"/>
                  </a:lnTo>
                  <a:lnTo>
                    <a:pt x="72505" y="112897"/>
                  </a:lnTo>
                  <a:lnTo>
                    <a:pt x="82601" y="111439"/>
                  </a:lnTo>
                  <a:lnTo>
                    <a:pt x="93754" y="111573"/>
                  </a:lnTo>
                  <a:lnTo>
                    <a:pt x="105609" y="112768"/>
                  </a:lnTo>
                  <a:lnTo>
                    <a:pt x="115724" y="116880"/>
                  </a:lnTo>
                  <a:lnTo>
                    <a:pt x="124678" y="122937"/>
                  </a:lnTo>
                  <a:lnTo>
                    <a:pt x="132857" y="130292"/>
                  </a:lnTo>
                  <a:lnTo>
                    <a:pt x="138311" y="140721"/>
                  </a:lnTo>
                  <a:lnTo>
                    <a:pt x="141946" y="153200"/>
                  </a:lnTo>
                  <a:lnTo>
                    <a:pt x="144369" y="167046"/>
                  </a:lnTo>
                  <a:lnTo>
                    <a:pt x="145985" y="180699"/>
                  </a:lnTo>
                  <a:lnTo>
                    <a:pt x="147062" y="194221"/>
                  </a:lnTo>
                  <a:lnTo>
                    <a:pt x="147781" y="207657"/>
                  </a:lnTo>
                  <a:lnTo>
                    <a:pt x="146049" y="221036"/>
                  </a:lnTo>
                  <a:lnTo>
                    <a:pt x="142684" y="234376"/>
                  </a:lnTo>
                  <a:lnTo>
                    <a:pt x="138230" y="247691"/>
                  </a:lnTo>
                  <a:lnTo>
                    <a:pt x="131944" y="259884"/>
                  </a:lnTo>
                  <a:lnTo>
                    <a:pt x="124438" y="271328"/>
                  </a:lnTo>
                  <a:lnTo>
                    <a:pt x="116118" y="282273"/>
                  </a:lnTo>
                  <a:lnTo>
                    <a:pt x="106150" y="290676"/>
                  </a:lnTo>
                  <a:lnTo>
                    <a:pt x="95084" y="297383"/>
                  </a:lnTo>
                  <a:lnTo>
                    <a:pt x="83284" y="302959"/>
                  </a:lnTo>
                  <a:lnTo>
                    <a:pt x="70997" y="307782"/>
                  </a:lnTo>
                  <a:lnTo>
                    <a:pt x="58385" y="312103"/>
                  </a:lnTo>
                  <a:lnTo>
                    <a:pt x="0" y="32406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4396919" y="4132554"/>
              <a:ext cx="487442" cy="25619"/>
            </a:xfrm>
            <a:custGeom>
              <a:avLst/>
              <a:gdLst/>
              <a:ahLst/>
              <a:cxnLst/>
              <a:rect l="0" t="0" r="0" b="0"/>
              <a:pathLst>
                <a:path w="487442" h="25619">
                  <a:moveTo>
                    <a:pt x="0" y="25618"/>
                  </a:moveTo>
                  <a:lnTo>
                    <a:pt x="15843" y="20337"/>
                  </a:lnTo>
                  <a:lnTo>
                    <a:pt x="27141" y="17676"/>
                  </a:lnTo>
                  <a:lnTo>
                    <a:pt x="41305" y="14797"/>
                  </a:lnTo>
                  <a:lnTo>
                    <a:pt x="57380" y="11772"/>
                  </a:lnTo>
                  <a:lnTo>
                    <a:pt x="72518" y="9755"/>
                  </a:lnTo>
                  <a:lnTo>
                    <a:pt x="87031" y="8411"/>
                  </a:lnTo>
                  <a:lnTo>
                    <a:pt x="101128" y="7515"/>
                  </a:lnTo>
                  <a:lnTo>
                    <a:pt x="137423" y="6519"/>
                  </a:lnTo>
                  <a:lnTo>
                    <a:pt x="292275" y="5769"/>
                  </a:lnTo>
                  <a:lnTo>
                    <a:pt x="314224" y="4648"/>
                  </a:lnTo>
                  <a:lnTo>
                    <a:pt x="335487" y="2795"/>
                  </a:lnTo>
                  <a:lnTo>
                    <a:pt x="356295" y="455"/>
                  </a:lnTo>
                  <a:lnTo>
                    <a:pt x="373483" y="0"/>
                  </a:lnTo>
                  <a:lnTo>
                    <a:pt x="388257" y="802"/>
                  </a:lnTo>
                  <a:lnTo>
                    <a:pt x="401423" y="2442"/>
                  </a:lnTo>
                  <a:lnTo>
                    <a:pt x="414621" y="3536"/>
                  </a:lnTo>
                  <a:lnTo>
                    <a:pt x="427841" y="4264"/>
                  </a:lnTo>
                  <a:lnTo>
                    <a:pt x="487441" y="572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4476501" y="4261644"/>
              <a:ext cx="162104" cy="324284"/>
            </a:xfrm>
            <a:custGeom>
              <a:avLst/>
              <a:gdLst/>
              <a:ahLst/>
              <a:cxnLst/>
              <a:rect l="0" t="0" r="0" b="0"/>
              <a:pathLst>
                <a:path w="162104" h="324284">
                  <a:moveTo>
                    <a:pt x="39791" y="45745"/>
                  </a:moveTo>
                  <a:lnTo>
                    <a:pt x="50353" y="29902"/>
                  </a:lnTo>
                  <a:lnTo>
                    <a:pt x="57885" y="23025"/>
                  </a:lnTo>
                  <a:lnTo>
                    <a:pt x="67328" y="16229"/>
                  </a:lnTo>
                  <a:lnTo>
                    <a:pt x="78045" y="9488"/>
                  </a:lnTo>
                  <a:lnTo>
                    <a:pt x="89610" y="4994"/>
                  </a:lnTo>
                  <a:lnTo>
                    <a:pt x="101742" y="1998"/>
                  </a:lnTo>
                  <a:lnTo>
                    <a:pt x="114251" y="0"/>
                  </a:lnTo>
                  <a:lnTo>
                    <a:pt x="124801" y="879"/>
                  </a:lnTo>
                  <a:lnTo>
                    <a:pt x="134045" y="3676"/>
                  </a:lnTo>
                  <a:lnTo>
                    <a:pt x="142418" y="7751"/>
                  </a:lnTo>
                  <a:lnTo>
                    <a:pt x="149105" y="13784"/>
                  </a:lnTo>
                  <a:lnTo>
                    <a:pt x="154669" y="21122"/>
                  </a:lnTo>
                  <a:lnTo>
                    <a:pt x="159483" y="29329"/>
                  </a:lnTo>
                  <a:lnTo>
                    <a:pt x="161588" y="40327"/>
                  </a:lnTo>
                  <a:lnTo>
                    <a:pt x="161886" y="53186"/>
                  </a:lnTo>
                  <a:lnTo>
                    <a:pt x="160979" y="67285"/>
                  </a:lnTo>
                  <a:lnTo>
                    <a:pt x="158163" y="82211"/>
                  </a:lnTo>
                  <a:lnTo>
                    <a:pt x="154076" y="97688"/>
                  </a:lnTo>
                  <a:lnTo>
                    <a:pt x="149140" y="113533"/>
                  </a:lnTo>
                  <a:lnTo>
                    <a:pt x="143639" y="126307"/>
                  </a:lnTo>
                  <a:lnTo>
                    <a:pt x="137761" y="137033"/>
                  </a:lnTo>
                  <a:lnTo>
                    <a:pt x="131632" y="146395"/>
                  </a:lnTo>
                  <a:lnTo>
                    <a:pt x="124230" y="155952"/>
                  </a:lnTo>
                  <a:lnTo>
                    <a:pt x="115979" y="165639"/>
                  </a:lnTo>
                  <a:lnTo>
                    <a:pt x="107163" y="175413"/>
                  </a:lnTo>
                  <a:lnTo>
                    <a:pt x="97969" y="183035"/>
                  </a:lnTo>
                  <a:lnTo>
                    <a:pt x="88524" y="189221"/>
                  </a:lnTo>
                  <a:lnTo>
                    <a:pt x="78912" y="194450"/>
                  </a:lnTo>
                  <a:lnTo>
                    <a:pt x="73609" y="194621"/>
                  </a:lnTo>
                  <a:lnTo>
                    <a:pt x="71179" y="191419"/>
                  </a:lnTo>
                  <a:lnTo>
                    <a:pt x="70664" y="185967"/>
                  </a:lnTo>
                  <a:lnTo>
                    <a:pt x="74742" y="182333"/>
                  </a:lnTo>
                  <a:lnTo>
                    <a:pt x="81882" y="179911"/>
                  </a:lnTo>
                  <a:lnTo>
                    <a:pt x="91063" y="178296"/>
                  </a:lnTo>
                  <a:lnTo>
                    <a:pt x="100500" y="178324"/>
                  </a:lnTo>
                  <a:lnTo>
                    <a:pt x="110107" y="179449"/>
                  </a:lnTo>
                  <a:lnTo>
                    <a:pt x="119827" y="181304"/>
                  </a:lnTo>
                  <a:lnTo>
                    <a:pt x="128519" y="184751"/>
                  </a:lnTo>
                  <a:lnTo>
                    <a:pt x="136524" y="189260"/>
                  </a:lnTo>
                  <a:lnTo>
                    <a:pt x="144070" y="194476"/>
                  </a:lnTo>
                  <a:lnTo>
                    <a:pt x="150207" y="201270"/>
                  </a:lnTo>
                  <a:lnTo>
                    <a:pt x="155403" y="209115"/>
                  </a:lnTo>
                  <a:lnTo>
                    <a:pt x="159973" y="217661"/>
                  </a:lnTo>
                  <a:lnTo>
                    <a:pt x="161914" y="228885"/>
                  </a:lnTo>
                  <a:lnTo>
                    <a:pt x="162103" y="241893"/>
                  </a:lnTo>
                  <a:lnTo>
                    <a:pt x="161124" y="256093"/>
                  </a:lnTo>
                  <a:lnTo>
                    <a:pt x="158260" y="267769"/>
                  </a:lnTo>
                  <a:lnTo>
                    <a:pt x="154140" y="277764"/>
                  </a:lnTo>
                  <a:lnTo>
                    <a:pt x="149183" y="286639"/>
                  </a:lnTo>
                  <a:lnTo>
                    <a:pt x="141457" y="293660"/>
                  </a:lnTo>
                  <a:lnTo>
                    <a:pt x="131885" y="299446"/>
                  </a:lnTo>
                  <a:lnTo>
                    <a:pt x="121083" y="304409"/>
                  </a:lnTo>
                  <a:lnTo>
                    <a:pt x="110565" y="308823"/>
                  </a:lnTo>
                  <a:lnTo>
                    <a:pt x="100237" y="312871"/>
                  </a:lnTo>
                  <a:lnTo>
                    <a:pt x="90036" y="316675"/>
                  </a:lnTo>
                  <a:lnTo>
                    <a:pt x="78814" y="319211"/>
                  </a:lnTo>
                  <a:lnTo>
                    <a:pt x="66912" y="320901"/>
                  </a:lnTo>
                  <a:lnTo>
                    <a:pt x="0" y="32428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3461827" y="3720470"/>
              <a:ext cx="139270" cy="885353"/>
            </a:xfrm>
            <a:custGeom>
              <a:avLst/>
              <a:gdLst/>
              <a:ahLst/>
              <a:cxnLst/>
              <a:rect l="0" t="0" r="0" b="0"/>
              <a:pathLst>
                <a:path w="139270" h="885353">
                  <a:moveTo>
                    <a:pt x="0" y="0"/>
                  </a:moveTo>
                  <a:lnTo>
                    <a:pt x="0" y="21123"/>
                  </a:lnTo>
                  <a:lnTo>
                    <a:pt x="2211" y="32872"/>
                  </a:lnTo>
                  <a:lnTo>
                    <a:pt x="5895" y="46231"/>
                  </a:lnTo>
                  <a:lnTo>
                    <a:pt x="10562" y="60664"/>
                  </a:lnTo>
                  <a:lnTo>
                    <a:pt x="14779" y="74707"/>
                  </a:lnTo>
                  <a:lnTo>
                    <a:pt x="22411" y="102101"/>
                  </a:lnTo>
                  <a:lnTo>
                    <a:pt x="25994" y="116701"/>
                  </a:lnTo>
                  <a:lnTo>
                    <a:pt x="32922" y="147660"/>
                  </a:lnTo>
                  <a:lnTo>
                    <a:pt x="39686" y="182789"/>
                  </a:lnTo>
                  <a:lnTo>
                    <a:pt x="62997" y="318547"/>
                  </a:lnTo>
                  <a:lnTo>
                    <a:pt x="92846" y="512213"/>
                  </a:lnTo>
                  <a:lnTo>
                    <a:pt x="95057" y="533799"/>
                  </a:lnTo>
                  <a:lnTo>
                    <a:pt x="96530" y="554822"/>
                  </a:lnTo>
                  <a:lnTo>
                    <a:pt x="97513" y="575468"/>
                  </a:lnTo>
                  <a:lnTo>
                    <a:pt x="99273" y="595865"/>
                  </a:lnTo>
                  <a:lnTo>
                    <a:pt x="101552" y="616094"/>
                  </a:lnTo>
                  <a:lnTo>
                    <a:pt x="104177" y="636212"/>
                  </a:lnTo>
                  <a:lnTo>
                    <a:pt x="107032" y="655151"/>
                  </a:lnTo>
                  <a:lnTo>
                    <a:pt x="113152" y="690932"/>
                  </a:lnTo>
                  <a:lnTo>
                    <a:pt x="122811" y="742146"/>
                  </a:lnTo>
                  <a:lnTo>
                    <a:pt x="124981" y="758932"/>
                  </a:lnTo>
                  <a:lnTo>
                    <a:pt x="126428" y="775650"/>
                  </a:lnTo>
                  <a:lnTo>
                    <a:pt x="127393" y="792322"/>
                  </a:lnTo>
                  <a:lnTo>
                    <a:pt x="128464" y="822636"/>
                  </a:lnTo>
                  <a:lnTo>
                    <a:pt x="139269" y="88535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 name="Group 39"/>
          <p:cNvGrpSpPr/>
          <p:nvPr/>
        </p:nvGrpSpPr>
        <p:grpSpPr>
          <a:xfrm>
            <a:off x="3591149" y="4934099"/>
            <a:ext cx="537181" cy="407860"/>
            <a:chOff x="3591149" y="4934099"/>
            <a:chExt cx="537181" cy="407860"/>
          </a:xfrm>
        </p:grpSpPr>
        <p:sp>
          <p:nvSpPr>
            <p:cNvPr id="37" name="Freeform 36"/>
            <p:cNvSpPr/>
            <p:nvPr/>
          </p:nvSpPr>
          <p:spPr>
            <a:xfrm>
              <a:off x="3591149" y="5149981"/>
              <a:ext cx="198956" cy="182030"/>
            </a:xfrm>
            <a:custGeom>
              <a:avLst/>
              <a:gdLst/>
              <a:ahLst/>
              <a:cxnLst/>
              <a:rect l="0" t="0" r="0" b="0"/>
              <a:pathLst>
                <a:path w="198956" h="182030">
                  <a:moveTo>
                    <a:pt x="0" y="62656"/>
                  </a:moveTo>
                  <a:lnTo>
                    <a:pt x="0" y="41532"/>
                  </a:lnTo>
                  <a:lnTo>
                    <a:pt x="2210" y="33099"/>
                  </a:lnTo>
                  <a:lnTo>
                    <a:pt x="5895" y="25266"/>
                  </a:lnTo>
                  <a:lnTo>
                    <a:pt x="10561" y="17834"/>
                  </a:lnTo>
                  <a:lnTo>
                    <a:pt x="16988" y="11774"/>
                  </a:lnTo>
                  <a:lnTo>
                    <a:pt x="24589" y="6628"/>
                  </a:lnTo>
                  <a:lnTo>
                    <a:pt x="32972" y="2092"/>
                  </a:lnTo>
                  <a:lnTo>
                    <a:pt x="41877" y="174"/>
                  </a:lnTo>
                  <a:lnTo>
                    <a:pt x="51129" y="0"/>
                  </a:lnTo>
                  <a:lnTo>
                    <a:pt x="60613" y="990"/>
                  </a:lnTo>
                  <a:lnTo>
                    <a:pt x="70252" y="3860"/>
                  </a:lnTo>
                  <a:lnTo>
                    <a:pt x="79993" y="7984"/>
                  </a:lnTo>
                  <a:lnTo>
                    <a:pt x="89804" y="12944"/>
                  </a:lnTo>
                  <a:lnTo>
                    <a:pt x="98555" y="19567"/>
                  </a:lnTo>
                  <a:lnTo>
                    <a:pt x="106600" y="27298"/>
                  </a:lnTo>
                  <a:lnTo>
                    <a:pt x="114173" y="35768"/>
                  </a:lnTo>
                  <a:lnTo>
                    <a:pt x="121433" y="45836"/>
                  </a:lnTo>
                  <a:lnTo>
                    <a:pt x="128484" y="56969"/>
                  </a:lnTo>
                  <a:lnTo>
                    <a:pt x="135394" y="68812"/>
                  </a:lnTo>
                  <a:lnTo>
                    <a:pt x="141107" y="80024"/>
                  </a:lnTo>
                  <a:lnTo>
                    <a:pt x="146020" y="90814"/>
                  </a:lnTo>
                  <a:lnTo>
                    <a:pt x="150402" y="101323"/>
                  </a:lnTo>
                  <a:lnTo>
                    <a:pt x="155533" y="112751"/>
                  </a:lnTo>
                  <a:lnTo>
                    <a:pt x="167130" y="137238"/>
                  </a:lnTo>
                  <a:lnTo>
                    <a:pt x="173317" y="147747"/>
                  </a:lnTo>
                  <a:lnTo>
                    <a:pt x="179652" y="156964"/>
                  </a:lnTo>
                  <a:lnTo>
                    <a:pt x="198955" y="18202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3620992" y="5033577"/>
              <a:ext cx="189009" cy="308382"/>
            </a:xfrm>
            <a:custGeom>
              <a:avLst/>
              <a:gdLst/>
              <a:ahLst/>
              <a:cxnLst/>
              <a:rect l="0" t="0" r="0" b="0"/>
              <a:pathLst>
                <a:path w="189009" h="308382">
                  <a:moveTo>
                    <a:pt x="189008" y="0"/>
                  </a:moveTo>
                  <a:lnTo>
                    <a:pt x="173165" y="15843"/>
                  </a:lnTo>
                  <a:lnTo>
                    <a:pt x="166287" y="26036"/>
                  </a:lnTo>
                  <a:lnTo>
                    <a:pt x="159491" y="38358"/>
                  </a:lnTo>
                  <a:lnTo>
                    <a:pt x="152751" y="52099"/>
                  </a:lnTo>
                  <a:lnTo>
                    <a:pt x="146046" y="64576"/>
                  </a:lnTo>
                  <a:lnTo>
                    <a:pt x="139366" y="76210"/>
                  </a:lnTo>
                  <a:lnTo>
                    <a:pt x="132702" y="87282"/>
                  </a:lnTo>
                  <a:lnTo>
                    <a:pt x="119402" y="108426"/>
                  </a:lnTo>
                  <a:lnTo>
                    <a:pt x="92852" y="149019"/>
                  </a:lnTo>
                  <a:lnTo>
                    <a:pt x="87323" y="160138"/>
                  </a:lnTo>
                  <a:lnTo>
                    <a:pt x="82532" y="171972"/>
                  </a:lnTo>
                  <a:lnTo>
                    <a:pt x="78233" y="184282"/>
                  </a:lnTo>
                  <a:lnTo>
                    <a:pt x="73156" y="195805"/>
                  </a:lnTo>
                  <a:lnTo>
                    <a:pt x="67561" y="206803"/>
                  </a:lnTo>
                  <a:lnTo>
                    <a:pt x="61620" y="217450"/>
                  </a:lnTo>
                  <a:lnTo>
                    <a:pt x="55449" y="227865"/>
                  </a:lnTo>
                  <a:lnTo>
                    <a:pt x="42697" y="248279"/>
                  </a:lnTo>
                  <a:lnTo>
                    <a:pt x="35096" y="259470"/>
                  </a:lnTo>
                  <a:lnTo>
                    <a:pt x="0" y="30838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3984618" y="4934099"/>
              <a:ext cx="143712" cy="288487"/>
            </a:xfrm>
            <a:custGeom>
              <a:avLst/>
              <a:gdLst/>
              <a:ahLst/>
              <a:cxnLst/>
              <a:rect l="0" t="0" r="0" b="0"/>
              <a:pathLst>
                <a:path w="143712" h="288487">
                  <a:moveTo>
                    <a:pt x="133763" y="0"/>
                  </a:moveTo>
                  <a:lnTo>
                    <a:pt x="117920" y="15843"/>
                  </a:lnTo>
                  <a:lnTo>
                    <a:pt x="111042" y="26036"/>
                  </a:lnTo>
                  <a:lnTo>
                    <a:pt x="104247" y="38358"/>
                  </a:lnTo>
                  <a:lnTo>
                    <a:pt x="97506" y="52099"/>
                  </a:lnTo>
                  <a:lnTo>
                    <a:pt x="90801" y="64576"/>
                  </a:lnTo>
                  <a:lnTo>
                    <a:pt x="84121" y="76210"/>
                  </a:lnTo>
                  <a:lnTo>
                    <a:pt x="77456" y="87282"/>
                  </a:lnTo>
                  <a:lnTo>
                    <a:pt x="70803" y="99084"/>
                  </a:lnTo>
                  <a:lnTo>
                    <a:pt x="57516" y="123988"/>
                  </a:lnTo>
                  <a:lnTo>
                    <a:pt x="50877" y="134608"/>
                  </a:lnTo>
                  <a:lnTo>
                    <a:pt x="44241" y="143899"/>
                  </a:lnTo>
                  <a:lnTo>
                    <a:pt x="37607" y="152303"/>
                  </a:lnTo>
                  <a:lnTo>
                    <a:pt x="32078" y="161222"/>
                  </a:lnTo>
                  <a:lnTo>
                    <a:pt x="27287" y="170484"/>
                  </a:lnTo>
                  <a:lnTo>
                    <a:pt x="22988" y="179974"/>
                  </a:lnTo>
                  <a:lnTo>
                    <a:pt x="16806" y="188512"/>
                  </a:lnTo>
                  <a:lnTo>
                    <a:pt x="9369" y="196414"/>
                  </a:lnTo>
                  <a:lnTo>
                    <a:pt x="1094" y="203893"/>
                  </a:lnTo>
                  <a:lnTo>
                    <a:pt x="0" y="209985"/>
                  </a:lnTo>
                  <a:lnTo>
                    <a:pt x="3691" y="215151"/>
                  </a:lnTo>
                  <a:lnTo>
                    <a:pt x="10573" y="219700"/>
                  </a:lnTo>
                  <a:lnTo>
                    <a:pt x="18477" y="223838"/>
                  </a:lnTo>
                  <a:lnTo>
                    <a:pt x="27062" y="227702"/>
                  </a:lnTo>
                  <a:lnTo>
                    <a:pt x="36102" y="231384"/>
                  </a:lnTo>
                  <a:lnTo>
                    <a:pt x="46549" y="237154"/>
                  </a:lnTo>
                  <a:lnTo>
                    <a:pt x="57936" y="244317"/>
                  </a:lnTo>
                  <a:lnTo>
                    <a:pt x="69948" y="252408"/>
                  </a:lnTo>
                  <a:lnTo>
                    <a:pt x="81272" y="258907"/>
                  </a:lnTo>
                  <a:lnTo>
                    <a:pt x="92137" y="264345"/>
                  </a:lnTo>
                  <a:lnTo>
                    <a:pt x="143711" y="28848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1" name="Freeform 40"/>
          <p:cNvSpPr/>
          <p:nvPr/>
        </p:nvSpPr>
        <p:spPr>
          <a:xfrm>
            <a:off x="4282406" y="4804778"/>
            <a:ext cx="164253" cy="342656"/>
          </a:xfrm>
          <a:custGeom>
            <a:avLst/>
            <a:gdLst/>
            <a:ahLst/>
            <a:cxnLst/>
            <a:rect l="0" t="0" r="0" b="0"/>
            <a:pathLst>
              <a:path w="164253" h="342656">
                <a:moveTo>
                  <a:pt x="164252" y="0"/>
                </a:moveTo>
                <a:lnTo>
                  <a:pt x="100303" y="0"/>
                </a:lnTo>
                <a:lnTo>
                  <a:pt x="88460" y="1105"/>
                </a:lnTo>
                <a:lnTo>
                  <a:pt x="77248" y="2947"/>
                </a:lnTo>
                <a:lnTo>
                  <a:pt x="66458" y="5281"/>
                </a:lnTo>
                <a:lnTo>
                  <a:pt x="54844" y="5731"/>
                </a:lnTo>
                <a:lnTo>
                  <a:pt x="42680" y="4926"/>
                </a:lnTo>
                <a:lnTo>
                  <a:pt x="30148" y="3284"/>
                </a:lnTo>
                <a:lnTo>
                  <a:pt x="21795" y="7716"/>
                </a:lnTo>
                <a:lnTo>
                  <a:pt x="16226" y="16197"/>
                </a:lnTo>
                <a:lnTo>
                  <a:pt x="12513" y="27377"/>
                </a:lnTo>
                <a:lnTo>
                  <a:pt x="10038" y="40358"/>
                </a:lnTo>
                <a:lnTo>
                  <a:pt x="8387" y="54538"/>
                </a:lnTo>
                <a:lnTo>
                  <a:pt x="7287" y="69518"/>
                </a:lnTo>
                <a:lnTo>
                  <a:pt x="6554" y="83925"/>
                </a:lnTo>
                <a:lnTo>
                  <a:pt x="5739" y="111724"/>
                </a:lnTo>
                <a:lnTo>
                  <a:pt x="4417" y="124221"/>
                </a:lnTo>
                <a:lnTo>
                  <a:pt x="2430" y="135869"/>
                </a:lnTo>
                <a:lnTo>
                  <a:pt x="0" y="146950"/>
                </a:lnTo>
                <a:lnTo>
                  <a:pt x="590" y="152127"/>
                </a:lnTo>
                <a:lnTo>
                  <a:pt x="3194" y="153367"/>
                </a:lnTo>
                <a:lnTo>
                  <a:pt x="7141" y="151984"/>
                </a:lnTo>
                <a:lnTo>
                  <a:pt x="11983" y="147746"/>
                </a:lnTo>
                <a:lnTo>
                  <a:pt x="17421" y="141604"/>
                </a:lnTo>
                <a:lnTo>
                  <a:pt x="23258" y="134194"/>
                </a:lnTo>
                <a:lnTo>
                  <a:pt x="29359" y="127043"/>
                </a:lnTo>
                <a:lnTo>
                  <a:pt x="35638" y="120065"/>
                </a:lnTo>
                <a:lnTo>
                  <a:pt x="42034" y="113203"/>
                </a:lnTo>
                <a:lnTo>
                  <a:pt x="50719" y="108627"/>
                </a:lnTo>
                <a:lnTo>
                  <a:pt x="60930" y="105578"/>
                </a:lnTo>
                <a:lnTo>
                  <a:pt x="72159" y="103544"/>
                </a:lnTo>
                <a:lnTo>
                  <a:pt x="82961" y="104399"/>
                </a:lnTo>
                <a:lnTo>
                  <a:pt x="93478" y="107180"/>
                </a:lnTo>
                <a:lnTo>
                  <a:pt x="103806" y="111244"/>
                </a:lnTo>
                <a:lnTo>
                  <a:pt x="111796" y="117270"/>
                </a:lnTo>
                <a:lnTo>
                  <a:pt x="118228" y="124603"/>
                </a:lnTo>
                <a:lnTo>
                  <a:pt x="123622" y="132807"/>
                </a:lnTo>
                <a:lnTo>
                  <a:pt x="128323" y="141593"/>
                </a:lnTo>
                <a:lnTo>
                  <a:pt x="132562" y="150766"/>
                </a:lnTo>
                <a:lnTo>
                  <a:pt x="136493" y="160197"/>
                </a:lnTo>
                <a:lnTo>
                  <a:pt x="140219" y="172011"/>
                </a:lnTo>
                <a:lnTo>
                  <a:pt x="143809" y="185414"/>
                </a:lnTo>
                <a:lnTo>
                  <a:pt x="147307" y="199875"/>
                </a:lnTo>
                <a:lnTo>
                  <a:pt x="149639" y="215043"/>
                </a:lnTo>
                <a:lnTo>
                  <a:pt x="151194" y="230682"/>
                </a:lnTo>
                <a:lnTo>
                  <a:pt x="152231" y="246634"/>
                </a:lnTo>
                <a:lnTo>
                  <a:pt x="151816" y="261689"/>
                </a:lnTo>
                <a:lnTo>
                  <a:pt x="150435" y="276148"/>
                </a:lnTo>
                <a:lnTo>
                  <a:pt x="148408" y="290208"/>
                </a:lnTo>
                <a:lnTo>
                  <a:pt x="144847" y="302898"/>
                </a:lnTo>
                <a:lnTo>
                  <a:pt x="140262" y="314673"/>
                </a:lnTo>
                <a:lnTo>
                  <a:pt x="134995" y="325839"/>
                </a:lnTo>
                <a:lnTo>
                  <a:pt x="127062" y="333283"/>
                </a:lnTo>
                <a:lnTo>
                  <a:pt x="117352" y="338246"/>
                </a:lnTo>
                <a:lnTo>
                  <a:pt x="106458" y="341555"/>
                </a:lnTo>
                <a:lnTo>
                  <a:pt x="94774" y="342655"/>
                </a:lnTo>
                <a:lnTo>
                  <a:pt x="82563" y="342284"/>
                </a:lnTo>
                <a:lnTo>
                  <a:pt x="34930" y="32827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4800" y="457200"/>
            <a:ext cx="3937000" cy="369332"/>
          </a:xfrm>
          <a:prstGeom prst="rect">
            <a:avLst/>
          </a:prstGeom>
          <a:noFill/>
        </p:spPr>
        <p:txBody>
          <a:bodyPr vert="horz" rtlCol="0">
            <a:spAutoFit/>
          </a:bodyPr>
          <a:lstStyle/>
          <a:p>
            <a:r>
              <a:rPr lang="en-US" sz="1600" smtClean="0">
                <a:solidFill>
                  <a:srgbClr val="000000"/>
                </a:solidFill>
                <a:latin typeface="Arial - 22"/>
              </a:rPr>
              <a:t>E</a:t>
            </a:r>
            <a:r>
              <a:rPr lang="en-US" smtClean="0">
                <a:solidFill>
                  <a:srgbClr val="000000"/>
                </a:solidFill>
                <a:latin typeface="Arial - 24"/>
              </a:rPr>
              <a:t>xample 2: -0.6(x - 5) ≤15</a:t>
            </a:r>
            <a:endParaRPr lang="en-US">
              <a:solidFill>
                <a:srgbClr val="000000"/>
              </a:solidFill>
              <a:latin typeface="Arial - 24"/>
            </a:endParaRPr>
          </a:p>
        </p:txBody>
      </p:sp>
      <p:grpSp>
        <p:nvGrpSpPr>
          <p:cNvPr id="18" name="Group 17"/>
          <p:cNvGrpSpPr/>
          <p:nvPr/>
        </p:nvGrpSpPr>
        <p:grpSpPr>
          <a:xfrm>
            <a:off x="1969660" y="1084308"/>
            <a:ext cx="3829897" cy="368068"/>
            <a:chOff x="1969660" y="1084308"/>
            <a:chExt cx="3829897" cy="368068"/>
          </a:xfrm>
        </p:grpSpPr>
        <p:sp>
          <p:nvSpPr>
            <p:cNvPr id="3" name="Freeform 2"/>
            <p:cNvSpPr/>
            <p:nvPr/>
          </p:nvSpPr>
          <p:spPr>
            <a:xfrm>
              <a:off x="1969660" y="1293211"/>
              <a:ext cx="179061" cy="9949"/>
            </a:xfrm>
            <a:custGeom>
              <a:avLst/>
              <a:gdLst/>
              <a:ahLst/>
              <a:cxnLst/>
              <a:rect l="0" t="0" r="0" b="0"/>
              <a:pathLst>
                <a:path w="179061" h="9949">
                  <a:moveTo>
                    <a:pt x="0" y="0"/>
                  </a:moveTo>
                  <a:lnTo>
                    <a:pt x="21124" y="5281"/>
                  </a:lnTo>
                  <a:lnTo>
                    <a:pt x="32873" y="6837"/>
                  </a:lnTo>
                  <a:lnTo>
                    <a:pt x="46232" y="7874"/>
                  </a:lnTo>
                  <a:lnTo>
                    <a:pt x="60665" y="8565"/>
                  </a:lnTo>
                  <a:lnTo>
                    <a:pt x="88491" y="9333"/>
                  </a:lnTo>
                  <a:lnTo>
                    <a:pt x="179060" y="99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2332447" y="1392689"/>
              <a:ext cx="14555" cy="49740"/>
            </a:xfrm>
            <a:custGeom>
              <a:avLst/>
              <a:gdLst/>
              <a:ahLst/>
              <a:cxnLst/>
              <a:rect l="0" t="0" r="0" b="0"/>
              <a:pathLst>
                <a:path w="14555" h="49740">
                  <a:moveTo>
                    <a:pt x="5281" y="0"/>
                  </a:moveTo>
                  <a:lnTo>
                    <a:pt x="0" y="15843"/>
                  </a:lnTo>
                  <a:lnTo>
                    <a:pt x="1760" y="19404"/>
                  </a:lnTo>
                  <a:lnTo>
                    <a:pt x="6250" y="20673"/>
                  </a:lnTo>
                  <a:lnTo>
                    <a:pt x="12559" y="20414"/>
                  </a:lnTo>
                  <a:lnTo>
                    <a:pt x="14554" y="18030"/>
                  </a:lnTo>
                  <a:lnTo>
                    <a:pt x="13674" y="14231"/>
                  </a:lnTo>
                  <a:lnTo>
                    <a:pt x="10876" y="9487"/>
                  </a:lnTo>
                  <a:lnTo>
                    <a:pt x="7906" y="9641"/>
                  </a:lnTo>
                  <a:lnTo>
                    <a:pt x="4820" y="13059"/>
                  </a:lnTo>
                  <a:lnTo>
                    <a:pt x="5281" y="4973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2568850" y="1134047"/>
              <a:ext cx="178982" cy="270320"/>
            </a:xfrm>
            <a:custGeom>
              <a:avLst/>
              <a:gdLst/>
              <a:ahLst/>
              <a:cxnLst/>
              <a:rect l="0" t="0" r="0" b="0"/>
              <a:pathLst>
                <a:path w="178982" h="270320">
                  <a:moveTo>
                    <a:pt x="37468" y="0"/>
                  </a:moveTo>
                  <a:lnTo>
                    <a:pt x="32187" y="15842"/>
                  </a:lnTo>
                  <a:lnTo>
                    <a:pt x="28421" y="24930"/>
                  </a:lnTo>
                  <a:lnTo>
                    <a:pt x="23699" y="35410"/>
                  </a:lnTo>
                  <a:lnTo>
                    <a:pt x="18341" y="46818"/>
                  </a:lnTo>
                  <a:lnTo>
                    <a:pt x="13664" y="61055"/>
                  </a:lnTo>
                  <a:lnTo>
                    <a:pt x="9440" y="77179"/>
                  </a:lnTo>
                  <a:lnTo>
                    <a:pt x="5519" y="94559"/>
                  </a:lnTo>
                  <a:lnTo>
                    <a:pt x="2905" y="112778"/>
                  </a:lnTo>
                  <a:lnTo>
                    <a:pt x="1162" y="131556"/>
                  </a:lnTo>
                  <a:lnTo>
                    <a:pt x="0" y="150707"/>
                  </a:lnTo>
                  <a:lnTo>
                    <a:pt x="1437" y="169000"/>
                  </a:lnTo>
                  <a:lnTo>
                    <a:pt x="4605" y="186722"/>
                  </a:lnTo>
                  <a:lnTo>
                    <a:pt x="8927" y="204064"/>
                  </a:lnTo>
                  <a:lnTo>
                    <a:pt x="14020" y="218940"/>
                  </a:lnTo>
                  <a:lnTo>
                    <a:pt x="19625" y="232174"/>
                  </a:lnTo>
                  <a:lnTo>
                    <a:pt x="25573" y="244313"/>
                  </a:lnTo>
                  <a:lnTo>
                    <a:pt x="33959" y="253510"/>
                  </a:lnTo>
                  <a:lnTo>
                    <a:pt x="43971" y="260747"/>
                  </a:lnTo>
                  <a:lnTo>
                    <a:pt x="55067" y="266677"/>
                  </a:lnTo>
                  <a:lnTo>
                    <a:pt x="66886" y="269525"/>
                  </a:lnTo>
                  <a:lnTo>
                    <a:pt x="79186" y="270319"/>
                  </a:lnTo>
                  <a:lnTo>
                    <a:pt x="91807" y="269742"/>
                  </a:lnTo>
                  <a:lnTo>
                    <a:pt x="103538" y="267147"/>
                  </a:lnTo>
                  <a:lnTo>
                    <a:pt x="114674" y="263207"/>
                  </a:lnTo>
                  <a:lnTo>
                    <a:pt x="125414" y="258369"/>
                  </a:lnTo>
                  <a:lnTo>
                    <a:pt x="135890" y="252934"/>
                  </a:lnTo>
                  <a:lnTo>
                    <a:pt x="146189" y="247099"/>
                  </a:lnTo>
                  <a:lnTo>
                    <a:pt x="156372" y="240999"/>
                  </a:lnTo>
                  <a:lnTo>
                    <a:pt x="164266" y="233616"/>
                  </a:lnTo>
                  <a:lnTo>
                    <a:pt x="170633" y="225378"/>
                  </a:lnTo>
                  <a:lnTo>
                    <a:pt x="175984" y="216571"/>
                  </a:lnTo>
                  <a:lnTo>
                    <a:pt x="178446" y="207383"/>
                  </a:lnTo>
                  <a:lnTo>
                    <a:pt x="178981" y="197942"/>
                  </a:lnTo>
                  <a:lnTo>
                    <a:pt x="178233" y="188332"/>
                  </a:lnTo>
                  <a:lnTo>
                    <a:pt x="173313" y="181925"/>
                  </a:lnTo>
                  <a:lnTo>
                    <a:pt x="165612" y="177654"/>
                  </a:lnTo>
                  <a:lnTo>
                    <a:pt x="156057" y="174807"/>
                  </a:lnTo>
                  <a:lnTo>
                    <a:pt x="146371" y="174014"/>
                  </a:lnTo>
                  <a:lnTo>
                    <a:pt x="136597" y="174590"/>
                  </a:lnTo>
                  <a:lnTo>
                    <a:pt x="126766" y="176080"/>
                  </a:lnTo>
                  <a:lnTo>
                    <a:pt x="116895" y="180389"/>
                  </a:lnTo>
                  <a:lnTo>
                    <a:pt x="106999" y="186578"/>
                  </a:lnTo>
                  <a:lnTo>
                    <a:pt x="97086" y="194019"/>
                  </a:lnTo>
                  <a:lnTo>
                    <a:pt x="89372" y="202297"/>
                  </a:lnTo>
                  <a:lnTo>
                    <a:pt x="83123" y="211130"/>
                  </a:lnTo>
                  <a:lnTo>
                    <a:pt x="57364" y="25864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2950461" y="1084308"/>
              <a:ext cx="83613" cy="368068"/>
            </a:xfrm>
            <a:custGeom>
              <a:avLst/>
              <a:gdLst/>
              <a:ahLst/>
              <a:cxnLst/>
              <a:rect l="0" t="0" r="0" b="0"/>
              <a:pathLst>
                <a:path w="83613" h="368068">
                  <a:moveTo>
                    <a:pt x="83612" y="0"/>
                  </a:moveTo>
                  <a:lnTo>
                    <a:pt x="67769" y="21123"/>
                  </a:lnTo>
                  <a:lnTo>
                    <a:pt x="60891" y="31767"/>
                  </a:lnTo>
                  <a:lnTo>
                    <a:pt x="54096" y="43284"/>
                  </a:lnTo>
                  <a:lnTo>
                    <a:pt x="47355" y="55383"/>
                  </a:lnTo>
                  <a:lnTo>
                    <a:pt x="40650" y="66765"/>
                  </a:lnTo>
                  <a:lnTo>
                    <a:pt x="27305" y="88255"/>
                  </a:lnTo>
                  <a:lnTo>
                    <a:pt x="21757" y="99733"/>
                  </a:lnTo>
                  <a:lnTo>
                    <a:pt x="16953" y="111806"/>
                  </a:lnTo>
                  <a:lnTo>
                    <a:pt x="12645" y="124276"/>
                  </a:lnTo>
                  <a:lnTo>
                    <a:pt x="8668" y="137011"/>
                  </a:lnTo>
                  <a:lnTo>
                    <a:pt x="1301" y="162950"/>
                  </a:lnTo>
                  <a:lnTo>
                    <a:pt x="0" y="178268"/>
                  </a:lnTo>
                  <a:lnTo>
                    <a:pt x="238" y="195111"/>
                  </a:lnTo>
                  <a:lnTo>
                    <a:pt x="1502" y="212972"/>
                  </a:lnTo>
                  <a:lnTo>
                    <a:pt x="2345" y="229301"/>
                  </a:lnTo>
                  <a:lnTo>
                    <a:pt x="3281" y="259234"/>
                  </a:lnTo>
                  <a:lnTo>
                    <a:pt x="5741" y="273405"/>
                  </a:lnTo>
                  <a:lnTo>
                    <a:pt x="9592" y="287274"/>
                  </a:lnTo>
                  <a:lnTo>
                    <a:pt x="14370" y="300942"/>
                  </a:lnTo>
                  <a:lnTo>
                    <a:pt x="19765" y="313369"/>
                  </a:lnTo>
                  <a:lnTo>
                    <a:pt x="25573" y="324970"/>
                  </a:lnTo>
                  <a:lnTo>
                    <a:pt x="63716" y="36806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3163394" y="1205064"/>
              <a:ext cx="318330" cy="147835"/>
            </a:xfrm>
            <a:custGeom>
              <a:avLst/>
              <a:gdLst/>
              <a:ahLst/>
              <a:cxnLst/>
              <a:rect l="0" t="0" r="0" b="0"/>
              <a:pathLst>
                <a:path w="318330" h="147835">
                  <a:moveTo>
                    <a:pt x="0" y="8565"/>
                  </a:moveTo>
                  <a:lnTo>
                    <a:pt x="15842" y="3284"/>
                  </a:lnTo>
                  <a:lnTo>
                    <a:pt x="26036" y="1728"/>
                  </a:lnTo>
                  <a:lnTo>
                    <a:pt x="38358" y="691"/>
                  </a:lnTo>
                  <a:lnTo>
                    <a:pt x="52099" y="0"/>
                  </a:lnTo>
                  <a:lnTo>
                    <a:pt x="65681" y="1749"/>
                  </a:lnTo>
                  <a:lnTo>
                    <a:pt x="79158" y="5126"/>
                  </a:lnTo>
                  <a:lnTo>
                    <a:pt x="92563" y="9588"/>
                  </a:lnTo>
                  <a:lnTo>
                    <a:pt x="103710" y="14774"/>
                  </a:lnTo>
                  <a:lnTo>
                    <a:pt x="113353" y="20441"/>
                  </a:lnTo>
                  <a:lnTo>
                    <a:pt x="121991" y="26430"/>
                  </a:lnTo>
                  <a:lnTo>
                    <a:pt x="131066" y="33739"/>
                  </a:lnTo>
                  <a:lnTo>
                    <a:pt x="140433" y="41927"/>
                  </a:lnTo>
                  <a:lnTo>
                    <a:pt x="149992" y="50702"/>
                  </a:lnTo>
                  <a:lnTo>
                    <a:pt x="169457" y="69294"/>
                  </a:lnTo>
                  <a:lnTo>
                    <a:pt x="179290" y="78894"/>
                  </a:lnTo>
                  <a:lnTo>
                    <a:pt x="190266" y="87505"/>
                  </a:lnTo>
                  <a:lnTo>
                    <a:pt x="202005" y="95456"/>
                  </a:lnTo>
                  <a:lnTo>
                    <a:pt x="225733" y="110186"/>
                  </a:lnTo>
                  <a:lnTo>
                    <a:pt x="247332" y="124101"/>
                  </a:lnTo>
                  <a:lnTo>
                    <a:pt x="257734" y="129801"/>
                  </a:lnTo>
                  <a:lnTo>
                    <a:pt x="267984" y="134707"/>
                  </a:lnTo>
                  <a:lnTo>
                    <a:pt x="318329" y="14783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3262872" y="1183785"/>
              <a:ext cx="159165" cy="179061"/>
            </a:xfrm>
            <a:custGeom>
              <a:avLst/>
              <a:gdLst/>
              <a:ahLst/>
              <a:cxnLst/>
              <a:rect l="0" t="0" r="0" b="0"/>
              <a:pathLst>
                <a:path w="159165" h="179061">
                  <a:moveTo>
                    <a:pt x="159164" y="0"/>
                  </a:moveTo>
                  <a:lnTo>
                    <a:pt x="94293" y="64872"/>
                  </a:lnTo>
                  <a:lnTo>
                    <a:pt x="86073" y="74196"/>
                  </a:lnTo>
                  <a:lnTo>
                    <a:pt x="77278" y="84834"/>
                  </a:lnTo>
                  <a:lnTo>
                    <a:pt x="68098" y="96348"/>
                  </a:lnTo>
                  <a:lnTo>
                    <a:pt x="59768" y="106234"/>
                  </a:lnTo>
                  <a:lnTo>
                    <a:pt x="52003" y="115035"/>
                  </a:lnTo>
                  <a:lnTo>
                    <a:pt x="44616" y="123113"/>
                  </a:lnTo>
                  <a:lnTo>
                    <a:pt x="36376" y="132920"/>
                  </a:lnTo>
                  <a:lnTo>
                    <a:pt x="0" y="17906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3640887" y="1243472"/>
              <a:ext cx="159166" cy="1"/>
            </a:xfrm>
            <a:custGeom>
              <a:avLst/>
              <a:gdLst/>
              <a:ahLst/>
              <a:cxnLst/>
              <a:rect l="0" t="0" r="0" b="0"/>
              <a:pathLst>
                <a:path w="159166" h="1">
                  <a:moveTo>
                    <a:pt x="0" y="0"/>
                  </a:moveTo>
                  <a:lnTo>
                    <a:pt x="15916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4007259" y="1163890"/>
              <a:ext cx="165702" cy="202920"/>
            </a:xfrm>
            <a:custGeom>
              <a:avLst/>
              <a:gdLst/>
              <a:ahLst/>
              <a:cxnLst/>
              <a:rect l="0" t="0" r="0" b="0"/>
              <a:pathLst>
                <a:path w="165702" h="202920">
                  <a:moveTo>
                    <a:pt x="41487" y="0"/>
                  </a:moveTo>
                  <a:lnTo>
                    <a:pt x="30925" y="21124"/>
                  </a:lnTo>
                  <a:lnTo>
                    <a:pt x="25604" y="29557"/>
                  </a:lnTo>
                  <a:lnTo>
                    <a:pt x="19845" y="37389"/>
                  </a:lnTo>
                  <a:lnTo>
                    <a:pt x="13795" y="44822"/>
                  </a:lnTo>
                  <a:lnTo>
                    <a:pt x="8657" y="53093"/>
                  </a:lnTo>
                  <a:lnTo>
                    <a:pt x="4126" y="61922"/>
                  </a:lnTo>
                  <a:lnTo>
                    <a:pt x="0" y="71125"/>
                  </a:lnTo>
                  <a:lnTo>
                    <a:pt x="566" y="79471"/>
                  </a:lnTo>
                  <a:lnTo>
                    <a:pt x="4258" y="87245"/>
                  </a:lnTo>
                  <a:lnTo>
                    <a:pt x="10036" y="94638"/>
                  </a:lnTo>
                  <a:lnTo>
                    <a:pt x="19414" y="99567"/>
                  </a:lnTo>
                  <a:lnTo>
                    <a:pt x="31193" y="102853"/>
                  </a:lnTo>
                  <a:lnTo>
                    <a:pt x="59019" y="107610"/>
                  </a:lnTo>
                  <a:lnTo>
                    <a:pt x="89807" y="113408"/>
                  </a:lnTo>
                  <a:lnTo>
                    <a:pt x="104649" y="117607"/>
                  </a:lnTo>
                  <a:lnTo>
                    <a:pt x="118965" y="122617"/>
                  </a:lnTo>
                  <a:lnTo>
                    <a:pt x="132930" y="128168"/>
                  </a:lnTo>
                  <a:lnTo>
                    <a:pt x="144451" y="135184"/>
                  </a:lnTo>
                  <a:lnTo>
                    <a:pt x="154342" y="143177"/>
                  </a:lnTo>
                  <a:lnTo>
                    <a:pt x="163147" y="151822"/>
                  </a:lnTo>
                  <a:lnTo>
                    <a:pt x="165701" y="159796"/>
                  </a:lnTo>
                  <a:lnTo>
                    <a:pt x="164087" y="167323"/>
                  </a:lnTo>
                  <a:lnTo>
                    <a:pt x="159696" y="174551"/>
                  </a:lnTo>
                  <a:lnTo>
                    <a:pt x="153452" y="180475"/>
                  </a:lnTo>
                  <a:lnTo>
                    <a:pt x="145974" y="185530"/>
                  </a:lnTo>
                  <a:lnTo>
                    <a:pt x="137672" y="190005"/>
                  </a:lnTo>
                  <a:lnTo>
                    <a:pt x="127717" y="194094"/>
                  </a:lnTo>
                  <a:lnTo>
                    <a:pt x="116659" y="197925"/>
                  </a:lnTo>
                  <a:lnTo>
                    <a:pt x="104865" y="201584"/>
                  </a:lnTo>
                  <a:lnTo>
                    <a:pt x="93687" y="202919"/>
                  </a:lnTo>
                  <a:lnTo>
                    <a:pt x="82919" y="202703"/>
                  </a:lnTo>
                  <a:lnTo>
                    <a:pt x="31540" y="19895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4048746" y="1143994"/>
              <a:ext cx="189009" cy="9949"/>
            </a:xfrm>
            <a:custGeom>
              <a:avLst/>
              <a:gdLst/>
              <a:ahLst/>
              <a:cxnLst/>
              <a:rect l="0" t="0" r="0" b="0"/>
              <a:pathLst>
                <a:path w="189009" h="9949">
                  <a:moveTo>
                    <a:pt x="0" y="9948"/>
                  </a:moveTo>
                  <a:lnTo>
                    <a:pt x="15843" y="4667"/>
                  </a:lnTo>
                  <a:lnTo>
                    <a:pt x="26037" y="3111"/>
                  </a:lnTo>
                  <a:lnTo>
                    <a:pt x="38359" y="2074"/>
                  </a:lnTo>
                  <a:lnTo>
                    <a:pt x="52100" y="1383"/>
                  </a:lnTo>
                  <a:lnTo>
                    <a:pt x="88001" y="615"/>
                  </a:lnTo>
                  <a:lnTo>
                    <a:pt x="18900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4406867" y="1094255"/>
              <a:ext cx="118555" cy="348174"/>
            </a:xfrm>
            <a:custGeom>
              <a:avLst/>
              <a:gdLst/>
              <a:ahLst/>
              <a:cxnLst/>
              <a:rect l="0" t="0" r="0" b="0"/>
              <a:pathLst>
                <a:path w="118555" h="348174">
                  <a:moveTo>
                    <a:pt x="99477" y="0"/>
                  </a:moveTo>
                  <a:lnTo>
                    <a:pt x="110039" y="26405"/>
                  </a:lnTo>
                  <a:lnTo>
                    <a:pt x="113150" y="38604"/>
                  </a:lnTo>
                  <a:lnTo>
                    <a:pt x="115225" y="51158"/>
                  </a:lnTo>
                  <a:lnTo>
                    <a:pt x="116608" y="63949"/>
                  </a:lnTo>
                  <a:lnTo>
                    <a:pt x="117529" y="76897"/>
                  </a:lnTo>
                  <a:lnTo>
                    <a:pt x="118144" y="89951"/>
                  </a:lnTo>
                  <a:lnTo>
                    <a:pt x="118554" y="103074"/>
                  </a:lnTo>
                  <a:lnTo>
                    <a:pt x="117721" y="115139"/>
                  </a:lnTo>
                  <a:lnTo>
                    <a:pt x="116061" y="126499"/>
                  </a:lnTo>
                  <a:lnTo>
                    <a:pt x="113849" y="137387"/>
                  </a:lnTo>
                  <a:lnTo>
                    <a:pt x="110164" y="149068"/>
                  </a:lnTo>
                  <a:lnTo>
                    <a:pt x="105496" y="161276"/>
                  </a:lnTo>
                  <a:lnTo>
                    <a:pt x="100174" y="173836"/>
                  </a:lnTo>
                  <a:lnTo>
                    <a:pt x="94415" y="185525"/>
                  </a:lnTo>
                  <a:lnTo>
                    <a:pt x="88365" y="196634"/>
                  </a:lnTo>
                  <a:lnTo>
                    <a:pt x="82122" y="207356"/>
                  </a:lnTo>
                  <a:lnTo>
                    <a:pt x="75748" y="218925"/>
                  </a:lnTo>
                  <a:lnTo>
                    <a:pt x="62772" y="243569"/>
                  </a:lnTo>
                  <a:lnTo>
                    <a:pt x="46689" y="272208"/>
                  </a:lnTo>
                  <a:lnTo>
                    <a:pt x="37757" y="287581"/>
                  </a:lnTo>
                  <a:lnTo>
                    <a:pt x="21939" y="313506"/>
                  </a:lnTo>
                  <a:lnTo>
                    <a:pt x="0" y="34817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4769612" y="1124099"/>
              <a:ext cx="174436" cy="139270"/>
            </a:xfrm>
            <a:custGeom>
              <a:avLst/>
              <a:gdLst/>
              <a:ahLst/>
              <a:cxnLst/>
              <a:rect l="0" t="0" r="0" b="0"/>
              <a:pathLst>
                <a:path w="174436" h="139270">
                  <a:moveTo>
                    <a:pt x="124696" y="0"/>
                  </a:moveTo>
                  <a:lnTo>
                    <a:pt x="114134" y="10562"/>
                  </a:lnTo>
                  <a:lnTo>
                    <a:pt x="106601" y="15883"/>
                  </a:lnTo>
                  <a:lnTo>
                    <a:pt x="97159" y="21642"/>
                  </a:lnTo>
                  <a:lnTo>
                    <a:pt x="86442" y="27692"/>
                  </a:lnTo>
                  <a:lnTo>
                    <a:pt x="77087" y="33935"/>
                  </a:lnTo>
                  <a:lnTo>
                    <a:pt x="68640" y="40308"/>
                  </a:lnTo>
                  <a:lnTo>
                    <a:pt x="60798" y="46768"/>
                  </a:lnTo>
                  <a:lnTo>
                    <a:pt x="52254" y="53285"/>
                  </a:lnTo>
                  <a:lnTo>
                    <a:pt x="43242" y="59840"/>
                  </a:lnTo>
                  <a:lnTo>
                    <a:pt x="33918" y="66420"/>
                  </a:lnTo>
                  <a:lnTo>
                    <a:pt x="24386" y="71913"/>
                  </a:lnTo>
                  <a:lnTo>
                    <a:pt x="14716" y="76680"/>
                  </a:lnTo>
                  <a:lnTo>
                    <a:pt x="4953" y="80963"/>
                  </a:lnTo>
                  <a:lnTo>
                    <a:pt x="654" y="87135"/>
                  </a:lnTo>
                  <a:lnTo>
                    <a:pt x="0" y="94565"/>
                  </a:lnTo>
                  <a:lnTo>
                    <a:pt x="1774" y="102834"/>
                  </a:lnTo>
                  <a:lnTo>
                    <a:pt x="8483" y="108347"/>
                  </a:lnTo>
                  <a:lnTo>
                    <a:pt x="18483" y="112023"/>
                  </a:lnTo>
                  <a:lnTo>
                    <a:pt x="30676" y="114473"/>
                  </a:lnTo>
                  <a:lnTo>
                    <a:pt x="43226" y="116106"/>
                  </a:lnTo>
                  <a:lnTo>
                    <a:pt x="56013" y="117195"/>
                  </a:lnTo>
                  <a:lnTo>
                    <a:pt x="68960" y="117921"/>
                  </a:lnTo>
                  <a:lnTo>
                    <a:pt x="80907" y="119510"/>
                  </a:lnTo>
                  <a:lnTo>
                    <a:pt x="92187" y="121675"/>
                  </a:lnTo>
                  <a:lnTo>
                    <a:pt x="103023" y="124224"/>
                  </a:lnTo>
                  <a:lnTo>
                    <a:pt x="113563" y="127028"/>
                  </a:lnTo>
                  <a:lnTo>
                    <a:pt x="123906" y="130003"/>
                  </a:lnTo>
                  <a:lnTo>
                    <a:pt x="174435" y="1392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4764987" y="1352898"/>
              <a:ext cx="208904" cy="1"/>
            </a:xfrm>
            <a:custGeom>
              <a:avLst/>
              <a:gdLst/>
              <a:ahLst/>
              <a:cxnLst/>
              <a:rect l="0" t="0" r="0" b="0"/>
              <a:pathLst>
                <a:path w="208904" h="1">
                  <a:moveTo>
                    <a:pt x="0" y="0"/>
                  </a:moveTo>
                  <a:lnTo>
                    <a:pt x="208903"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5264168" y="1134047"/>
              <a:ext cx="28052" cy="238747"/>
            </a:xfrm>
            <a:custGeom>
              <a:avLst/>
              <a:gdLst/>
              <a:ahLst/>
              <a:cxnLst/>
              <a:rect l="0" t="0" r="0" b="0"/>
              <a:pathLst>
                <a:path w="28052" h="238747">
                  <a:moveTo>
                    <a:pt x="18103" y="0"/>
                  </a:moveTo>
                  <a:lnTo>
                    <a:pt x="4257" y="41537"/>
                  </a:lnTo>
                  <a:lnTo>
                    <a:pt x="2241" y="53113"/>
                  </a:lnTo>
                  <a:lnTo>
                    <a:pt x="896" y="66358"/>
                  </a:lnTo>
                  <a:lnTo>
                    <a:pt x="0" y="80713"/>
                  </a:lnTo>
                  <a:lnTo>
                    <a:pt x="508" y="93600"/>
                  </a:lnTo>
                  <a:lnTo>
                    <a:pt x="1952" y="105507"/>
                  </a:lnTo>
                  <a:lnTo>
                    <a:pt x="4020" y="116761"/>
                  </a:lnTo>
                  <a:lnTo>
                    <a:pt x="5398" y="128685"/>
                  </a:lnTo>
                  <a:lnTo>
                    <a:pt x="6318" y="141055"/>
                  </a:lnTo>
                  <a:lnTo>
                    <a:pt x="6930" y="153723"/>
                  </a:lnTo>
                  <a:lnTo>
                    <a:pt x="8444" y="166590"/>
                  </a:lnTo>
                  <a:lnTo>
                    <a:pt x="10558" y="179589"/>
                  </a:lnTo>
                  <a:lnTo>
                    <a:pt x="28051" y="23874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5450340" y="1124099"/>
              <a:ext cx="183249" cy="232294"/>
            </a:xfrm>
            <a:custGeom>
              <a:avLst/>
              <a:gdLst/>
              <a:ahLst/>
              <a:cxnLst/>
              <a:rect l="0" t="0" r="0" b="0"/>
              <a:pathLst>
                <a:path w="183249" h="232294">
                  <a:moveTo>
                    <a:pt x="70678" y="0"/>
                  </a:moveTo>
                  <a:lnTo>
                    <a:pt x="60116" y="10562"/>
                  </a:lnTo>
                  <a:lnTo>
                    <a:pt x="53689" y="15883"/>
                  </a:lnTo>
                  <a:lnTo>
                    <a:pt x="46088" y="21642"/>
                  </a:lnTo>
                  <a:lnTo>
                    <a:pt x="37705" y="27692"/>
                  </a:lnTo>
                  <a:lnTo>
                    <a:pt x="29906" y="35041"/>
                  </a:lnTo>
                  <a:lnTo>
                    <a:pt x="22496" y="43256"/>
                  </a:lnTo>
                  <a:lnTo>
                    <a:pt x="15345" y="52049"/>
                  </a:lnTo>
                  <a:lnTo>
                    <a:pt x="9472" y="61226"/>
                  </a:lnTo>
                  <a:lnTo>
                    <a:pt x="4452" y="70661"/>
                  </a:lnTo>
                  <a:lnTo>
                    <a:pt x="0" y="80266"/>
                  </a:lnTo>
                  <a:lnTo>
                    <a:pt x="348" y="87775"/>
                  </a:lnTo>
                  <a:lnTo>
                    <a:pt x="3896" y="93887"/>
                  </a:lnTo>
                  <a:lnTo>
                    <a:pt x="9577" y="99066"/>
                  </a:lnTo>
                  <a:lnTo>
                    <a:pt x="19996" y="104730"/>
                  </a:lnTo>
                  <a:lnTo>
                    <a:pt x="33574" y="110716"/>
                  </a:lnTo>
                  <a:lnTo>
                    <a:pt x="63030" y="122157"/>
                  </a:lnTo>
                  <a:lnTo>
                    <a:pt x="100466" y="135918"/>
                  </a:lnTo>
                  <a:lnTo>
                    <a:pt x="129971" y="147359"/>
                  </a:lnTo>
                  <a:lnTo>
                    <a:pt x="143366" y="153505"/>
                  </a:lnTo>
                  <a:lnTo>
                    <a:pt x="155612" y="159812"/>
                  </a:lnTo>
                  <a:lnTo>
                    <a:pt x="167092" y="166228"/>
                  </a:lnTo>
                  <a:lnTo>
                    <a:pt x="174745" y="174927"/>
                  </a:lnTo>
                  <a:lnTo>
                    <a:pt x="179847" y="185147"/>
                  </a:lnTo>
                  <a:lnTo>
                    <a:pt x="183248" y="196382"/>
                  </a:lnTo>
                  <a:lnTo>
                    <a:pt x="181095" y="204977"/>
                  </a:lnTo>
                  <a:lnTo>
                    <a:pt x="175237" y="211812"/>
                  </a:lnTo>
                  <a:lnTo>
                    <a:pt x="166912" y="217474"/>
                  </a:lnTo>
                  <a:lnTo>
                    <a:pt x="155835" y="222354"/>
                  </a:lnTo>
                  <a:lnTo>
                    <a:pt x="142923" y="226713"/>
                  </a:lnTo>
                  <a:lnTo>
                    <a:pt x="128789" y="230724"/>
                  </a:lnTo>
                  <a:lnTo>
                    <a:pt x="113840" y="232293"/>
                  </a:lnTo>
                  <a:lnTo>
                    <a:pt x="98347" y="232234"/>
                  </a:lnTo>
                  <a:lnTo>
                    <a:pt x="30887" y="22879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5530966" y="1094255"/>
              <a:ext cx="268591" cy="9949"/>
            </a:xfrm>
            <a:custGeom>
              <a:avLst/>
              <a:gdLst/>
              <a:ahLst/>
              <a:cxnLst/>
              <a:rect l="0" t="0" r="0" b="0"/>
              <a:pathLst>
                <a:path w="268591" h="9949">
                  <a:moveTo>
                    <a:pt x="0" y="0"/>
                  </a:moveTo>
                  <a:lnTo>
                    <a:pt x="186335" y="0"/>
                  </a:lnTo>
                  <a:lnTo>
                    <a:pt x="202700" y="1106"/>
                  </a:lnTo>
                  <a:lnTo>
                    <a:pt x="219137" y="2948"/>
                  </a:lnTo>
                  <a:lnTo>
                    <a:pt x="268590" y="99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2516788" y="1419934"/>
            <a:ext cx="1472273" cy="400305"/>
            <a:chOff x="2516788" y="1419934"/>
            <a:chExt cx="1472273" cy="400305"/>
          </a:xfrm>
        </p:grpSpPr>
        <p:sp>
          <p:nvSpPr>
            <p:cNvPr id="19" name="Freeform 18"/>
            <p:cNvSpPr/>
            <p:nvPr/>
          </p:nvSpPr>
          <p:spPr>
            <a:xfrm>
              <a:off x="2536684" y="1460058"/>
              <a:ext cx="765980" cy="229504"/>
            </a:xfrm>
            <a:custGeom>
              <a:avLst/>
              <a:gdLst/>
              <a:ahLst/>
              <a:cxnLst/>
              <a:rect l="0" t="0" r="0" b="0"/>
              <a:pathLst>
                <a:path w="765980" h="229504">
                  <a:moveTo>
                    <a:pt x="0" y="71900"/>
                  </a:moveTo>
                  <a:lnTo>
                    <a:pt x="5280" y="93023"/>
                  </a:lnTo>
                  <a:lnTo>
                    <a:pt x="9047" y="102562"/>
                  </a:lnTo>
                  <a:lnTo>
                    <a:pt x="13768" y="112237"/>
                  </a:lnTo>
                  <a:lnTo>
                    <a:pt x="19127" y="122003"/>
                  </a:lnTo>
                  <a:lnTo>
                    <a:pt x="24909" y="131829"/>
                  </a:lnTo>
                  <a:lnTo>
                    <a:pt x="37230" y="151590"/>
                  </a:lnTo>
                  <a:lnTo>
                    <a:pt x="44715" y="160396"/>
                  </a:lnTo>
                  <a:lnTo>
                    <a:pt x="53021" y="168478"/>
                  </a:lnTo>
                  <a:lnTo>
                    <a:pt x="61875" y="176076"/>
                  </a:lnTo>
                  <a:lnTo>
                    <a:pt x="71093" y="182247"/>
                  </a:lnTo>
                  <a:lnTo>
                    <a:pt x="80555" y="187467"/>
                  </a:lnTo>
                  <a:lnTo>
                    <a:pt x="90178" y="192051"/>
                  </a:lnTo>
                  <a:lnTo>
                    <a:pt x="99910" y="196213"/>
                  </a:lnTo>
                  <a:lnTo>
                    <a:pt x="109713" y="200093"/>
                  </a:lnTo>
                  <a:lnTo>
                    <a:pt x="119565" y="203785"/>
                  </a:lnTo>
                  <a:lnTo>
                    <a:pt x="142302" y="210834"/>
                  </a:lnTo>
                  <a:lnTo>
                    <a:pt x="154554" y="214262"/>
                  </a:lnTo>
                  <a:lnTo>
                    <a:pt x="167144" y="216547"/>
                  </a:lnTo>
                  <a:lnTo>
                    <a:pt x="179958" y="218070"/>
                  </a:lnTo>
                  <a:lnTo>
                    <a:pt x="192923" y="219085"/>
                  </a:lnTo>
                  <a:lnTo>
                    <a:pt x="205986" y="220868"/>
                  </a:lnTo>
                  <a:lnTo>
                    <a:pt x="219117" y="223161"/>
                  </a:lnTo>
                  <a:lnTo>
                    <a:pt x="232292" y="225796"/>
                  </a:lnTo>
                  <a:lnTo>
                    <a:pt x="245497" y="227552"/>
                  </a:lnTo>
                  <a:lnTo>
                    <a:pt x="258721" y="228723"/>
                  </a:lnTo>
                  <a:lnTo>
                    <a:pt x="271958" y="229503"/>
                  </a:lnTo>
                  <a:lnTo>
                    <a:pt x="295509" y="227423"/>
                  </a:lnTo>
                  <a:lnTo>
                    <a:pt x="318134" y="223919"/>
                  </a:lnTo>
                  <a:lnTo>
                    <a:pt x="330358" y="222985"/>
                  </a:lnTo>
                  <a:lnTo>
                    <a:pt x="342928" y="222362"/>
                  </a:lnTo>
                  <a:lnTo>
                    <a:pt x="356834" y="220842"/>
                  </a:lnTo>
                  <a:lnTo>
                    <a:pt x="371632" y="218723"/>
                  </a:lnTo>
                  <a:lnTo>
                    <a:pt x="387023" y="216205"/>
                  </a:lnTo>
                  <a:lnTo>
                    <a:pt x="401706" y="213421"/>
                  </a:lnTo>
                  <a:lnTo>
                    <a:pt x="429809" y="207380"/>
                  </a:lnTo>
                  <a:lnTo>
                    <a:pt x="470488" y="197765"/>
                  </a:lnTo>
                  <a:lnTo>
                    <a:pt x="482771" y="193390"/>
                  </a:lnTo>
                  <a:lnTo>
                    <a:pt x="494275" y="188263"/>
                  </a:lnTo>
                  <a:lnTo>
                    <a:pt x="580687" y="144674"/>
                  </a:lnTo>
                  <a:lnTo>
                    <a:pt x="591607" y="138101"/>
                  </a:lnTo>
                  <a:lnTo>
                    <a:pt x="601097" y="131508"/>
                  </a:lnTo>
                  <a:lnTo>
                    <a:pt x="609635" y="124902"/>
                  </a:lnTo>
                  <a:lnTo>
                    <a:pt x="617537" y="118288"/>
                  </a:lnTo>
                  <a:lnTo>
                    <a:pt x="625016" y="111668"/>
                  </a:lnTo>
                  <a:lnTo>
                    <a:pt x="639221" y="98417"/>
                  </a:lnTo>
                  <a:lnTo>
                    <a:pt x="666352" y="71898"/>
                  </a:lnTo>
                  <a:lnTo>
                    <a:pt x="673034" y="65266"/>
                  </a:lnTo>
                  <a:lnTo>
                    <a:pt x="678593" y="57530"/>
                  </a:lnTo>
                  <a:lnTo>
                    <a:pt x="683405" y="49056"/>
                  </a:lnTo>
                  <a:lnTo>
                    <a:pt x="687718" y="40091"/>
                  </a:lnTo>
                  <a:lnTo>
                    <a:pt x="688383" y="31904"/>
                  </a:lnTo>
                  <a:lnTo>
                    <a:pt x="686615" y="24235"/>
                  </a:lnTo>
                  <a:lnTo>
                    <a:pt x="683227" y="16912"/>
                  </a:lnTo>
                  <a:lnTo>
                    <a:pt x="678757" y="14240"/>
                  </a:lnTo>
                  <a:lnTo>
                    <a:pt x="673566" y="14670"/>
                  </a:lnTo>
                  <a:lnTo>
                    <a:pt x="660798" y="19937"/>
                  </a:lnTo>
                  <a:lnTo>
                    <a:pt x="641600" y="26906"/>
                  </a:lnTo>
                  <a:lnTo>
                    <a:pt x="647697" y="25006"/>
                  </a:lnTo>
                  <a:lnTo>
                    <a:pt x="653965" y="21847"/>
                  </a:lnTo>
                  <a:lnTo>
                    <a:pt x="661459" y="17531"/>
                  </a:lnTo>
                  <a:lnTo>
                    <a:pt x="669772" y="12442"/>
                  </a:lnTo>
                  <a:lnTo>
                    <a:pt x="678629" y="7945"/>
                  </a:lnTo>
                  <a:lnTo>
                    <a:pt x="687850" y="3841"/>
                  </a:lnTo>
                  <a:lnTo>
                    <a:pt x="697313" y="0"/>
                  </a:lnTo>
                  <a:lnTo>
                    <a:pt x="703622" y="1860"/>
                  </a:lnTo>
                  <a:lnTo>
                    <a:pt x="707828" y="7522"/>
                  </a:lnTo>
                  <a:lnTo>
                    <a:pt x="710632" y="15717"/>
                  </a:lnTo>
                  <a:lnTo>
                    <a:pt x="714712" y="23392"/>
                  </a:lnTo>
                  <a:lnTo>
                    <a:pt x="719642" y="30719"/>
                  </a:lnTo>
                  <a:lnTo>
                    <a:pt x="725140" y="37814"/>
                  </a:lnTo>
                  <a:lnTo>
                    <a:pt x="732121" y="44754"/>
                  </a:lnTo>
                  <a:lnTo>
                    <a:pt x="740091" y="51592"/>
                  </a:lnTo>
                  <a:lnTo>
                    <a:pt x="765979" y="719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2516788" y="1419934"/>
              <a:ext cx="1472273" cy="400305"/>
            </a:xfrm>
            <a:custGeom>
              <a:avLst/>
              <a:gdLst/>
              <a:ahLst/>
              <a:cxnLst/>
              <a:rect l="0" t="0" r="0" b="0"/>
              <a:pathLst>
                <a:path w="1472273" h="400305">
                  <a:moveTo>
                    <a:pt x="0" y="112024"/>
                  </a:moveTo>
                  <a:lnTo>
                    <a:pt x="13846" y="153562"/>
                  </a:lnTo>
                  <a:lnTo>
                    <a:pt x="18073" y="162927"/>
                  </a:lnTo>
                  <a:lnTo>
                    <a:pt x="23102" y="172487"/>
                  </a:lnTo>
                  <a:lnTo>
                    <a:pt x="28665" y="182176"/>
                  </a:lnTo>
                  <a:lnTo>
                    <a:pt x="34584" y="191951"/>
                  </a:lnTo>
                  <a:lnTo>
                    <a:pt x="47056" y="211655"/>
                  </a:lnTo>
                  <a:lnTo>
                    <a:pt x="54582" y="221552"/>
                  </a:lnTo>
                  <a:lnTo>
                    <a:pt x="62916" y="231465"/>
                  </a:lnTo>
                  <a:lnTo>
                    <a:pt x="71787" y="241390"/>
                  </a:lnTo>
                  <a:lnTo>
                    <a:pt x="81017" y="250218"/>
                  </a:lnTo>
                  <a:lnTo>
                    <a:pt x="90487" y="258313"/>
                  </a:lnTo>
                  <a:lnTo>
                    <a:pt x="100116" y="265921"/>
                  </a:lnTo>
                  <a:lnTo>
                    <a:pt x="108746" y="273203"/>
                  </a:lnTo>
                  <a:lnTo>
                    <a:pt x="116709" y="280269"/>
                  </a:lnTo>
                  <a:lnTo>
                    <a:pt x="124229" y="287190"/>
                  </a:lnTo>
                  <a:lnTo>
                    <a:pt x="133664" y="294014"/>
                  </a:lnTo>
                  <a:lnTo>
                    <a:pt x="144375" y="300775"/>
                  </a:lnTo>
                  <a:lnTo>
                    <a:pt x="166960" y="313076"/>
                  </a:lnTo>
                  <a:lnTo>
                    <a:pt x="188051" y="322227"/>
                  </a:lnTo>
                  <a:lnTo>
                    <a:pt x="259172" y="349243"/>
                  </a:lnTo>
                  <a:lnTo>
                    <a:pt x="293143" y="358565"/>
                  </a:lnTo>
                  <a:lnTo>
                    <a:pt x="327031" y="366393"/>
                  </a:lnTo>
                  <a:lnTo>
                    <a:pt x="364751" y="377015"/>
                  </a:lnTo>
                  <a:lnTo>
                    <a:pt x="386490" y="383804"/>
                  </a:lnTo>
                  <a:lnTo>
                    <a:pt x="418994" y="387558"/>
                  </a:lnTo>
                  <a:lnTo>
                    <a:pt x="458126" y="390332"/>
                  </a:lnTo>
                  <a:lnTo>
                    <a:pt x="497624" y="395249"/>
                  </a:lnTo>
                  <a:lnTo>
                    <a:pt x="531390" y="398172"/>
                  </a:lnTo>
                  <a:lnTo>
                    <a:pt x="563345" y="399470"/>
                  </a:lnTo>
                  <a:lnTo>
                    <a:pt x="637896" y="400304"/>
                  </a:lnTo>
                  <a:lnTo>
                    <a:pt x="673683" y="399313"/>
                  </a:lnTo>
                  <a:lnTo>
                    <a:pt x="716895" y="393646"/>
                  </a:lnTo>
                  <a:lnTo>
                    <a:pt x="755585" y="391932"/>
                  </a:lnTo>
                  <a:lnTo>
                    <a:pt x="799743" y="385687"/>
                  </a:lnTo>
                  <a:lnTo>
                    <a:pt x="844390" y="376836"/>
                  </a:lnTo>
                  <a:lnTo>
                    <a:pt x="882058" y="367213"/>
                  </a:lnTo>
                  <a:lnTo>
                    <a:pt x="914220" y="357362"/>
                  </a:lnTo>
                  <a:lnTo>
                    <a:pt x="1034562" y="317611"/>
                  </a:lnTo>
                  <a:lnTo>
                    <a:pt x="1051514" y="308032"/>
                  </a:lnTo>
                  <a:lnTo>
                    <a:pt x="1067522" y="297511"/>
                  </a:lnTo>
                  <a:lnTo>
                    <a:pt x="1095177" y="285374"/>
                  </a:lnTo>
                  <a:lnTo>
                    <a:pt x="1123267" y="273672"/>
                  </a:lnTo>
                  <a:lnTo>
                    <a:pt x="1138835" y="262713"/>
                  </a:lnTo>
                  <a:lnTo>
                    <a:pt x="1156071" y="253421"/>
                  </a:lnTo>
                  <a:lnTo>
                    <a:pt x="1173678" y="244502"/>
                  </a:lnTo>
                  <a:lnTo>
                    <a:pt x="1188873" y="233168"/>
                  </a:lnTo>
                  <a:lnTo>
                    <a:pt x="1205943" y="220763"/>
                  </a:lnTo>
                  <a:lnTo>
                    <a:pt x="1215137" y="214360"/>
                  </a:lnTo>
                  <a:lnTo>
                    <a:pt x="1226793" y="206775"/>
                  </a:lnTo>
                  <a:lnTo>
                    <a:pt x="1254481" y="189505"/>
                  </a:lnTo>
                  <a:lnTo>
                    <a:pt x="1266286" y="181363"/>
                  </a:lnTo>
                  <a:lnTo>
                    <a:pt x="1276366" y="173724"/>
                  </a:lnTo>
                  <a:lnTo>
                    <a:pt x="1285297" y="166421"/>
                  </a:lnTo>
                  <a:lnTo>
                    <a:pt x="1307011" y="149464"/>
                  </a:lnTo>
                  <a:lnTo>
                    <a:pt x="1318991" y="140300"/>
                  </a:lnTo>
                  <a:lnTo>
                    <a:pt x="1329188" y="131980"/>
                  </a:lnTo>
                  <a:lnTo>
                    <a:pt x="1338196" y="124223"/>
                  </a:lnTo>
                  <a:lnTo>
                    <a:pt x="1346413" y="116840"/>
                  </a:lnTo>
                  <a:lnTo>
                    <a:pt x="1364385" y="99796"/>
                  </a:lnTo>
                  <a:lnTo>
                    <a:pt x="1397660" y="67115"/>
                  </a:lnTo>
                  <a:lnTo>
                    <a:pt x="1403740" y="58873"/>
                  </a:lnTo>
                  <a:lnTo>
                    <a:pt x="1408899" y="50063"/>
                  </a:lnTo>
                  <a:lnTo>
                    <a:pt x="1413444" y="40873"/>
                  </a:lnTo>
                  <a:lnTo>
                    <a:pt x="1412052" y="33641"/>
                  </a:lnTo>
                  <a:lnTo>
                    <a:pt x="1406703" y="27715"/>
                  </a:lnTo>
                  <a:lnTo>
                    <a:pt x="1398716" y="22659"/>
                  </a:lnTo>
                  <a:lnTo>
                    <a:pt x="1390075" y="20393"/>
                  </a:lnTo>
                  <a:lnTo>
                    <a:pt x="1371632" y="20823"/>
                  </a:lnTo>
                  <a:lnTo>
                    <a:pt x="1339405" y="27895"/>
                  </a:lnTo>
                  <a:lnTo>
                    <a:pt x="1340587" y="27200"/>
                  </a:lnTo>
                  <a:lnTo>
                    <a:pt x="1350742" y="22375"/>
                  </a:lnTo>
                  <a:lnTo>
                    <a:pt x="1366309" y="12861"/>
                  </a:lnTo>
                  <a:lnTo>
                    <a:pt x="1393715" y="358"/>
                  </a:lnTo>
                  <a:lnTo>
                    <a:pt x="1402216" y="0"/>
                  </a:lnTo>
                  <a:lnTo>
                    <a:pt x="1410094" y="1971"/>
                  </a:lnTo>
                  <a:lnTo>
                    <a:pt x="1417556" y="5496"/>
                  </a:lnTo>
                  <a:lnTo>
                    <a:pt x="1423636" y="11162"/>
                  </a:lnTo>
                  <a:lnTo>
                    <a:pt x="1428795" y="18255"/>
                  </a:lnTo>
                  <a:lnTo>
                    <a:pt x="1433339" y="26300"/>
                  </a:lnTo>
                  <a:lnTo>
                    <a:pt x="1437474" y="34979"/>
                  </a:lnTo>
                  <a:lnTo>
                    <a:pt x="1441337" y="44081"/>
                  </a:lnTo>
                  <a:lnTo>
                    <a:pt x="1445017" y="53465"/>
                  </a:lnTo>
                  <a:lnTo>
                    <a:pt x="1449680" y="63037"/>
                  </a:lnTo>
                  <a:lnTo>
                    <a:pt x="1455000" y="72734"/>
                  </a:lnTo>
                  <a:lnTo>
                    <a:pt x="1472272" y="10207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26"/>
          <p:cNvGrpSpPr/>
          <p:nvPr/>
        </p:nvGrpSpPr>
        <p:grpSpPr>
          <a:xfrm>
            <a:off x="2327780" y="2108929"/>
            <a:ext cx="1173839" cy="348173"/>
            <a:chOff x="2327780" y="2108929"/>
            <a:chExt cx="1173839" cy="348173"/>
          </a:xfrm>
        </p:grpSpPr>
        <p:sp>
          <p:nvSpPr>
            <p:cNvPr id="22" name="Freeform 21"/>
            <p:cNvSpPr/>
            <p:nvPr/>
          </p:nvSpPr>
          <p:spPr>
            <a:xfrm>
              <a:off x="2327780" y="2238250"/>
              <a:ext cx="238748" cy="8566"/>
            </a:xfrm>
            <a:custGeom>
              <a:avLst/>
              <a:gdLst/>
              <a:ahLst/>
              <a:cxnLst/>
              <a:rect l="0" t="0" r="0" b="0"/>
              <a:pathLst>
                <a:path w="238748" h="8566">
                  <a:moveTo>
                    <a:pt x="0" y="0"/>
                  </a:moveTo>
                  <a:lnTo>
                    <a:pt x="21124" y="5281"/>
                  </a:lnTo>
                  <a:lnTo>
                    <a:pt x="32873" y="6837"/>
                  </a:lnTo>
                  <a:lnTo>
                    <a:pt x="46232" y="7874"/>
                  </a:lnTo>
                  <a:lnTo>
                    <a:pt x="60665" y="8565"/>
                  </a:lnTo>
                  <a:lnTo>
                    <a:pt x="74708" y="7921"/>
                  </a:lnTo>
                  <a:lnTo>
                    <a:pt x="88491" y="6386"/>
                  </a:lnTo>
                  <a:lnTo>
                    <a:pt x="102101" y="4257"/>
                  </a:lnTo>
                  <a:lnTo>
                    <a:pt x="116701" y="2838"/>
                  </a:lnTo>
                  <a:lnTo>
                    <a:pt x="131961" y="1892"/>
                  </a:lnTo>
                  <a:lnTo>
                    <a:pt x="162549" y="841"/>
                  </a:lnTo>
                  <a:lnTo>
                    <a:pt x="23874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2745587" y="2384915"/>
              <a:ext cx="47071" cy="51870"/>
            </a:xfrm>
            <a:custGeom>
              <a:avLst/>
              <a:gdLst/>
              <a:ahLst/>
              <a:cxnLst/>
              <a:rect l="0" t="0" r="0" b="0"/>
              <a:pathLst>
                <a:path w="47071" h="51870">
                  <a:moveTo>
                    <a:pt x="39791" y="2552"/>
                  </a:moveTo>
                  <a:lnTo>
                    <a:pt x="23948" y="7833"/>
                  </a:lnTo>
                  <a:lnTo>
                    <a:pt x="17071" y="11599"/>
                  </a:lnTo>
                  <a:lnTo>
                    <a:pt x="10275" y="16320"/>
                  </a:lnTo>
                  <a:lnTo>
                    <a:pt x="3534" y="21679"/>
                  </a:lnTo>
                  <a:lnTo>
                    <a:pt x="1251" y="28567"/>
                  </a:lnTo>
                  <a:lnTo>
                    <a:pt x="1939" y="36475"/>
                  </a:lnTo>
                  <a:lnTo>
                    <a:pt x="4609" y="45063"/>
                  </a:lnTo>
                  <a:lnTo>
                    <a:pt x="9704" y="49683"/>
                  </a:lnTo>
                  <a:lnTo>
                    <a:pt x="16417" y="51657"/>
                  </a:lnTo>
                  <a:lnTo>
                    <a:pt x="24209" y="51869"/>
                  </a:lnTo>
                  <a:lnTo>
                    <a:pt x="31613" y="49799"/>
                  </a:lnTo>
                  <a:lnTo>
                    <a:pt x="38761" y="46208"/>
                  </a:lnTo>
                  <a:lnTo>
                    <a:pt x="45736" y="41604"/>
                  </a:lnTo>
                  <a:lnTo>
                    <a:pt x="47070" y="37429"/>
                  </a:lnTo>
                  <a:lnTo>
                    <a:pt x="44644" y="33541"/>
                  </a:lnTo>
                  <a:lnTo>
                    <a:pt x="39710" y="29843"/>
                  </a:lnTo>
                  <a:lnTo>
                    <a:pt x="33105" y="28483"/>
                  </a:lnTo>
                  <a:lnTo>
                    <a:pt x="25386" y="28682"/>
                  </a:lnTo>
                  <a:lnTo>
                    <a:pt x="16924" y="29920"/>
                  </a:lnTo>
                  <a:lnTo>
                    <a:pt x="14599" y="29640"/>
                  </a:lnTo>
                  <a:lnTo>
                    <a:pt x="16364" y="28347"/>
                  </a:lnTo>
                  <a:lnTo>
                    <a:pt x="20857" y="26381"/>
                  </a:lnTo>
                  <a:lnTo>
                    <a:pt x="27169" y="22859"/>
                  </a:lnTo>
                  <a:lnTo>
                    <a:pt x="34692" y="18301"/>
                  </a:lnTo>
                  <a:lnTo>
                    <a:pt x="43023" y="13051"/>
                  </a:lnTo>
                  <a:lnTo>
                    <a:pt x="45262" y="8446"/>
                  </a:lnTo>
                  <a:lnTo>
                    <a:pt x="43438" y="4271"/>
                  </a:lnTo>
                  <a:lnTo>
                    <a:pt x="38907" y="382"/>
                  </a:lnTo>
                  <a:lnTo>
                    <a:pt x="32570" y="0"/>
                  </a:lnTo>
                  <a:lnTo>
                    <a:pt x="25029" y="1956"/>
                  </a:lnTo>
                  <a:lnTo>
                    <a:pt x="0" y="125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2946614" y="2108929"/>
              <a:ext cx="168511" cy="348173"/>
            </a:xfrm>
            <a:custGeom>
              <a:avLst/>
              <a:gdLst/>
              <a:ahLst/>
              <a:cxnLst/>
              <a:rect l="0" t="0" r="0" b="0"/>
              <a:pathLst>
                <a:path w="168511" h="348173">
                  <a:moveTo>
                    <a:pt x="47667" y="0"/>
                  </a:moveTo>
                  <a:lnTo>
                    <a:pt x="42387" y="21124"/>
                  </a:lnTo>
                  <a:lnTo>
                    <a:pt x="38620" y="32873"/>
                  </a:lnTo>
                  <a:lnTo>
                    <a:pt x="33899" y="46232"/>
                  </a:lnTo>
                  <a:lnTo>
                    <a:pt x="28541" y="60665"/>
                  </a:lnTo>
                  <a:lnTo>
                    <a:pt x="23863" y="75813"/>
                  </a:lnTo>
                  <a:lnTo>
                    <a:pt x="19640" y="91439"/>
                  </a:lnTo>
                  <a:lnTo>
                    <a:pt x="15719" y="107382"/>
                  </a:lnTo>
                  <a:lnTo>
                    <a:pt x="8414" y="139834"/>
                  </a:lnTo>
                  <a:lnTo>
                    <a:pt x="4919" y="156225"/>
                  </a:lnTo>
                  <a:lnTo>
                    <a:pt x="2589" y="172679"/>
                  </a:lnTo>
                  <a:lnTo>
                    <a:pt x="1035" y="189175"/>
                  </a:lnTo>
                  <a:lnTo>
                    <a:pt x="0" y="205699"/>
                  </a:lnTo>
                  <a:lnTo>
                    <a:pt x="415" y="220031"/>
                  </a:lnTo>
                  <a:lnTo>
                    <a:pt x="1797" y="232901"/>
                  </a:lnTo>
                  <a:lnTo>
                    <a:pt x="3823" y="244798"/>
                  </a:lnTo>
                  <a:lnTo>
                    <a:pt x="6280" y="256044"/>
                  </a:lnTo>
                  <a:lnTo>
                    <a:pt x="9023" y="266858"/>
                  </a:lnTo>
                  <a:lnTo>
                    <a:pt x="11956" y="277383"/>
                  </a:lnTo>
                  <a:lnTo>
                    <a:pt x="16123" y="287716"/>
                  </a:lnTo>
                  <a:lnTo>
                    <a:pt x="21111" y="297920"/>
                  </a:lnTo>
                  <a:lnTo>
                    <a:pt x="26647" y="308039"/>
                  </a:lnTo>
                  <a:lnTo>
                    <a:pt x="33654" y="316996"/>
                  </a:lnTo>
                  <a:lnTo>
                    <a:pt x="41641" y="325177"/>
                  </a:lnTo>
                  <a:lnTo>
                    <a:pt x="50282" y="332842"/>
                  </a:lnTo>
                  <a:lnTo>
                    <a:pt x="61569" y="336847"/>
                  </a:lnTo>
                  <a:lnTo>
                    <a:pt x="74620" y="338412"/>
                  </a:lnTo>
                  <a:lnTo>
                    <a:pt x="88848" y="338349"/>
                  </a:lnTo>
                  <a:lnTo>
                    <a:pt x="101648" y="337202"/>
                  </a:lnTo>
                  <a:lnTo>
                    <a:pt x="113498" y="335333"/>
                  </a:lnTo>
                  <a:lnTo>
                    <a:pt x="124714" y="332981"/>
                  </a:lnTo>
                  <a:lnTo>
                    <a:pt x="134402" y="329202"/>
                  </a:lnTo>
                  <a:lnTo>
                    <a:pt x="143071" y="324472"/>
                  </a:lnTo>
                  <a:lnTo>
                    <a:pt x="151061" y="319109"/>
                  </a:lnTo>
                  <a:lnTo>
                    <a:pt x="157493" y="312217"/>
                  </a:lnTo>
                  <a:lnTo>
                    <a:pt x="162886" y="304307"/>
                  </a:lnTo>
                  <a:lnTo>
                    <a:pt x="167587" y="295717"/>
                  </a:lnTo>
                  <a:lnTo>
                    <a:pt x="168510" y="286675"/>
                  </a:lnTo>
                  <a:lnTo>
                    <a:pt x="166915" y="277330"/>
                  </a:lnTo>
                  <a:lnTo>
                    <a:pt x="163641" y="267785"/>
                  </a:lnTo>
                  <a:lnTo>
                    <a:pt x="157037" y="262527"/>
                  </a:lnTo>
                  <a:lnTo>
                    <a:pt x="148213" y="260127"/>
                  </a:lnTo>
                  <a:lnTo>
                    <a:pt x="137909" y="259632"/>
                  </a:lnTo>
                  <a:lnTo>
                    <a:pt x="127724" y="261513"/>
                  </a:lnTo>
                  <a:lnTo>
                    <a:pt x="117618" y="264977"/>
                  </a:lnTo>
                  <a:lnTo>
                    <a:pt x="107565" y="269497"/>
                  </a:lnTo>
                  <a:lnTo>
                    <a:pt x="98652" y="274722"/>
                  </a:lnTo>
                  <a:lnTo>
                    <a:pt x="90500" y="280415"/>
                  </a:lnTo>
                  <a:lnTo>
                    <a:pt x="82854" y="286421"/>
                  </a:lnTo>
                  <a:lnTo>
                    <a:pt x="76652" y="293741"/>
                  </a:lnTo>
                  <a:lnTo>
                    <a:pt x="71412" y="301937"/>
                  </a:lnTo>
                  <a:lnTo>
                    <a:pt x="67563" y="34817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3223080" y="2280807"/>
              <a:ext cx="278539" cy="156400"/>
            </a:xfrm>
            <a:custGeom>
              <a:avLst/>
              <a:gdLst/>
              <a:ahLst/>
              <a:cxnLst/>
              <a:rect l="0" t="0" r="0" b="0"/>
              <a:pathLst>
                <a:path w="278539" h="156400">
                  <a:moveTo>
                    <a:pt x="0" y="17130"/>
                  </a:moveTo>
                  <a:lnTo>
                    <a:pt x="10562" y="6568"/>
                  </a:lnTo>
                  <a:lnTo>
                    <a:pt x="18095" y="3457"/>
                  </a:lnTo>
                  <a:lnTo>
                    <a:pt x="27538" y="1383"/>
                  </a:lnTo>
                  <a:lnTo>
                    <a:pt x="38254" y="0"/>
                  </a:lnTo>
                  <a:lnTo>
                    <a:pt x="48714" y="1289"/>
                  </a:lnTo>
                  <a:lnTo>
                    <a:pt x="59004" y="4358"/>
                  </a:lnTo>
                  <a:lnTo>
                    <a:pt x="69179" y="8616"/>
                  </a:lnTo>
                  <a:lnTo>
                    <a:pt x="78174" y="14770"/>
                  </a:lnTo>
                  <a:lnTo>
                    <a:pt x="86381" y="22188"/>
                  </a:lnTo>
                  <a:lnTo>
                    <a:pt x="101394" y="38168"/>
                  </a:lnTo>
                  <a:lnTo>
                    <a:pt x="131993" y="69387"/>
                  </a:lnTo>
                  <a:lnTo>
                    <a:pt x="169640" y="107157"/>
                  </a:lnTo>
                  <a:lnTo>
                    <a:pt x="179413" y="114729"/>
                  </a:lnTo>
                  <a:lnTo>
                    <a:pt x="189243" y="120882"/>
                  </a:lnTo>
                  <a:lnTo>
                    <a:pt x="199113" y="126089"/>
                  </a:lnTo>
                  <a:lnTo>
                    <a:pt x="209008" y="130666"/>
                  </a:lnTo>
                  <a:lnTo>
                    <a:pt x="218921" y="134822"/>
                  </a:lnTo>
                  <a:lnTo>
                    <a:pt x="228846" y="138698"/>
                  </a:lnTo>
                  <a:lnTo>
                    <a:pt x="248716" y="145953"/>
                  </a:lnTo>
                  <a:lnTo>
                    <a:pt x="278538" y="15639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3213133" y="2268094"/>
              <a:ext cx="198957" cy="189008"/>
            </a:xfrm>
            <a:custGeom>
              <a:avLst/>
              <a:gdLst/>
              <a:ahLst/>
              <a:cxnLst/>
              <a:rect l="0" t="0" r="0" b="0"/>
              <a:pathLst>
                <a:path w="198957" h="189008">
                  <a:moveTo>
                    <a:pt x="198956" y="0"/>
                  </a:moveTo>
                  <a:lnTo>
                    <a:pt x="183113" y="5280"/>
                  </a:lnTo>
                  <a:lnTo>
                    <a:pt x="175130" y="9047"/>
                  </a:lnTo>
                  <a:lnTo>
                    <a:pt x="166492" y="13768"/>
                  </a:lnTo>
                  <a:lnTo>
                    <a:pt x="157418" y="19126"/>
                  </a:lnTo>
                  <a:lnTo>
                    <a:pt x="149157" y="24909"/>
                  </a:lnTo>
                  <a:lnTo>
                    <a:pt x="141440" y="30975"/>
                  </a:lnTo>
                  <a:lnTo>
                    <a:pt x="134084" y="37230"/>
                  </a:lnTo>
                  <a:lnTo>
                    <a:pt x="125865" y="44715"/>
                  </a:lnTo>
                  <a:lnTo>
                    <a:pt x="107889" y="61875"/>
                  </a:lnTo>
                  <a:lnTo>
                    <a:pt x="98454" y="72198"/>
                  </a:lnTo>
                  <a:lnTo>
                    <a:pt x="88847" y="83502"/>
                  </a:lnTo>
                  <a:lnTo>
                    <a:pt x="79127" y="95459"/>
                  </a:lnTo>
                  <a:lnTo>
                    <a:pt x="70436" y="106746"/>
                  </a:lnTo>
                  <a:lnTo>
                    <a:pt x="62432" y="117587"/>
                  </a:lnTo>
                  <a:lnTo>
                    <a:pt x="54884" y="128130"/>
                  </a:lnTo>
                  <a:lnTo>
                    <a:pt x="47643" y="137370"/>
                  </a:lnTo>
                  <a:lnTo>
                    <a:pt x="40604" y="145740"/>
                  </a:lnTo>
                  <a:lnTo>
                    <a:pt x="33701" y="153530"/>
                  </a:lnTo>
                  <a:lnTo>
                    <a:pt x="20136" y="168082"/>
                  </a:lnTo>
                  <a:lnTo>
                    <a:pt x="0" y="18900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3720470" y="2188511"/>
            <a:ext cx="258643" cy="198957"/>
            <a:chOff x="3720470" y="2188511"/>
            <a:chExt cx="258643" cy="198957"/>
          </a:xfrm>
        </p:grpSpPr>
        <p:sp>
          <p:nvSpPr>
            <p:cNvPr id="28" name="Freeform 27"/>
            <p:cNvSpPr/>
            <p:nvPr/>
          </p:nvSpPr>
          <p:spPr>
            <a:xfrm>
              <a:off x="3819947" y="2188511"/>
              <a:ext cx="9949" cy="198957"/>
            </a:xfrm>
            <a:custGeom>
              <a:avLst/>
              <a:gdLst/>
              <a:ahLst/>
              <a:cxnLst/>
              <a:rect l="0" t="0" r="0" b="0"/>
              <a:pathLst>
                <a:path w="9949" h="198957">
                  <a:moveTo>
                    <a:pt x="9948" y="0"/>
                  </a:moveTo>
                  <a:lnTo>
                    <a:pt x="4667" y="21124"/>
                  </a:lnTo>
                  <a:lnTo>
                    <a:pt x="3111" y="32873"/>
                  </a:lnTo>
                  <a:lnTo>
                    <a:pt x="2075" y="46232"/>
                  </a:lnTo>
                  <a:lnTo>
                    <a:pt x="1383" y="60665"/>
                  </a:lnTo>
                  <a:lnTo>
                    <a:pt x="615" y="88491"/>
                  </a:lnTo>
                  <a:lnTo>
                    <a:pt x="0" y="19895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3720470" y="2258146"/>
              <a:ext cx="258643" cy="19896"/>
            </a:xfrm>
            <a:custGeom>
              <a:avLst/>
              <a:gdLst/>
              <a:ahLst/>
              <a:cxnLst/>
              <a:rect l="0" t="0" r="0" b="0"/>
              <a:pathLst>
                <a:path w="258643" h="19896">
                  <a:moveTo>
                    <a:pt x="0" y="19895"/>
                  </a:moveTo>
                  <a:lnTo>
                    <a:pt x="21123" y="14614"/>
                  </a:lnTo>
                  <a:lnTo>
                    <a:pt x="32872" y="13059"/>
                  </a:lnTo>
                  <a:lnTo>
                    <a:pt x="46231" y="12022"/>
                  </a:lnTo>
                  <a:lnTo>
                    <a:pt x="60664" y="11330"/>
                  </a:lnTo>
                  <a:lnTo>
                    <a:pt x="73602" y="9764"/>
                  </a:lnTo>
                  <a:lnTo>
                    <a:pt x="85543" y="7615"/>
                  </a:lnTo>
                  <a:lnTo>
                    <a:pt x="96819" y="5076"/>
                  </a:lnTo>
                  <a:lnTo>
                    <a:pt x="110969" y="3384"/>
                  </a:lnTo>
                  <a:lnTo>
                    <a:pt x="127034" y="2256"/>
                  </a:lnTo>
                  <a:lnTo>
                    <a:pt x="144376" y="1504"/>
                  </a:lnTo>
                  <a:lnTo>
                    <a:pt x="181330" y="668"/>
                  </a:lnTo>
                  <a:lnTo>
                    <a:pt x="258642"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 name="Group 36"/>
          <p:cNvGrpSpPr/>
          <p:nvPr/>
        </p:nvGrpSpPr>
        <p:grpSpPr>
          <a:xfrm>
            <a:off x="4158172" y="2118877"/>
            <a:ext cx="1482220" cy="361686"/>
            <a:chOff x="4158172" y="2118877"/>
            <a:chExt cx="1482220" cy="361686"/>
          </a:xfrm>
        </p:grpSpPr>
        <p:sp>
          <p:nvSpPr>
            <p:cNvPr id="31" name="Freeform 30"/>
            <p:cNvSpPr/>
            <p:nvPr/>
          </p:nvSpPr>
          <p:spPr>
            <a:xfrm>
              <a:off x="4158172" y="2121489"/>
              <a:ext cx="212512" cy="359074"/>
            </a:xfrm>
            <a:custGeom>
              <a:avLst/>
              <a:gdLst/>
              <a:ahLst/>
              <a:cxnLst/>
              <a:rect l="0" t="0" r="0" b="0"/>
              <a:pathLst>
                <a:path w="212512" h="359074">
                  <a:moveTo>
                    <a:pt x="29843" y="37179"/>
                  </a:moveTo>
                  <a:lnTo>
                    <a:pt x="40405" y="21336"/>
                  </a:lnTo>
                  <a:lnTo>
                    <a:pt x="46832" y="15564"/>
                  </a:lnTo>
                  <a:lnTo>
                    <a:pt x="54433" y="10611"/>
                  </a:lnTo>
                  <a:lnTo>
                    <a:pt x="62816" y="6203"/>
                  </a:lnTo>
                  <a:lnTo>
                    <a:pt x="73931" y="3265"/>
                  </a:lnTo>
                  <a:lnTo>
                    <a:pt x="86868" y="1306"/>
                  </a:lnTo>
                  <a:lnTo>
                    <a:pt x="101019" y="0"/>
                  </a:lnTo>
                  <a:lnTo>
                    <a:pt x="112664" y="1340"/>
                  </a:lnTo>
                  <a:lnTo>
                    <a:pt x="122638" y="4444"/>
                  </a:lnTo>
                  <a:lnTo>
                    <a:pt x="131497" y="8723"/>
                  </a:lnTo>
                  <a:lnTo>
                    <a:pt x="139614" y="13788"/>
                  </a:lnTo>
                  <a:lnTo>
                    <a:pt x="147236" y="19374"/>
                  </a:lnTo>
                  <a:lnTo>
                    <a:pt x="154528" y="25309"/>
                  </a:lnTo>
                  <a:lnTo>
                    <a:pt x="159390" y="33687"/>
                  </a:lnTo>
                  <a:lnTo>
                    <a:pt x="162630" y="43693"/>
                  </a:lnTo>
                  <a:lnTo>
                    <a:pt x="164791" y="54786"/>
                  </a:lnTo>
                  <a:lnTo>
                    <a:pt x="165126" y="65496"/>
                  </a:lnTo>
                  <a:lnTo>
                    <a:pt x="164244" y="75953"/>
                  </a:lnTo>
                  <a:lnTo>
                    <a:pt x="162551" y="86240"/>
                  </a:lnTo>
                  <a:lnTo>
                    <a:pt x="159211" y="95308"/>
                  </a:lnTo>
                  <a:lnTo>
                    <a:pt x="154774" y="103565"/>
                  </a:lnTo>
                  <a:lnTo>
                    <a:pt x="149606" y="111279"/>
                  </a:lnTo>
                  <a:lnTo>
                    <a:pt x="142844" y="119738"/>
                  </a:lnTo>
                  <a:lnTo>
                    <a:pt x="135020" y="128694"/>
                  </a:lnTo>
                  <a:lnTo>
                    <a:pt x="126489" y="137980"/>
                  </a:lnTo>
                  <a:lnTo>
                    <a:pt x="117485" y="145276"/>
                  </a:lnTo>
                  <a:lnTo>
                    <a:pt x="108167" y="151245"/>
                  </a:lnTo>
                  <a:lnTo>
                    <a:pt x="98638" y="156330"/>
                  </a:lnTo>
                  <a:lnTo>
                    <a:pt x="88970" y="160825"/>
                  </a:lnTo>
                  <a:lnTo>
                    <a:pt x="79209" y="164928"/>
                  </a:lnTo>
                  <a:lnTo>
                    <a:pt x="69386" y="168768"/>
                  </a:lnTo>
                  <a:lnTo>
                    <a:pt x="67258" y="169117"/>
                  </a:lnTo>
                  <a:lnTo>
                    <a:pt x="70261" y="167139"/>
                  </a:lnTo>
                  <a:lnTo>
                    <a:pt x="76684" y="163610"/>
                  </a:lnTo>
                  <a:lnTo>
                    <a:pt x="86492" y="161258"/>
                  </a:lnTo>
                  <a:lnTo>
                    <a:pt x="98558" y="159689"/>
                  </a:lnTo>
                  <a:lnTo>
                    <a:pt x="112128" y="158644"/>
                  </a:lnTo>
                  <a:lnTo>
                    <a:pt x="124491" y="159052"/>
                  </a:lnTo>
                  <a:lnTo>
                    <a:pt x="136049" y="160429"/>
                  </a:lnTo>
                  <a:lnTo>
                    <a:pt x="147070" y="162453"/>
                  </a:lnTo>
                  <a:lnTo>
                    <a:pt x="157733" y="166013"/>
                  </a:lnTo>
                  <a:lnTo>
                    <a:pt x="168158" y="170596"/>
                  </a:lnTo>
                  <a:lnTo>
                    <a:pt x="178424" y="175863"/>
                  </a:lnTo>
                  <a:lnTo>
                    <a:pt x="186373" y="182690"/>
                  </a:lnTo>
                  <a:lnTo>
                    <a:pt x="192778" y="190557"/>
                  </a:lnTo>
                  <a:lnTo>
                    <a:pt x="198153" y="199117"/>
                  </a:lnTo>
                  <a:lnTo>
                    <a:pt x="202842" y="208141"/>
                  </a:lnTo>
                  <a:lnTo>
                    <a:pt x="207073" y="217472"/>
                  </a:lnTo>
                  <a:lnTo>
                    <a:pt x="210999" y="227009"/>
                  </a:lnTo>
                  <a:lnTo>
                    <a:pt x="212511" y="236682"/>
                  </a:lnTo>
                  <a:lnTo>
                    <a:pt x="212414" y="246448"/>
                  </a:lnTo>
                  <a:lnTo>
                    <a:pt x="211244" y="256274"/>
                  </a:lnTo>
                  <a:lnTo>
                    <a:pt x="208253" y="267246"/>
                  </a:lnTo>
                  <a:lnTo>
                    <a:pt x="204048" y="278981"/>
                  </a:lnTo>
                  <a:lnTo>
                    <a:pt x="199035" y="291227"/>
                  </a:lnTo>
                  <a:lnTo>
                    <a:pt x="192377" y="302706"/>
                  </a:lnTo>
                  <a:lnTo>
                    <a:pt x="184622" y="313675"/>
                  </a:lnTo>
                  <a:lnTo>
                    <a:pt x="176136" y="324303"/>
                  </a:lnTo>
                  <a:lnTo>
                    <a:pt x="167163" y="332494"/>
                  </a:lnTo>
                  <a:lnTo>
                    <a:pt x="157865" y="339060"/>
                  </a:lnTo>
                  <a:lnTo>
                    <a:pt x="148350" y="344543"/>
                  </a:lnTo>
                  <a:lnTo>
                    <a:pt x="137586" y="349303"/>
                  </a:lnTo>
                  <a:lnTo>
                    <a:pt x="125989" y="353582"/>
                  </a:lnTo>
                  <a:lnTo>
                    <a:pt x="113836" y="357540"/>
                  </a:lnTo>
                  <a:lnTo>
                    <a:pt x="102418" y="359073"/>
                  </a:lnTo>
                  <a:lnTo>
                    <a:pt x="91490" y="358990"/>
                  </a:lnTo>
                  <a:lnTo>
                    <a:pt x="80889" y="357829"/>
                  </a:lnTo>
                  <a:lnTo>
                    <a:pt x="70506" y="355950"/>
                  </a:lnTo>
                  <a:lnTo>
                    <a:pt x="60268" y="353592"/>
                  </a:lnTo>
                  <a:lnTo>
                    <a:pt x="50126" y="350915"/>
                  </a:lnTo>
                  <a:lnTo>
                    <a:pt x="41155" y="346919"/>
                  </a:lnTo>
                  <a:lnTo>
                    <a:pt x="32963" y="342045"/>
                  </a:lnTo>
                  <a:lnTo>
                    <a:pt x="0" y="31571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4694870" y="2198459"/>
              <a:ext cx="199439" cy="198957"/>
            </a:xfrm>
            <a:custGeom>
              <a:avLst/>
              <a:gdLst/>
              <a:ahLst/>
              <a:cxnLst/>
              <a:rect l="0" t="0" r="0" b="0"/>
              <a:pathLst>
                <a:path w="199439" h="198957">
                  <a:moveTo>
                    <a:pt x="90012" y="0"/>
                  </a:moveTo>
                  <a:lnTo>
                    <a:pt x="90012" y="21124"/>
                  </a:lnTo>
                  <a:lnTo>
                    <a:pt x="86696" y="30662"/>
                  </a:lnTo>
                  <a:lnTo>
                    <a:pt x="81170" y="40337"/>
                  </a:lnTo>
                  <a:lnTo>
                    <a:pt x="67292" y="59929"/>
                  </a:lnTo>
                  <a:lnTo>
                    <a:pt x="53755" y="79690"/>
                  </a:lnTo>
                  <a:lnTo>
                    <a:pt x="45945" y="88497"/>
                  </a:lnTo>
                  <a:lnTo>
                    <a:pt x="37423" y="96578"/>
                  </a:lnTo>
                  <a:lnTo>
                    <a:pt x="28425" y="104177"/>
                  </a:lnTo>
                  <a:lnTo>
                    <a:pt x="20216" y="111453"/>
                  </a:lnTo>
                  <a:lnTo>
                    <a:pt x="5200" y="125433"/>
                  </a:lnTo>
                  <a:lnTo>
                    <a:pt x="1416" y="133361"/>
                  </a:lnTo>
                  <a:lnTo>
                    <a:pt x="0" y="141962"/>
                  </a:lnTo>
                  <a:lnTo>
                    <a:pt x="161" y="151012"/>
                  </a:lnTo>
                  <a:lnTo>
                    <a:pt x="5795" y="158151"/>
                  </a:lnTo>
                  <a:lnTo>
                    <a:pt x="15077" y="164015"/>
                  </a:lnTo>
                  <a:lnTo>
                    <a:pt x="26791" y="169030"/>
                  </a:lnTo>
                  <a:lnTo>
                    <a:pt x="41233" y="172374"/>
                  </a:lnTo>
                  <a:lnTo>
                    <a:pt x="57493" y="174602"/>
                  </a:lnTo>
                  <a:lnTo>
                    <a:pt x="74964" y="176088"/>
                  </a:lnTo>
                  <a:lnTo>
                    <a:pt x="91033" y="178184"/>
                  </a:lnTo>
                  <a:lnTo>
                    <a:pt x="106167" y="180687"/>
                  </a:lnTo>
                  <a:lnTo>
                    <a:pt x="120678" y="183460"/>
                  </a:lnTo>
                  <a:lnTo>
                    <a:pt x="148590" y="189490"/>
                  </a:lnTo>
                  <a:lnTo>
                    <a:pt x="199438" y="19895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4715248" y="2457511"/>
              <a:ext cx="208904" cy="9539"/>
            </a:xfrm>
            <a:custGeom>
              <a:avLst/>
              <a:gdLst/>
              <a:ahLst/>
              <a:cxnLst/>
              <a:rect l="0" t="0" r="0" b="0"/>
              <a:pathLst>
                <a:path w="208904" h="9539">
                  <a:moveTo>
                    <a:pt x="0" y="9538"/>
                  </a:moveTo>
                  <a:lnTo>
                    <a:pt x="15842" y="4257"/>
                  </a:lnTo>
                  <a:lnTo>
                    <a:pt x="24930" y="2702"/>
                  </a:lnTo>
                  <a:lnTo>
                    <a:pt x="35410" y="1665"/>
                  </a:lnTo>
                  <a:lnTo>
                    <a:pt x="46818" y="973"/>
                  </a:lnTo>
                  <a:lnTo>
                    <a:pt x="74231" y="205"/>
                  </a:lnTo>
                  <a:lnTo>
                    <a:pt x="89279" y="0"/>
                  </a:lnTo>
                  <a:lnTo>
                    <a:pt x="103731" y="969"/>
                  </a:lnTo>
                  <a:lnTo>
                    <a:pt x="117788" y="2720"/>
                  </a:lnTo>
                  <a:lnTo>
                    <a:pt x="131580" y="4993"/>
                  </a:lnTo>
                  <a:lnTo>
                    <a:pt x="145196" y="6508"/>
                  </a:lnTo>
                  <a:lnTo>
                    <a:pt x="158694" y="7518"/>
                  </a:lnTo>
                  <a:lnTo>
                    <a:pt x="208903" y="953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5212758" y="2138772"/>
              <a:ext cx="9828" cy="338226"/>
            </a:xfrm>
            <a:custGeom>
              <a:avLst/>
              <a:gdLst/>
              <a:ahLst/>
              <a:cxnLst/>
              <a:rect l="0" t="0" r="0" b="0"/>
              <a:pathLst>
                <a:path w="9828" h="338226">
                  <a:moveTo>
                    <a:pt x="9827" y="0"/>
                  </a:moveTo>
                  <a:lnTo>
                    <a:pt x="4546" y="15843"/>
                  </a:lnTo>
                  <a:lnTo>
                    <a:pt x="2990" y="24931"/>
                  </a:lnTo>
                  <a:lnTo>
                    <a:pt x="1953" y="35411"/>
                  </a:lnTo>
                  <a:lnTo>
                    <a:pt x="1261" y="46819"/>
                  </a:lnTo>
                  <a:lnTo>
                    <a:pt x="493" y="77180"/>
                  </a:lnTo>
                  <a:lnTo>
                    <a:pt x="0" y="150707"/>
                  </a:lnTo>
                  <a:lnTo>
                    <a:pt x="1065" y="166790"/>
                  </a:lnTo>
                  <a:lnTo>
                    <a:pt x="2880" y="180828"/>
                  </a:lnTo>
                  <a:lnTo>
                    <a:pt x="5195" y="193503"/>
                  </a:lnTo>
                  <a:lnTo>
                    <a:pt x="6739" y="208584"/>
                  </a:lnTo>
                  <a:lnTo>
                    <a:pt x="7768" y="225270"/>
                  </a:lnTo>
                  <a:lnTo>
                    <a:pt x="8912" y="259285"/>
                  </a:lnTo>
                  <a:lnTo>
                    <a:pt x="9827" y="33822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5391697" y="2178563"/>
              <a:ext cx="174796" cy="247259"/>
            </a:xfrm>
            <a:custGeom>
              <a:avLst/>
              <a:gdLst/>
              <a:ahLst/>
              <a:cxnLst/>
              <a:rect l="0" t="0" r="0" b="0"/>
              <a:pathLst>
                <a:path w="174796" h="247259">
                  <a:moveTo>
                    <a:pt x="29843" y="0"/>
                  </a:moveTo>
                  <a:lnTo>
                    <a:pt x="15997" y="41538"/>
                  </a:lnTo>
                  <a:lnTo>
                    <a:pt x="11770" y="49799"/>
                  </a:lnTo>
                  <a:lnTo>
                    <a:pt x="6741" y="57516"/>
                  </a:lnTo>
                  <a:lnTo>
                    <a:pt x="1178" y="64872"/>
                  </a:lnTo>
                  <a:lnTo>
                    <a:pt x="785" y="70881"/>
                  </a:lnTo>
                  <a:lnTo>
                    <a:pt x="3839" y="75992"/>
                  </a:lnTo>
                  <a:lnTo>
                    <a:pt x="9191" y="80505"/>
                  </a:lnTo>
                  <a:lnTo>
                    <a:pt x="17180" y="83513"/>
                  </a:lnTo>
                  <a:lnTo>
                    <a:pt x="26928" y="85519"/>
                  </a:lnTo>
                  <a:lnTo>
                    <a:pt x="37847" y="86856"/>
                  </a:lnTo>
                  <a:lnTo>
                    <a:pt x="49549" y="88853"/>
                  </a:lnTo>
                  <a:lnTo>
                    <a:pt x="61770" y="91289"/>
                  </a:lnTo>
                  <a:lnTo>
                    <a:pt x="74339" y="94019"/>
                  </a:lnTo>
                  <a:lnTo>
                    <a:pt x="87140" y="98049"/>
                  </a:lnTo>
                  <a:lnTo>
                    <a:pt x="100095" y="102947"/>
                  </a:lnTo>
                  <a:lnTo>
                    <a:pt x="113153" y="108423"/>
                  </a:lnTo>
                  <a:lnTo>
                    <a:pt x="124069" y="114284"/>
                  </a:lnTo>
                  <a:lnTo>
                    <a:pt x="133557" y="120402"/>
                  </a:lnTo>
                  <a:lnTo>
                    <a:pt x="142092" y="126691"/>
                  </a:lnTo>
                  <a:lnTo>
                    <a:pt x="149994" y="134200"/>
                  </a:lnTo>
                  <a:lnTo>
                    <a:pt x="157472" y="142522"/>
                  </a:lnTo>
                  <a:lnTo>
                    <a:pt x="164668" y="151385"/>
                  </a:lnTo>
                  <a:lnTo>
                    <a:pt x="169465" y="161716"/>
                  </a:lnTo>
                  <a:lnTo>
                    <a:pt x="172663" y="173024"/>
                  </a:lnTo>
                  <a:lnTo>
                    <a:pt x="174795" y="184984"/>
                  </a:lnTo>
                  <a:lnTo>
                    <a:pt x="172901" y="196273"/>
                  </a:lnTo>
                  <a:lnTo>
                    <a:pt x="168322" y="207115"/>
                  </a:lnTo>
                  <a:lnTo>
                    <a:pt x="161954" y="217659"/>
                  </a:lnTo>
                  <a:lnTo>
                    <a:pt x="153287" y="225794"/>
                  </a:lnTo>
                  <a:lnTo>
                    <a:pt x="143088" y="232322"/>
                  </a:lnTo>
                  <a:lnTo>
                    <a:pt x="131867" y="237780"/>
                  </a:lnTo>
                  <a:lnTo>
                    <a:pt x="118860" y="241418"/>
                  </a:lnTo>
                  <a:lnTo>
                    <a:pt x="104662" y="243844"/>
                  </a:lnTo>
                  <a:lnTo>
                    <a:pt x="89670" y="245461"/>
                  </a:lnTo>
                  <a:lnTo>
                    <a:pt x="75254" y="246539"/>
                  </a:lnTo>
                  <a:lnTo>
                    <a:pt x="61223" y="247258"/>
                  </a:lnTo>
                  <a:lnTo>
                    <a:pt x="0" y="23874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5421540" y="2118877"/>
              <a:ext cx="218852" cy="39792"/>
            </a:xfrm>
            <a:custGeom>
              <a:avLst/>
              <a:gdLst/>
              <a:ahLst/>
              <a:cxnLst/>
              <a:rect l="0" t="0" r="0" b="0"/>
              <a:pathLst>
                <a:path w="218852" h="39792">
                  <a:moveTo>
                    <a:pt x="0" y="39791"/>
                  </a:moveTo>
                  <a:lnTo>
                    <a:pt x="15843" y="34510"/>
                  </a:lnTo>
                  <a:lnTo>
                    <a:pt x="27142" y="31849"/>
                  </a:lnTo>
                  <a:lnTo>
                    <a:pt x="41306" y="28970"/>
                  </a:lnTo>
                  <a:lnTo>
                    <a:pt x="57381" y="25945"/>
                  </a:lnTo>
                  <a:lnTo>
                    <a:pt x="75834" y="23929"/>
                  </a:lnTo>
                  <a:lnTo>
                    <a:pt x="95874" y="22584"/>
                  </a:lnTo>
                  <a:lnTo>
                    <a:pt x="116971" y="21688"/>
                  </a:lnTo>
                  <a:lnTo>
                    <a:pt x="134351" y="19985"/>
                  </a:lnTo>
                  <a:lnTo>
                    <a:pt x="149254" y="17745"/>
                  </a:lnTo>
                  <a:lnTo>
                    <a:pt x="162505" y="15146"/>
                  </a:lnTo>
                  <a:lnTo>
                    <a:pt x="174655" y="12308"/>
                  </a:lnTo>
                  <a:lnTo>
                    <a:pt x="186071" y="9310"/>
                  </a:lnTo>
                  <a:lnTo>
                    <a:pt x="218851"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 name="Group 39"/>
          <p:cNvGrpSpPr/>
          <p:nvPr/>
        </p:nvGrpSpPr>
        <p:grpSpPr>
          <a:xfrm>
            <a:off x="3730417" y="2656998"/>
            <a:ext cx="589047" cy="269563"/>
            <a:chOff x="3730417" y="2656998"/>
            <a:chExt cx="589047" cy="269563"/>
          </a:xfrm>
        </p:grpSpPr>
        <p:sp>
          <p:nvSpPr>
            <p:cNvPr id="38" name="Freeform 37"/>
            <p:cNvSpPr/>
            <p:nvPr/>
          </p:nvSpPr>
          <p:spPr>
            <a:xfrm>
              <a:off x="3730417" y="2737022"/>
              <a:ext cx="179062" cy="8566"/>
            </a:xfrm>
            <a:custGeom>
              <a:avLst/>
              <a:gdLst/>
              <a:ahLst/>
              <a:cxnLst/>
              <a:rect l="0" t="0" r="0" b="0"/>
              <a:pathLst>
                <a:path w="179062" h="8566">
                  <a:moveTo>
                    <a:pt x="0" y="8565"/>
                  </a:moveTo>
                  <a:lnTo>
                    <a:pt x="21124" y="3284"/>
                  </a:lnTo>
                  <a:lnTo>
                    <a:pt x="32873" y="1729"/>
                  </a:lnTo>
                  <a:lnTo>
                    <a:pt x="46232" y="691"/>
                  </a:lnTo>
                  <a:lnTo>
                    <a:pt x="60665" y="0"/>
                  </a:lnTo>
                  <a:lnTo>
                    <a:pt x="76919" y="644"/>
                  </a:lnTo>
                  <a:lnTo>
                    <a:pt x="179061" y="856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4078590" y="2656998"/>
              <a:ext cx="240874" cy="269563"/>
            </a:xfrm>
            <a:custGeom>
              <a:avLst/>
              <a:gdLst/>
              <a:ahLst/>
              <a:cxnLst/>
              <a:rect l="0" t="0" r="0" b="0"/>
              <a:pathLst>
                <a:path w="240874" h="269563">
                  <a:moveTo>
                    <a:pt x="0" y="28902"/>
                  </a:moveTo>
                  <a:lnTo>
                    <a:pt x="15843" y="23621"/>
                  </a:lnTo>
                  <a:lnTo>
                    <a:pt x="23825" y="19855"/>
                  </a:lnTo>
                  <a:lnTo>
                    <a:pt x="32463" y="15134"/>
                  </a:lnTo>
                  <a:lnTo>
                    <a:pt x="41537" y="9776"/>
                  </a:lnTo>
                  <a:lnTo>
                    <a:pt x="52008" y="6203"/>
                  </a:lnTo>
                  <a:lnTo>
                    <a:pt x="63410" y="3822"/>
                  </a:lnTo>
                  <a:lnTo>
                    <a:pt x="75433" y="2234"/>
                  </a:lnTo>
                  <a:lnTo>
                    <a:pt x="87869" y="1176"/>
                  </a:lnTo>
                  <a:lnTo>
                    <a:pt x="100581" y="470"/>
                  </a:lnTo>
                  <a:lnTo>
                    <a:pt x="113477" y="0"/>
                  </a:lnTo>
                  <a:lnTo>
                    <a:pt x="125390" y="1897"/>
                  </a:lnTo>
                  <a:lnTo>
                    <a:pt x="136648" y="5372"/>
                  </a:lnTo>
                  <a:lnTo>
                    <a:pt x="147469" y="9900"/>
                  </a:lnTo>
                  <a:lnTo>
                    <a:pt x="153578" y="16234"/>
                  </a:lnTo>
                  <a:lnTo>
                    <a:pt x="156546" y="23773"/>
                  </a:lnTo>
                  <a:lnTo>
                    <a:pt x="157418" y="32114"/>
                  </a:lnTo>
                  <a:lnTo>
                    <a:pt x="155790" y="39886"/>
                  </a:lnTo>
                  <a:lnTo>
                    <a:pt x="152493" y="47278"/>
                  </a:lnTo>
                  <a:lnTo>
                    <a:pt x="148085" y="54416"/>
                  </a:lnTo>
                  <a:lnTo>
                    <a:pt x="141831" y="60281"/>
                  </a:lnTo>
                  <a:lnTo>
                    <a:pt x="134345" y="65296"/>
                  </a:lnTo>
                  <a:lnTo>
                    <a:pt x="126038" y="69744"/>
                  </a:lnTo>
                  <a:lnTo>
                    <a:pt x="118290" y="74920"/>
                  </a:lnTo>
                  <a:lnTo>
                    <a:pt x="110914" y="80582"/>
                  </a:lnTo>
                  <a:lnTo>
                    <a:pt x="103786" y="86567"/>
                  </a:lnTo>
                  <a:lnTo>
                    <a:pt x="104560" y="90557"/>
                  </a:lnTo>
                  <a:lnTo>
                    <a:pt x="110603" y="93217"/>
                  </a:lnTo>
                  <a:lnTo>
                    <a:pt x="120158" y="94990"/>
                  </a:lnTo>
                  <a:lnTo>
                    <a:pt x="129844" y="97278"/>
                  </a:lnTo>
                  <a:lnTo>
                    <a:pt x="139618" y="99908"/>
                  </a:lnTo>
                  <a:lnTo>
                    <a:pt x="149449" y="102767"/>
                  </a:lnTo>
                  <a:lnTo>
                    <a:pt x="160425" y="106884"/>
                  </a:lnTo>
                  <a:lnTo>
                    <a:pt x="172163" y="111839"/>
                  </a:lnTo>
                  <a:lnTo>
                    <a:pt x="184410" y="117352"/>
                  </a:lnTo>
                  <a:lnTo>
                    <a:pt x="195890" y="123239"/>
                  </a:lnTo>
                  <a:lnTo>
                    <a:pt x="206860" y="129374"/>
                  </a:lnTo>
                  <a:lnTo>
                    <a:pt x="217488" y="135674"/>
                  </a:lnTo>
                  <a:lnTo>
                    <a:pt x="225680" y="144296"/>
                  </a:lnTo>
                  <a:lnTo>
                    <a:pt x="232246" y="154465"/>
                  </a:lnTo>
                  <a:lnTo>
                    <a:pt x="237729" y="165666"/>
                  </a:lnTo>
                  <a:lnTo>
                    <a:pt x="240278" y="178659"/>
                  </a:lnTo>
                  <a:lnTo>
                    <a:pt x="240873" y="192848"/>
                  </a:lnTo>
                  <a:lnTo>
                    <a:pt x="240164" y="207834"/>
                  </a:lnTo>
                  <a:lnTo>
                    <a:pt x="236376" y="221141"/>
                  </a:lnTo>
                  <a:lnTo>
                    <a:pt x="230534" y="233327"/>
                  </a:lnTo>
                  <a:lnTo>
                    <a:pt x="223324" y="244768"/>
                  </a:lnTo>
                  <a:lnTo>
                    <a:pt x="215201" y="253500"/>
                  </a:lnTo>
                  <a:lnTo>
                    <a:pt x="206470" y="260427"/>
                  </a:lnTo>
                  <a:lnTo>
                    <a:pt x="197333" y="266150"/>
                  </a:lnTo>
                  <a:lnTo>
                    <a:pt x="185715" y="268861"/>
                  </a:lnTo>
                  <a:lnTo>
                    <a:pt x="172444" y="269562"/>
                  </a:lnTo>
                  <a:lnTo>
                    <a:pt x="158070" y="268924"/>
                  </a:lnTo>
                  <a:lnTo>
                    <a:pt x="144065" y="267394"/>
                  </a:lnTo>
                  <a:lnTo>
                    <a:pt x="130308" y="265269"/>
                  </a:lnTo>
                  <a:lnTo>
                    <a:pt x="116715" y="262746"/>
                  </a:lnTo>
                  <a:lnTo>
                    <a:pt x="104338" y="259959"/>
                  </a:lnTo>
                  <a:lnTo>
                    <a:pt x="92770" y="256996"/>
                  </a:lnTo>
                  <a:lnTo>
                    <a:pt x="59686" y="24775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p:cNvGrpSpPr/>
          <p:nvPr/>
        </p:nvGrpSpPr>
        <p:grpSpPr>
          <a:xfrm>
            <a:off x="2148720" y="2168616"/>
            <a:ext cx="4287495" cy="1462324"/>
            <a:chOff x="2148720" y="2168616"/>
            <a:chExt cx="4287495" cy="1462324"/>
          </a:xfrm>
        </p:grpSpPr>
        <p:sp>
          <p:nvSpPr>
            <p:cNvPr id="41" name="Freeform 40"/>
            <p:cNvSpPr/>
            <p:nvPr/>
          </p:nvSpPr>
          <p:spPr>
            <a:xfrm>
              <a:off x="5113159" y="2688589"/>
              <a:ext cx="169113" cy="17208"/>
            </a:xfrm>
            <a:custGeom>
              <a:avLst/>
              <a:gdLst/>
              <a:ahLst/>
              <a:cxnLst/>
              <a:rect l="0" t="0" r="0" b="0"/>
              <a:pathLst>
                <a:path w="169113" h="17208">
                  <a:moveTo>
                    <a:pt x="0" y="17207"/>
                  </a:moveTo>
                  <a:lnTo>
                    <a:pt x="15843" y="11926"/>
                  </a:lnTo>
                  <a:lnTo>
                    <a:pt x="27141" y="9265"/>
                  </a:lnTo>
                  <a:lnTo>
                    <a:pt x="41306" y="6386"/>
                  </a:lnTo>
                  <a:lnTo>
                    <a:pt x="57380" y="3361"/>
                  </a:lnTo>
                  <a:lnTo>
                    <a:pt x="74729" y="1344"/>
                  </a:lnTo>
                  <a:lnTo>
                    <a:pt x="92926" y="0"/>
                  </a:lnTo>
                  <a:lnTo>
                    <a:pt x="169112" y="725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5461331" y="2612378"/>
              <a:ext cx="239911" cy="297297"/>
            </a:xfrm>
            <a:custGeom>
              <a:avLst/>
              <a:gdLst/>
              <a:ahLst/>
              <a:cxnLst/>
              <a:rect l="0" t="0" r="0" b="0"/>
              <a:pathLst>
                <a:path w="239911" h="297297">
                  <a:moveTo>
                    <a:pt x="0" y="23783"/>
                  </a:moveTo>
                  <a:lnTo>
                    <a:pt x="10562" y="13222"/>
                  </a:lnTo>
                  <a:lnTo>
                    <a:pt x="16989" y="9005"/>
                  </a:lnTo>
                  <a:lnTo>
                    <a:pt x="24590" y="5089"/>
                  </a:lnTo>
                  <a:lnTo>
                    <a:pt x="32973" y="1372"/>
                  </a:lnTo>
                  <a:lnTo>
                    <a:pt x="44088" y="0"/>
                  </a:lnTo>
                  <a:lnTo>
                    <a:pt x="57025" y="191"/>
                  </a:lnTo>
                  <a:lnTo>
                    <a:pt x="71176" y="1423"/>
                  </a:lnTo>
                  <a:lnTo>
                    <a:pt x="83926" y="3350"/>
                  </a:lnTo>
                  <a:lnTo>
                    <a:pt x="95742" y="5740"/>
                  </a:lnTo>
                  <a:lnTo>
                    <a:pt x="106935" y="8438"/>
                  </a:lnTo>
                  <a:lnTo>
                    <a:pt x="116608" y="12448"/>
                  </a:lnTo>
                  <a:lnTo>
                    <a:pt x="125267" y="17332"/>
                  </a:lnTo>
                  <a:lnTo>
                    <a:pt x="133250" y="22798"/>
                  </a:lnTo>
                  <a:lnTo>
                    <a:pt x="140783" y="28653"/>
                  </a:lnTo>
                  <a:lnTo>
                    <a:pt x="148015" y="34767"/>
                  </a:lnTo>
                  <a:lnTo>
                    <a:pt x="155048" y="41054"/>
                  </a:lnTo>
                  <a:lnTo>
                    <a:pt x="158631" y="48561"/>
                  </a:lnTo>
                  <a:lnTo>
                    <a:pt x="159914" y="56881"/>
                  </a:lnTo>
                  <a:lnTo>
                    <a:pt x="159664" y="65744"/>
                  </a:lnTo>
                  <a:lnTo>
                    <a:pt x="157287" y="73863"/>
                  </a:lnTo>
                  <a:lnTo>
                    <a:pt x="153492" y="81487"/>
                  </a:lnTo>
                  <a:lnTo>
                    <a:pt x="148751" y="88780"/>
                  </a:lnTo>
                  <a:lnTo>
                    <a:pt x="142275" y="95852"/>
                  </a:lnTo>
                  <a:lnTo>
                    <a:pt x="134641" y="102778"/>
                  </a:lnTo>
                  <a:lnTo>
                    <a:pt x="126236" y="109606"/>
                  </a:lnTo>
                  <a:lnTo>
                    <a:pt x="116211" y="115263"/>
                  </a:lnTo>
                  <a:lnTo>
                    <a:pt x="105107" y="120140"/>
                  </a:lnTo>
                  <a:lnTo>
                    <a:pt x="93283" y="124496"/>
                  </a:lnTo>
                  <a:lnTo>
                    <a:pt x="82084" y="126295"/>
                  </a:lnTo>
                  <a:lnTo>
                    <a:pt x="71303" y="126389"/>
                  </a:lnTo>
                  <a:lnTo>
                    <a:pt x="60799" y="125346"/>
                  </a:lnTo>
                  <a:lnTo>
                    <a:pt x="59323" y="125757"/>
                  </a:lnTo>
                  <a:lnTo>
                    <a:pt x="63865" y="127135"/>
                  </a:lnTo>
                  <a:lnTo>
                    <a:pt x="105585" y="137290"/>
                  </a:lnTo>
                  <a:lnTo>
                    <a:pt x="119023" y="141456"/>
                  </a:lnTo>
                  <a:lnTo>
                    <a:pt x="133509" y="146444"/>
                  </a:lnTo>
                  <a:lnTo>
                    <a:pt x="148693" y="151980"/>
                  </a:lnTo>
                  <a:lnTo>
                    <a:pt x="163236" y="158987"/>
                  </a:lnTo>
                  <a:lnTo>
                    <a:pt x="177353" y="166974"/>
                  </a:lnTo>
                  <a:lnTo>
                    <a:pt x="191186" y="175614"/>
                  </a:lnTo>
                  <a:lnTo>
                    <a:pt x="202619" y="184691"/>
                  </a:lnTo>
                  <a:lnTo>
                    <a:pt x="212451" y="194058"/>
                  </a:lnTo>
                  <a:lnTo>
                    <a:pt x="221216" y="203618"/>
                  </a:lnTo>
                  <a:lnTo>
                    <a:pt x="228165" y="213308"/>
                  </a:lnTo>
                  <a:lnTo>
                    <a:pt x="233903" y="223083"/>
                  </a:lnTo>
                  <a:lnTo>
                    <a:pt x="238834" y="232916"/>
                  </a:lnTo>
                  <a:lnTo>
                    <a:pt x="239910" y="241682"/>
                  </a:lnTo>
                  <a:lnTo>
                    <a:pt x="238417" y="249737"/>
                  </a:lnTo>
                  <a:lnTo>
                    <a:pt x="235211" y="257317"/>
                  </a:lnTo>
                  <a:lnTo>
                    <a:pt x="230863" y="264582"/>
                  </a:lnTo>
                  <a:lnTo>
                    <a:pt x="225754" y="271635"/>
                  </a:lnTo>
                  <a:lnTo>
                    <a:pt x="220137" y="278548"/>
                  </a:lnTo>
                  <a:lnTo>
                    <a:pt x="211971" y="283156"/>
                  </a:lnTo>
                  <a:lnTo>
                    <a:pt x="202107" y="286229"/>
                  </a:lnTo>
                  <a:lnTo>
                    <a:pt x="191108" y="288277"/>
                  </a:lnTo>
                  <a:lnTo>
                    <a:pt x="167099" y="293500"/>
                  </a:lnTo>
                  <a:lnTo>
                    <a:pt x="154506" y="296441"/>
                  </a:lnTo>
                  <a:lnTo>
                    <a:pt x="142795" y="297296"/>
                  </a:lnTo>
                  <a:lnTo>
                    <a:pt x="131672" y="296760"/>
                  </a:lnTo>
                  <a:lnTo>
                    <a:pt x="89530" y="29237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2148720" y="3004229"/>
              <a:ext cx="4287495" cy="59685"/>
            </a:xfrm>
            <a:custGeom>
              <a:avLst/>
              <a:gdLst/>
              <a:ahLst/>
              <a:cxnLst/>
              <a:rect l="0" t="0" r="0" b="0"/>
              <a:pathLst>
                <a:path w="4287495" h="59685">
                  <a:moveTo>
                    <a:pt x="0" y="9948"/>
                  </a:moveTo>
                  <a:lnTo>
                    <a:pt x="21124" y="4667"/>
                  </a:lnTo>
                  <a:lnTo>
                    <a:pt x="32873" y="3112"/>
                  </a:lnTo>
                  <a:lnTo>
                    <a:pt x="60665" y="1383"/>
                  </a:lnTo>
                  <a:lnTo>
                    <a:pt x="187688" y="54"/>
                  </a:lnTo>
                  <a:lnTo>
                    <a:pt x="628677" y="0"/>
                  </a:lnTo>
                  <a:lnTo>
                    <a:pt x="647917" y="1105"/>
                  </a:lnTo>
                  <a:lnTo>
                    <a:pt x="667375" y="2948"/>
                  </a:lnTo>
                  <a:lnTo>
                    <a:pt x="686979" y="5281"/>
                  </a:lnTo>
                  <a:lnTo>
                    <a:pt x="706681" y="6837"/>
                  </a:lnTo>
                  <a:lnTo>
                    <a:pt x="746256" y="8565"/>
                  </a:lnTo>
                  <a:lnTo>
                    <a:pt x="865472" y="9827"/>
                  </a:lnTo>
                  <a:lnTo>
                    <a:pt x="1291829" y="9948"/>
                  </a:lnTo>
                  <a:lnTo>
                    <a:pt x="1313291" y="11054"/>
                  </a:lnTo>
                  <a:lnTo>
                    <a:pt x="1335335" y="12896"/>
                  </a:lnTo>
                  <a:lnTo>
                    <a:pt x="1357769" y="15229"/>
                  </a:lnTo>
                  <a:lnTo>
                    <a:pt x="1380463" y="16785"/>
                  </a:lnTo>
                  <a:lnTo>
                    <a:pt x="1426309" y="18513"/>
                  </a:lnTo>
                  <a:lnTo>
                    <a:pt x="1556593" y="19774"/>
                  </a:lnTo>
                  <a:lnTo>
                    <a:pt x="1764110" y="19893"/>
                  </a:lnTo>
                  <a:lnTo>
                    <a:pt x="1787309" y="20999"/>
                  </a:lnTo>
                  <a:lnTo>
                    <a:pt x="1810513" y="22842"/>
                  </a:lnTo>
                  <a:lnTo>
                    <a:pt x="1833719" y="25176"/>
                  </a:lnTo>
                  <a:lnTo>
                    <a:pt x="1856926" y="26732"/>
                  </a:lnTo>
                  <a:lnTo>
                    <a:pt x="1903346" y="28461"/>
                  </a:lnTo>
                  <a:lnTo>
                    <a:pt x="2016453" y="29661"/>
                  </a:lnTo>
                  <a:lnTo>
                    <a:pt x="2180907" y="29833"/>
                  </a:lnTo>
                  <a:lnTo>
                    <a:pt x="2204443" y="30942"/>
                  </a:lnTo>
                  <a:lnTo>
                    <a:pt x="2227870" y="32786"/>
                  </a:lnTo>
                  <a:lnTo>
                    <a:pt x="2251226" y="35121"/>
                  </a:lnTo>
                  <a:lnTo>
                    <a:pt x="2274534" y="36678"/>
                  </a:lnTo>
                  <a:lnTo>
                    <a:pt x="2321064" y="38408"/>
                  </a:lnTo>
                  <a:lnTo>
                    <a:pt x="2396039" y="39381"/>
                  </a:lnTo>
                  <a:lnTo>
                    <a:pt x="2420815" y="40623"/>
                  </a:lnTo>
                  <a:lnTo>
                    <a:pt x="2445069" y="42557"/>
                  </a:lnTo>
                  <a:lnTo>
                    <a:pt x="2468976" y="44951"/>
                  </a:lnTo>
                  <a:lnTo>
                    <a:pt x="2492650" y="46547"/>
                  </a:lnTo>
                  <a:lnTo>
                    <a:pt x="2539588" y="48321"/>
                  </a:lnTo>
                  <a:lnTo>
                    <a:pt x="2663877" y="49553"/>
                  </a:lnTo>
                  <a:lnTo>
                    <a:pt x="2711482" y="50762"/>
                  </a:lnTo>
                  <a:lnTo>
                    <a:pt x="2735009" y="52632"/>
                  </a:lnTo>
                  <a:lnTo>
                    <a:pt x="2758431" y="54983"/>
                  </a:lnTo>
                  <a:lnTo>
                    <a:pt x="2781783" y="56551"/>
                  </a:lnTo>
                  <a:lnTo>
                    <a:pt x="2874853" y="56120"/>
                  </a:lnTo>
                  <a:lnTo>
                    <a:pt x="2898083" y="53993"/>
                  </a:lnTo>
                  <a:lnTo>
                    <a:pt x="2921307" y="52575"/>
                  </a:lnTo>
                  <a:lnTo>
                    <a:pt x="2967744" y="51000"/>
                  </a:lnTo>
                  <a:lnTo>
                    <a:pt x="3083811" y="49906"/>
                  </a:lnTo>
                  <a:lnTo>
                    <a:pt x="3241012" y="49749"/>
                  </a:lnTo>
                  <a:lnTo>
                    <a:pt x="3262668" y="50851"/>
                  </a:lnTo>
                  <a:lnTo>
                    <a:pt x="3284842" y="52691"/>
                  </a:lnTo>
                  <a:lnTo>
                    <a:pt x="3307362" y="55023"/>
                  </a:lnTo>
                  <a:lnTo>
                    <a:pt x="3330113" y="56578"/>
                  </a:lnTo>
                  <a:lnTo>
                    <a:pt x="3376024" y="58305"/>
                  </a:lnTo>
                  <a:lnTo>
                    <a:pt x="3491725" y="59505"/>
                  </a:lnTo>
                  <a:lnTo>
                    <a:pt x="3700403" y="59684"/>
                  </a:lnTo>
                  <a:lnTo>
                    <a:pt x="3719251" y="58579"/>
                  </a:lnTo>
                  <a:lnTo>
                    <a:pt x="3737343" y="56738"/>
                  </a:lnTo>
                  <a:lnTo>
                    <a:pt x="3754930" y="54405"/>
                  </a:lnTo>
                  <a:lnTo>
                    <a:pt x="3772182" y="52850"/>
                  </a:lnTo>
                  <a:lnTo>
                    <a:pt x="3806087" y="51122"/>
                  </a:lnTo>
                  <a:lnTo>
                    <a:pt x="3856246" y="50149"/>
                  </a:lnTo>
                  <a:lnTo>
                    <a:pt x="3872885" y="48907"/>
                  </a:lnTo>
                  <a:lnTo>
                    <a:pt x="3889504" y="46974"/>
                  </a:lnTo>
                  <a:lnTo>
                    <a:pt x="3906110" y="44580"/>
                  </a:lnTo>
                  <a:lnTo>
                    <a:pt x="3921602" y="42984"/>
                  </a:lnTo>
                  <a:lnTo>
                    <a:pt x="3950604" y="41210"/>
                  </a:lnTo>
                  <a:lnTo>
                    <a:pt x="3991790" y="40212"/>
                  </a:lnTo>
                  <a:lnTo>
                    <a:pt x="4005249" y="38966"/>
                  </a:lnTo>
                  <a:lnTo>
                    <a:pt x="4018643" y="37031"/>
                  </a:lnTo>
                  <a:lnTo>
                    <a:pt x="4031994" y="34635"/>
                  </a:lnTo>
                  <a:lnTo>
                    <a:pt x="4045315" y="33038"/>
                  </a:lnTo>
                  <a:lnTo>
                    <a:pt x="4088504" y="31895"/>
                  </a:lnTo>
                  <a:lnTo>
                    <a:pt x="4107305" y="33422"/>
                  </a:lnTo>
                  <a:lnTo>
                    <a:pt x="4127577" y="35545"/>
                  </a:lnTo>
                  <a:lnTo>
                    <a:pt x="4167786" y="40852"/>
                  </a:lnTo>
                  <a:lnTo>
                    <a:pt x="4187794" y="43814"/>
                  </a:lnTo>
                  <a:lnTo>
                    <a:pt x="4205552" y="45789"/>
                  </a:lnTo>
                  <a:lnTo>
                    <a:pt x="4221813" y="47106"/>
                  </a:lnTo>
                  <a:lnTo>
                    <a:pt x="4287494" y="4973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3760261" y="2168616"/>
              <a:ext cx="407860" cy="606815"/>
            </a:xfrm>
            <a:custGeom>
              <a:avLst/>
              <a:gdLst/>
              <a:ahLst/>
              <a:cxnLst/>
              <a:rect l="0" t="0" r="0" b="0"/>
              <a:pathLst>
                <a:path w="407860" h="606815">
                  <a:moveTo>
                    <a:pt x="407859" y="0"/>
                  </a:moveTo>
                  <a:lnTo>
                    <a:pt x="402577" y="21123"/>
                  </a:lnTo>
                  <a:lnTo>
                    <a:pt x="398811" y="32873"/>
                  </a:lnTo>
                  <a:lnTo>
                    <a:pt x="394090" y="46232"/>
                  </a:lnTo>
                  <a:lnTo>
                    <a:pt x="388732" y="60664"/>
                  </a:lnTo>
                  <a:lnTo>
                    <a:pt x="381844" y="73602"/>
                  </a:lnTo>
                  <a:lnTo>
                    <a:pt x="373936" y="85543"/>
                  </a:lnTo>
                  <a:lnTo>
                    <a:pt x="337419" y="133814"/>
                  </a:lnTo>
                  <a:lnTo>
                    <a:pt x="327739" y="147791"/>
                  </a:lnTo>
                  <a:lnTo>
                    <a:pt x="317971" y="162635"/>
                  </a:lnTo>
                  <a:lnTo>
                    <a:pt x="308142" y="178058"/>
                  </a:lnTo>
                  <a:lnTo>
                    <a:pt x="298274" y="192761"/>
                  </a:lnTo>
                  <a:lnTo>
                    <a:pt x="278467" y="220887"/>
                  </a:lnTo>
                  <a:lnTo>
                    <a:pt x="255663" y="251073"/>
                  </a:lnTo>
                  <a:lnTo>
                    <a:pt x="204999" y="315483"/>
                  </a:lnTo>
                  <a:lnTo>
                    <a:pt x="193037" y="331906"/>
                  </a:lnTo>
                  <a:lnTo>
                    <a:pt x="181746" y="348381"/>
                  </a:lnTo>
                  <a:lnTo>
                    <a:pt x="170903" y="364891"/>
                  </a:lnTo>
                  <a:lnTo>
                    <a:pt x="159253" y="380319"/>
                  </a:lnTo>
                  <a:lnTo>
                    <a:pt x="147065" y="395025"/>
                  </a:lnTo>
                  <a:lnTo>
                    <a:pt x="134518" y="409251"/>
                  </a:lnTo>
                  <a:lnTo>
                    <a:pt x="122838" y="424261"/>
                  </a:lnTo>
                  <a:lnTo>
                    <a:pt x="111735" y="439795"/>
                  </a:lnTo>
                  <a:lnTo>
                    <a:pt x="101018" y="455677"/>
                  </a:lnTo>
                  <a:lnTo>
                    <a:pt x="91662" y="470686"/>
                  </a:lnTo>
                  <a:lnTo>
                    <a:pt x="83214" y="485114"/>
                  </a:lnTo>
                  <a:lnTo>
                    <a:pt x="75371" y="499153"/>
                  </a:lnTo>
                  <a:lnTo>
                    <a:pt x="67932" y="511829"/>
                  </a:lnTo>
                  <a:lnTo>
                    <a:pt x="53772" y="534755"/>
                  </a:lnTo>
                  <a:lnTo>
                    <a:pt x="46901" y="544406"/>
                  </a:lnTo>
                  <a:lnTo>
                    <a:pt x="40110" y="553050"/>
                  </a:lnTo>
                  <a:lnTo>
                    <a:pt x="27774" y="569656"/>
                  </a:lnTo>
                  <a:lnTo>
                    <a:pt x="22937" y="578726"/>
                  </a:lnTo>
                  <a:lnTo>
                    <a:pt x="0" y="60681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3819947" y="2178563"/>
              <a:ext cx="268592" cy="497391"/>
            </a:xfrm>
            <a:custGeom>
              <a:avLst/>
              <a:gdLst/>
              <a:ahLst/>
              <a:cxnLst/>
              <a:rect l="0" t="0" r="0" b="0"/>
              <a:pathLst>
                <a:path w="268592" h="497391">
                  <a:moveTo>
                    <a:pt x="0" y="0"/>
                  </a:moveTo>
                  <a:lnTo>
                    <a:pt x="46768" y="93537"/>
                  </a:lnTo>
                  <a:lnTo>
                    <a:pt x="54390" y="106570"/>
                  </a:lnTo>
                  <a:lnTo>
                    <a:pt x="62788" y="119681"/>
                  </a:lnTo>
                  <a:lnTo>
                    <a:pt x="71702" y="132842"/>
                  </a:lnTo>
                  <a:lnTo>
                    <a:pt x="79856" y="146038"/>
                  </a:lnTo>
                  <a:lnTo>
                    <a:pt x="87502" y="159256"/>
                  </a:lnTo>
                  <a:lnTo>
                    <a:pt x="102998" y="186838"/>
                  </a:lnTo>
                  <a:lnTo>
                    <a:pt x="149680" y="265862"/>
                  </a:lnTo>
                  <a:lnTo>
                    <a:pt x="158368" y="282246"/>
                  </a:lnTo>
                  <a:lnTo>
                    <a:pt x="166371" y="298695"/>
                  </a:lnTo>
                  <a:lnTo>
                    <a:pt x="173917" y="315188"/>
                  </a:lnTo>
                  <a:lnTo>
                    <a:pt x="182263" y="330604"/>
                  </a:lnTo>
                  <a:lnTo>
                    <a:pt x="191143" y="345303"/>
                  </a:lnTo>
                  <a:lnTo>
                    <a:pt x="200380" y="359523"/>
                  </a:lnTo>
                  <a:lnTo>
                    <a:pt x="208747" y="374530"/>
                  </a:lnTo>
                  <a:lnTo>
                    <a:pt x="216537" y="390061"/>
                  </a:lnTo>
                  <a:lnTo>
                    <a:pt x="223940" y="405942"/>
                  </a:lnTo>
                  <a:lnTo>
                    <a:pt x="231087" y="419845"/>
                  </a:lnTo>
                  <a:lnTo>
                    <a:pt x="238061" y="432429"/>
                  </a:lnTo>
                  <a:lnTo>
                    <a:pt x="244922" y="444135"/>
                  </a:lnTo>
                  <a:lnTo>
                    <a:pt x="250601" y="455255"/>
                  </a:lnTo>
                  <a:lnTo>
                    <a:pt x="255492" y="465984"/>
                  </a:lnTo>
                  <a:lnTo>
                    <a:pt x="268591" y="49739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3581201" y="3312610"/>
              <a:ext cx="99478" cy="9949"/>
            </a:xfrm>
            <a:custGeom>
              <a:avLst/>
              <a:gdLst/>
              <a:ahLst/>
              <a:cxnLst/>
              <a:rect l="0" t="0" r="0" b="0"/>
              <a:pathLst>
                <a:path w="99478" h="9949">
                  <a:moveTo>
                    <a:pt x="0" y="9948"/>
                  </a:moveTo>
                  <a:lnTo>
                    <a:pt x="21123" y="4667"/>
                  </a:lnTo>
                  <a:lnTo>
                    <a:pt x="31767" y="3112"/>
                  </a:lnTo>
                  <a:lnTo>
                    <a:pt x="43284" y="2075"/>
                  </a:lnTo>
                  <a:lnTo>
                    <a:pt x="9947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3690626" y="3322558"/>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3869686" y="3501618"/>
              <a:ext cx="19526" cy="29845"/>
            </a:xfrm>
            <a:custGeom>
              <a:avLst/>
              <a:gdLst/>
              <a:ahLst/>
              <a:cxnLst/>
              <a:rect l="0" t="0" r="0" b="0"/>
              <a:pathLst>
                <a:path w="19526" h="29845">
                  <a:moveTo>
                    <a:pt x="0" y="29844"/>
                  </a:moveTo>
                  <a:lnTo>
                    <a:pt x="15843" y="24563"/>
                  </a:lnTo>
                  <a:lnTo>
                    <a:pt x="18299" y="20797"/>
                  </a:lnTo>
                  <a:lnTo>
                    <a:pt x="17726" y="16075"/>
                  </a:lnTo>
                  <a:lnTo>
                    <a:pt x="15133" y="10717"/>
                  </a:lnTo>
                  <a:lnTo>
                    <a:pt x="12299" y="10461"/>
                  </a:lnTo>
                  <a:lnTo>
                    <a:pt x="9305" y="13606"/>
                  </a:lnTo>
                  <a:lnTo>
                    <a:pt x="6203" y="19019"/>
                  </a:lnTo>
                  <a:lnTo>
                    <a:pt x="7452" y="21521"/>
                  </a:lnTo>
                  <a:lnTo>
                    <a:pt x="11600" y="22085"/>
                  </a:lnTo>
                  <a:lnTo>
                    <a:pt x="17681" y="21356"/>
                  </a:lnTo>
                  <a:lnTo>
                    <a:pt x="19525" y="18658"/>
                  </a:lnTo>
                  <a:lnTo>
                    <a:pt x="18543" y="14649"/>
                  </a:lnTo>
                  <a:lnTo>
                    <a:pt x="994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4030958" y="3262872"/>
              <a:ext cx="171593" cy="305437"/>
            </a:xfrm>
            <a:custGeom>
              <a:avLst/>
              <a:gdLst/>
              <a:ahLst/>
              <a:cxnLst/>
              <a:rect l="0" t="0" r="0" b="0"/>
              <a:pathLst>
                <a:path w="171593" h="305437">
                  <a:moveTo>
                    <a:pt x="57580" y="0"/>
                  </a:moveTo>
                  <a:lnTo>
                    <a:pt x="47018" y="15842"/>
                  </a:lnTo>
                  <a:lnTo>
                    <a:pt x="41696" y="24930"/>
                  </a:lnTo>
                  <a:lnTo>
                    <a:pt x="35937" y="35411"/>
                  </a:lnTo>
                  <a:lnTo>
                    <a:pt x="29887" y="46819"/>
                  </a:lnTo>
                  <a:lnTo>
                    <a:pt x="24749" y="57740"/>
                  </a:lnTo>
                  <a:lnTo>
                    <a:pt x="20218" y="68337"/>
                  </a:lnTo>
                  <a:lnTo>
                    <a:pt x="16092" y="78717"/>
                  </a:lnTo>
                  <a:lnTo>
                    <a:pt x="8561" y="99093"/>
                  </a:lnTo>
                  <a:lnTo>
                    <a:pt x="5005" y="109169"/>
                  </a:lnTo>
                  <a:lnTo>
                    <a:pt x="2634" y="122518"/>
                  </a:lnTo>
                  <a:lnTo>
                    <a:pt x="1054" y="138049"/>
                  </a:lnTo>
                  <a:lnTo>
                    <a:pt x="0" y="155035"/>
                  </a:lnTo>
                  <a:lnTo>
                    <a:pt x="1508" y="171886"/>
                  </a:lnTo>
                  <a:lnTo>
                    <a:pt x="4724" y="188646"/>
                  </a:lnTo>
                  <a:lnTo>
                    <a:pt x="9079" y="205346"/>
                  </a:lnTo>
                  <a:lnTo>
                    <a:pt x="15298" y="220901"/>
                  </a:lnTo>
                  <a:lnTo>
                    <a:pt x="22760" y="235691"/>
                  </a:lnTo>
                  <a:lnTo>
                    <a:pt x="31051" y="249974"/>
                  </a:lnTo>
                  <a:lnTo>
                    <a:pt x="38788" y="261705"/>
                  </a:lnTo>
                  <a:lnTo>
                    <a:pt x="46157" y="271737"/>
                  </a:lnTo>
                  <a:lnTo>
                    <a:pt x="53281" y="280636"/>
                  </a:lnTo>
                  <a:lnTo>
                    <a:pt x="62451" y="287674"/>
                  </a:lnTo>
                  <a:lnTo>
                    <a:pt x="72985" y="293471"/>
                  </a:lnTo>
                  <a:lnTo>
                    <a:pt x="84430" y="298441"/>
                  </a:lnTo>
                  <a:lnTo>
                    <a:pt x="96481" y="301754"/>
                  </a:lnTo>
                  <a:lnTo>
                    <a:pt x="108936" y="303963"/>
                  </a:lnTo>
                  <a:lnTo>
                    <a:pt x="121660" y="305436"/>
                  </a:lnTo>
                  <a:lnTo>
                    <a:pt x="133459" y="304207"/>
                  </a:lnTo>
                  <a:lnTo>
                    <a:pt x="144641" y="301177"/>
                  </a:lnTo>
                  <a:lnTo>
                    <a:pt x="155412" y="296946"/>
                  </a:lnTo>
                  <a:lnTo>
                    <a:pt x="162592" y="289705"/>
                  </a:lnTo>
                  <a:lnTo>
                    <a:pt x="167379" y="280456"/>
                  </a:lnTo>
                  <a:lnTo>
                    <a:pt x="170570" y="269868"/>
                  </a:lnTo>
                  <a:lnTo>
                    <a:pt x="171592" y="259494"/>
                  </a:lnTo>
                  <a:lnTo>
                    <a:pt x="171168" y="249262"/>
                  </a:lnTo>
                  <a:lnTo>
                    <a:pt x="169781" y="239125"/>
                  </a:lnTo>
                  <a:lnTo>
                    <a:pt x="165540" y="230157"/>
                  </a:lnTo>
                  <a:lnTo>
                    <a:pt x="159396" y="221967"/>
                  </a:lnTo>
                  <a:lnTo>
                    <a:pt x="151985" y="214296"/>
                  </a:lnTo>
                  <a:lnTo>
                    <a:pt x="143728" y="211393"/>
                  </a:lnTo>
                  <a:lnTo>
                    <a:pt x="134907" y="211669"/>
                  </a:lnTo>
                  <a:lnTo>
                    <a:pt x="125711" y="214063"/>
                  </a:lnTo>
                  <a:lnTo>
                    <a:pt x="117369" y="218975"/>
                  </a:lnTo>
                  <a:lnTo>
                    <a:pt x="109598" y="225565"/>
                  </a:lnTo>
                  <a:lnTo>
                    <a:pt x="102206" y="233275"/>
                  </a:lnTo>
                  <a:lnTo>
                    <a:pt x="95068" y="241730"/>
                  </a:lnTo>
                  <a:lnTo>
                    <a:pt x="88098" y="250684"/>
                  </a:lnTo>
                  <a:lnTo>
                    <a:pt x="67527" y="29843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4317336" y="3372297"/>
              <a:ext cx="278539" cy="198957"/>
            </a:xfrm>
            <a:custGeom>
              <a:avLst/>
              <a:gdLst/>
              <a:ahLst/>
              <a:cxnLst/>
              <a:rect l="0" t="0" r="0" b="0"/>
              <a:pathLst>
                <a:path w="278539" h="198957">
                  <a:moveTo>
                    <a:pt x="0" y="0"/>
                  </a:moveTo>
                  <a:lnTo>
                    <a:pt x="21124" y="5281"/>
                  </a:lnTo>
                  <a:lnTo>
                    <a:pt x="30662" y="10153"/>
                  </a:lnTo>
                  <a:lnTo>
                    <a:pt x="40337" y="16716"/>
                  </a:lnTo>
                  <a:lnTo>
                    <a:pt x="50104" y="24408"/>
                  </a:lnTo>
                  <a:lnTo>
                    <a:pt x="58825" y="32852"/>
                  </a:lnTo>
                  <a:lnTo>
                    <a:pt x="66849" y="41797"/>
                  </a:lnTo>
                  <a:lnTo>
                    <a:pt x="74410" y="51076"/>
                  </a:lnTo>
                  <a:lnTo>
                    <a:pt x="81660" y="60578"/>
                  </a:lnTo>
                  <a:lnTo>
                    <a:pt x="88705" y="70229"/>
                  </a:lnTo>
                  <a:lnTo>
                    <a:pt x="95612" y="79979"/>
                  </a:lnTo>
                  <a:lnTo>
                    <a:pt x="102427" y="88689"/>
                  </a:lnTo>
                  <a:lnTo>
                    <a:pt x="109181" y="96707"/>
                  </a:lnTo>
                  <a:lnTo>
                    <a:pt x="115895" y="104262"/>
                  </a:lnTo>
                  <a:lnTo>
                    <a:pt x="132197" y="121500"/>
                  </a:lnTo>
                  <a:lnTo>
                    <a:pt x="141186" y="130739"/>
                  </a:lnTo>
                  <a:lnTo>
                    <a:pt x="150495" y="139109"/>
                  </a:lnTo>
                  <a:lnTo>
                    <a:pt x="160017" y="146900"/>
                  </a:lnTo>
                  <a:lnTo>
                    <a:pt x="169681" y="154304"/>
                  </a:lnTo>
                  <a:lnTo>
                    <a:pt x="180544" y="161450"/>
                  </a:lnTo>
                  <a:lnTo>
                    <a:pt x="192208" y="168426"/>
                  </a:lnTo>
                  <a:lnTo>
                    <a:pt x="204405" y="175286"/>
                  </a:lnTo>
                  <a:lnTo>
                    <a:pt x="215852" y="180965"/>
                  </a:lnTo>
                  <a:lnTo>
                    <a:pt x="226800" y="185857"/>
                  </a:lnTo>
                  <a:lnTo>
                    <a:pt x="278538" y="19895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4317336" y="3382245"/>
              <a:ext cx="159166" cy="228800"/>
            </a:xfrm>
            <a:custGeom>
              <a:avLst/>
              <a:gdLst/>
              <a:ahLst/>
              <a:cxnLst/>
              <a:rect l="0" t="0" r="0" b="0"/>
              <a:pathLst>
                <a:path w="159166" h="228800">
                  <a:moveTo>
                    <a:pt x="159165" y="0"/>
                  </a:moveTo>
                  <a:lnTo>
                    <a:pt x="143322" y="5281"/>
                  </a:lnTo>
                  <a:lnTo>
                    <a:pt x="136445" y="9047"/>
                  </a:lnTo>
                  <a:lnTo>
                    <a:pt x="129649" y="13769"/>
                  </a:lnTo>
                  <a:lnTo>
                    <a:pt x="122908" y="19127"/>
                  </a:lnTo>
                  <a:lnTo>
                    <a:pt x="115098" y="27120"/>
                  </a:lnTo>
                  <a:lnTo>
                    <a:pt x="106576" y="36871"/>
                  </a:lnTo>
                  <a:lnTo>
                    <a:pt x="97578" y="47792"/>
                  </a:lnTo>
                  <a:lnTo>
                    <a:pt x="89369" y="59494"/>
                  </a:lnTo>
                  <a:lnTo>
                    <a:pt x="81686" y="71717"/>
                  </a:lnTo>
                  <a:lnTo>
                    <a:pt x="74353" y="84286"/>
                  </a:lnTo>
                  <a:lnTo>
                    <a:pt x="67254" y="94877"/>
                  </a:lnTo>
                  <a:lnTo>
                    <a:pt x="60310" y="104148"/>
                  </a:lnTo>
                  <a:lnTo>
                    <a:pt x="53471" y="112538"/>
                  </a:lnTo>
                  <a:lnTo>
                    <a:pt x="47806" y="122554"/>
                  </a:lnTo>
                  <a:lnTo>
                    <a:pt x="42924" y="133652"/>
                  </a:lnTo>
                  <a:lnTo>
                    <a:pt x="38564" y="145472"/>
                  </a:lnTo>
                  <a:lnTo>
                    <a:pt x="33446" y="156668"/>
                  </a:lnTo>
                  <a:lnTo>
                    <a:pt x="27824" y="167448"/>
                  </a:lnTo>
                  <a:lnTo>
                    <a:pt x="21866" y="177950"/>
                  </a:lnTo>
                  <a:lnTo>
                    <a:pt x="17893" y="189373"/>
                  </a:lnTo>
                  <a:lnTo>
                    <a:pt x="15245" y="201410"/>
                  </a:lnTo>
                  <a:lnTo>
                    <a:pt x="0" y="22879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4753657" y="3312610"/>
              <a:ext cx="150600" cy="179061"/>
            </a:xfrm>
            <a:custGeom>
              <a:avLst/>
              <a:gdLst/>
              <a:ahLst/>
              <a:cxnLst/>
              <a:rect l="0" t="0" r="0" b="0"/>
              <a:pathLst>
                <a:path w="150600" h="179061">
                  <a:moveTo>
                    <a:pt x="80964" y="0"/>
                  </a:moveTo>
                  <a:lnTo>
                    <a:pt x="70402" y="10562"/>
                  </a:lnTo>
                  <a:lnTo>
                    <a:pt x="65081" y="16989"/>
                  </a:lnTo>
                  <a:lnTo>
                    <a:pt x="59322" y="24590"/>
                  </a:lnTo>
                  <a:lnTo>
                    <a:pt x="53272" y="32973"/>
                  </a:lnTo>
                  <a:lnTo>
                    <a:pt x="47028" y="40772"/>
                  </a:lnTo>
                  <a:lnTo>
                    <a:pt x="40655" y="48183"/>
                  </a:lnTo>
                  <a:lnTo>
                    <a:pt x="34196" y="55334"/>
                  </a:lnTo>
                  <a:lnTo>
                    <a:pt x="27679" y="63417"/>
                  </a:lnTo>
                  <a:lnTo>
                    <a:pt x="21124" y="72121"/>
                  </a:lnTo>
                  <a:lnTo>
                    <a:pt x="14543" y="81240"/>
                  </a:lnTo>
                  <a:lnTo>
                    <a:pt x="9051" y="90636"/>
                  </a:lnTo>
                  <a:lnTo>
                    <a:pt x="4283" y="100215"/>
                  </a:lnTo>
                  <a:lnTo>
                    <a:pt x="0" y="109917"/>
                  </a:lnTo>
                  <a:lnTo>
                    <a:pt x="461" y="118596"/>
                  </a:lnTo>
                  <a:lnTo>
                    <a:pt x="4084" y="126592"/>
                  </a:lnTo>
                  <a:lnTo>
                    <a:pt x="9815" y="134134"/>
                  </a:lnTo>
                  <a:lnTo>
                    <a:pt x="18057" y="140267"/>
                  </a:lnTo>
                  <a:lnTo>
                    <a:pt x="27973" y="145461"/>
                  </a:lnTo>
                  <a:lnTo>
                    <a:pt x="39005" y="150029"/>
                  </a:lnTo>
                  <a:lnTo>
                    <a:pt x="49675" y="154180"/>
                  </a:lnTo>
                  <a:lnTo>
                    <a:pt x="70374" y="161739"/>
                  </a:lnTo>
                  <a:lnTo>
                    <a:pt x="81641" y="164197"/>
                  </a:lnTo>
                  <a:lnTo>
                    <a:pt x="93574" y="165835"/>
                  </a:lnTo>
                  <a:lnTo>
                    <a:pt x="150599" y="17906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4755039" y="3601096"/>
              <a:ext cx="179061" cy="9949"/>
            </a:xfrm>
            <a:custGeom>
              <a:avLst/>
              <a:gdLst/>
              <a:ahLst/>
              <a:cxnLst/>
              <a:rect l="0" t="0" r="0" b="0"/>
              <a:pathLst>
                <a:path w="179061" h="9949">
                  <a:moveTo>
                    <a:pt x="0" y="0"/>
                  </a:moveTo>
                  <a:lnTo>
                    <a:pt x="55384" y="0"/>
                  </a:lnTo>
                  <a:lnTo>
                    <a:pt x="68976" y="1106"/>
                  </a:lnTo>
                  <a:lnTo>
                    <a:pt x="83564" y="2948"/>
                  </a:lnTo>
                  <a:lnTo>
                    <a:pt x="98817" y="5281"/>
                  </a:lnTo>
                  <a:lnTo>
                    <a:pt x="113406" y="6837"/>
                  </a:lnTo>
                  <a:lnTo>
                    <a:pt x="127554" y="7874"/>
                  </a:lnTo>
                  <a:lnTo>
                    <a:pt x="179060" y="99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5196957" y="3332506"/>
              <a:ext cx="35576" cy="298434"/>
            </a:xfrm>
            <a:custGeom>
              <a:avLst/>
              <a:gdLst/>
              <a:ahLst/>
              <a:cxnLst/>
              <a:rect l="0" t="0" r="0" b="0"/>
              <a:pathLst>
                <a:path w="35576" h="298434">
                  <a:moveTo>
                    <a:pt x="5732" y="0"/>
                  </a:moveTo>
                  <a:lnTo>
                    <a:pt x="451" y="15843"/>
                  </a:lnTo>
                  <a:lnTo>
                    <a:pt x="0" y="24931"/>
                  </a:lnTo>
                  <a:lnTo>
                    <a:pt x="806" y="35411"/>
                  </a:lnTo>
                  <a:lnTo>
                    <a:pt x="2448" y="46819"/>
                  </a:lnTo>
                  <a:lnTo>
                    <a:pt x="3543" y="61056"/>
                  </a:lnTo>
                  <a:lnTo>
                    <a:pt x="4272" y="77179"/>
                  </a:lnTo>
                  <a:lnTo>
                    <a:pt x="4759" y="94560"/>
                  </a:lnTo>
                  <a:lnTo>
                    <a:pt x="6188" y="109463"/>
                  </a:lnTo>
                  <a:lnTo>
                    <a:pt x="8247" y="122714"/>
                  </a:lnTo>
                  <a:lnTo>
                    <a:pt x="10725" y="134864"/>
                  </a:lnTo>
                  <a:lnTo>
                    <a:pt x="25848" y="217944"/>
                  </a:lnTo>
                  <a:lnTo>
                    <a:pt x="35575" y="29843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5375045" y="3331728"/>
              <a:ext cx="255399" cy="289265"/>
            </a:xfrm>
            <a:custGeom>
              <a:avLst/>
              <a:gdLst/>
              <a:ahLst/>
              <a:cxnLst/>
              <a:rect l="0" t="0" r="0" b="0"/>
              <a:pathLst>
                <a:path w="255399" h="289265">
                  <a:moveTo>
                    <a:pt x="6704" y="20673"/>
                  </a:moveTo>
                  <a:lnTo>
                    <a:pt x="17266" y="4831"/>
                  </a:lnTo>
                  <a:lnTo>
                    <a:pt x="25904" y="1269"/>
                  </a:lnTo>
                  <a:lnTo>
                    <a:pt x="37189" y="0"/>
                  </a:lnTo>
                  <a:lnTo>
                    <a:pt x="50239" y="260"/>
                  </a:lnTo>
                  <a:lnTo>
                    <a:pt x="63360" y="2643"/>
                  </a:lnTo>
                  <a:lnTo>
                    <a:pt x="76528" y="6443"/>
                  </a:lnTo>
                  <a:lnTo>
                    <a:pt x="89729" y="11186"/>
                  </a:lnTo>
                  <a:lnTo>
                    <a:pt x="101845" y="18770"/>
                  </a:lnTo>
                  <a:lnTo>
                    <a:pt x="113238" y="28247"/>
                  </a:lnTo>
                  <a:lnTo>
                    <a:pt x="124150" y="38986"/>
                  </a:lnTo>
                  <a:lnTo>
                    <a:pt x="133635" y="51672"/>
                  </a:lnTo>
                  <a:lnTo>
                    <a:pt x="142169" y="65656"/>
                  </a:lnTo>
                  <a:lnTo>
                    <a:pt x="150069" y="80505"/>
                  </a:lnTo>
                  <a:lnTo>
                    <a:pt x="155336" y="97037"/>
                  </a:lnTo>
                  <a:lnTo>
                    <a:pt x="158847" y="114689"/>
                  </a:lnTo>
                  <a:lnTo>
                    <a:pt x="161187" y="133089"/>
                  </a:lnTo>
                  <a:lnTo>
                    <a:pt x="161643" y="148673"/>
                  </a:lnTo>
                  <a:lnTo>
                    <a:pt x="160841" y="162377"/>
                  </a:lnTo>
                  <a:lnTo>
                    <a:pt x="159201" y="174829"/>
                  </a:lnTo>
                  <a:lnTo>
                    <a:pt x="155897" y="188657"/>
                  </a:lnTo>
                  <a:lnTo>
                    <a:pt x="151484" y="203403"/>
                  </a:lnTo>
                  <a:lnTo>
                    <a:pt x="146331" y="218759"/>
                  </a:lnTo>
                  <a:lnTo>
                    <a:pt x="139580" y="232313"/>
                  </a:lnTo>
                  <a:lnTo>
                    <a:pt x="131763" y="244665"/>
                  </a:lnTo>
                  <a:lnTo>
                    <a:pt x="123236" y="256215"/>
                  </a:lnTo>
                  <a:lnTo>
                    <a:pt x="114235" y="266126"/>
                  </a:lnTo>
                  <a:lnTo>
                    <a:pt x="104919" y="274944"/>
                  </a:lnTo>
                  <a:lnTo>
                    <a:pt x="95392" y="283033"/>
                  </a:lnTo>
                  <a:lnTo>
                    <a:pt x="84620" y="287321"/>
                  </a:lnTo>
                  <a:lnTo>
                    <a:pt x="73017" y="289074"/>
                  </a:lnTo>
                  <a:lnTo>
                    <a:pt x="60860" y="289137"/>
                  </a:lnTo>
                  <a:lnTo>
                    <a:pt x="49440" y="286968"/>
                  </a:lnTo>
                  <a:lnTo>
                    <a:pt x="38511" y="283312"/>
                  </a:lnTo>
                  <a:lnTo>
                    <a:pt x="27908" y="278665"/>
                  </a:lnTo>
                  <a:lnTo>
                    <a:pt x="19735" y="272250"/>
                  </a:lnTo>
                  <a:lnTo>
                    <a:pt x="13181" y="264658"/>
                  </a:lnTo>
                  <a:lnTo>
                    <a:pt x="7706" y="256280"/>
                  </a:lnTo>
                  <a:lnTo>
                    <a:pt x="4056" y="246274"/>
                  </a:lnTo>
                  <a:lnTo>
                    <a:pt x="1623" y="235182"/>
                  </a:lnTo>
                  <a:lnTo>
                    <a:pt x="0" y="223366"/>
                  </a:lnTo>
                  <a:lnTo>
                    <a:pt x="2235" y="213278"/>
                  </a:lnTo>
                  <a:lnTo>
                    <a:pt x="7040" y="204342"/>
                  </a:lnTo>
                  <a:lnTo>
                    <a:pt x="13560" y="196174"/>
                  </a:lnTo>
                  <a:lnTo>
                    <a:pt x="22328" y="190729"/>
                  </a:lnTo>
                  <a:lnTo>
                    <a:pt x="32594" y="187099"/>
                  </a:lnTo>
                  <a:lnTo>
                    <a:pt x="43859" y="184679"/>
                  </a:lnTo>
                  <a:lnTo>
                    <a:pt x="55791" y="185275"/>
                  </a:lnTo>
                  <a:lnTo>
                    <a:pt x="68167" y="187885"/>
                  </a:lnTo>
                  <a:lnTo>
                    <a:pt x="80839" y="191834"/>
                  </a:lnTo>
                  <a:lnTo>
                    <a:pt x="92602" y="197783"/>
                  </a:lnTo>
                  <a:lnTo>
                    <a:pt x="103761" y="205065"/>
                  </a:lnTo>
                  <a:lnTo>
                    <a:pt x="114516" y="213236"/>
                  </a:lnTo>
                  <a:lnTo>
                    <a:pt x="125001" y="219788"/>
                  </a:lnTo>
                  <a:lnTo>
                    <a:pt x="135308" y="225262"/>
                  </a:lnTo>
                  <a:lnTo>
                    <a:pt x="145495" y="230016"/>
                  </a:lnTo>
                  <a:lnTo>
                    <a:pt x="154497" y="235396"/>
                  </a:lnTo>
                  <a:lnTo>
                    <a:pt x="162708" y="241194"/>
                  </a:lnTo>
                  <a:lnTo>
                    <a:pt x="170394" y="247269"/>
                  </a:lnTo>
                  <a:lnTo>
                    <a:pt x="178833" y="252425"/>
                  </a:lnTo>
                  <a:lnTo>
                    <a:pt x="187775" y="256968"/>
                  </a:lnTo>
                  <a:lnTo>
                    <a:pt x="197053" y="261101"/>
                  </a:lnTo>
                  <a:lnTo>
                    <a:pt x="219151" y="271589"/>
                  </a:lnTo>
                  <a:lnTo>
                    <a:pt x="255398" y="28926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6" name="Group 65"/>
          <p:cNvGrpSpPr/>
          <p:nvPr/>
        </p:nvGrpSpPr>
        <p:grpSpPr>
          <a:xfrm>
            <a:off x="3591149" y="3292715"/>
            <a:ext cx="2029348" cy="866838"/>
            <a:chOff x="3591149" y="3292715"/>
            <a:chExt cx="2029348" cy="866838"/>
          </a:xfrm>
        </p:grpSpPr>
        <p:sp>
          <p:nvSpPr>
            <p:cNvPr id="57" name="Freeform 56"/>
            <p:cNvSpPr/>
            <p:nvPr/>
          </p:nvSpPr>
          <p:spPr>
            <a:xfrm>
              <a:off x="3601096" y="3730417"/>
              <a:ext cx="726189" cy="9949"/>
            </a:xfrm>
            <a:custGeom>
              <a:avLst/>
              <a:gdLst/>
              <a:ahLst/>
              <a:cxnLst/>
              <a:rect l="0" t="0" r="0" b="0"/>
              <a:pathLst>
                <a:path w="726189" h="9949">
                  <a:moveTo>
                    <a:pt x="0" y="9948"/>
                  </a:moveTo>
                  <a:lnTo>
                    <a:pt x="21124" y="9948"/>
                  </a:lnTo>
                  <a:lnTo>
                    <a:pt x="30662" y="8843"/>
                  </a:lnTo>
                  <a:lnTo>
                    <a:pt x="40337" y="7000"/>
                  </a:lnTo>
                  <a:lnTo>
                    <a:pt x="50103" y="4667"/>
                  </a:lnTo>
                  <a:lnTo>
                    <a:pt x="63245" y="3112"/>
                  </a:lnTo>
                  <a:lnTo>
                    <a:pt x="78639" y="2074"/>
                  </a:lnTo>
                  <a:lnTo>
                    <a:pt x="95533" y="1383"/>
                  </a:lnTo>
                  <a:lnTo>
                    <a:pt x="134937" y="615"/>
                  </a:lnTo>
                  <a:lnTo>
                    <a:pt x="72618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5053472" y="3770619"/>
              <a:ext cx="567025" cy="29434"/>
            </a:xfrm>
            <a:custGeom>
              <a:avLst/>
              <a:gdLst/>
              <a:ahLst/>
              <a:cxnLst/>
              <a:rect l="0" t="0" r="0" b="0"/>
              <a:pathLst>
                <a:path w="567025" h="29434">
                  <a:moveTo>
                    <a:pt x="0" y="9537"/>
                  </a:moveTo>
                  <a:lnTo>
                    <a:pt x="21124" y="4256"/>
                  </a:lnTo>
                  <a:lnTo>
                    <a:pt x="32873" y="2701"/>
                  </a:lnTo>
                  <a:lnTo>
                    <a:pt x="46232" y="1663"/>
                  </a:lnTo>
                  <a:lnTo>
                    <a:pt x="60665" y="972"/>
                  </a:lnTo>
                  <a:lnTo>
                    <a:pt x="88491" y="204"/>
                  </a:lnTo>
                  <a:lnTo>
                    <a:pt x="102101" y="0"/>
                  </a:lnTo>
                  <a:lnTo>
                    <a:pt x="115596" y="968"/>
                  </a:lnTo>
                  <a:lnTo>
                    <a:pt x="129013" y="2719"/>
                  </a:lnTo>
                  <a:lnTo>
                    <a:pt x="142380" y="4992"/>
                  </a:lnTo>
                  <a:lnTo>
                    <a:pt x="155712" y="6507"/>
                  </a:lnTo>
                  <a:lnTo>
                    <a:pt x="169021" y="7517"/>
                  </a:lnTo>
                  <a:lnTo>
                    <a:pt x="182315" y="8191"/>
                  </a:lnTo>
                  <a:lnTo>
                    <a:pt x="211824" y="8939"/>
                  </a:lnTo>
                  <a:lnTo>
                    <a:pt x="227430" y="9139"/>
                  </a:lnTo>
                  <a:lnTo>
                    <a:pt x="243361" y="10377"/>
                  </a:lnTo>
                  <a:lnTo>
                    <a:pt x="259507" y="12308"/>
                  </a:lnTo>
                  <a:lnTo>
                    <a:pt x="275799" y="14700"/>
                  </a:lnTo>
                  <a:lnTo>
                    <a:pt x="292186" y="16295"/>
                  </a:lnTo>
                  <a:lnTo>
                    <a:pt x="308638" y="17359"/>
                  </a:lnTo>
                  <a:lnTo>
                    <a:pt x="325132" y="18067"/>
                  </a:lnTo>
                  <a:lnTo>
                    <a:pt x="358196" y="18855"/>
                  </a:lnTo>
                  <a:lnTo>
                    <a:pt x="374750" y="19065"/>
                  </a:lnTo>
                  <a:lnTo>
                    <a:pt x="390208" y="20310"/>
                  </a:lnTo>
                  <a:lnTo>
                    <a:pt x="404934" y="22246"/>
                  </a:lnTo>
                  <a:lnTo>
                    <a:pt x="419173" y="24641"/>
                  </a:lnTo>
                  <a:lnTo>
                    <a:pt x="433086" y="26239"/>
                  </a:lnTo>
                  <a:lnTo>
                    <a:pt x="446784" y="27303"/>
                  </a:lnTo>
                  <a:lnTo>
                    <a:pt x="460336" y="28013"/>
                  </a:lnTo>
                  <a:lnTo>
                    <a:pt x="487185" y="28802"/>
                  </a:lnTo>
                  <a:lnTo>
                    <a:pt x="567024" y="2943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3591149" y="3939321"/>
              <a:ext cx="149217" cy="9949"/>
            </a:xfrm>
            <a:custGeom>
              <a:avLst/>
              <a:gdLst/>
              <a:ahLst/>
              <a:cxnLst/>
              <a:rect l="0" t="0" r="0" b="0"/>
              <a:pathLst>
                <a:path w="149217" h="9949">
                  <a:moveTo>
                    <a:pt x="0" y="0"/>
                  </a:moveTo>
                  <a:lnTo>
                    <a:pt x="88490" y="0"/>
                  </a:lnTo>
                  <a:lnTo>
                    <a:pt x="149216" y="99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3909478" y="4078590"/>
              <a:ext cx="1" cy="9949"/>
            </a:xfrm>
            <a:custGeom>
              <a:avLst/>
              <a:gdLst/>
              <a:ahLst/>
              <a:cxnLst/>
              <a:rect l="0" t="0" r="0" b="0"/>
              <a:pathLst>
                <a:path w="1" h="9949">
                  <a:moveTo>
                    <a:pt x="0" y="0"/>
                  </a:moveTo>
                  <a:lnTo>
                    <a:pt x="0" y="99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4054158" y="3839843"/>
              <a:ext cx="127785" cy="254042"/>
            </a:xfrm>
            <a:custGeom>
              <a:avLst/>
              <a:gdLst/>
              <a:ahLst/>
              <a:cxnLst/>
              <a:rect l="0" t="0" r="0" b="0"/>
              <a:pathLst>
                <a:path w="127785" h="254042">
                  <a:moveTo>
                    <a:pt x="24432" y="0"/>
                  </a:moveTo>
                  <a:lnTo>
                    <a:pt x="19151" y="21124"/>
                  </a:lnTo>
                  <a:lnTo>
                    <a:pt x="13610" y="46232"/>
                  </a:lnTo>
                  <a:lnTo>
                    <a:pt x="7464" y="74707"/>
                  </a:lnTo>
                  <a:lnTo>
                    <a:pt x="1047" y="102101"/>
                  </a:lnTo>
                  <a:lnTo>
                    <a:pt x="0" y="116701"/>
                  </a:lnTo>
                  <a:lnTo>
                    <a:pt x="406" y="131961"/>
                  </a:lnTo>
                  <a:lnTo>
                    <a:pt x="1783" y="147661"/>
                  </a:lnTo>
                  <a:lnTo>
                    <a:pt x="3806" y="161443"/>
                  </a:lnTo>
                  <a:lnTo>
                    <a:pt x="6260" y="173947"/>
                  </a:lnTo>
                  <a:lnTo>
                    <a:pt x="9001" y="185599"/>
                  </a:lnTo>
                  <a:lnTo>
                    <a:pt x="13039" y="196683"/>
                  </a:lnTo>
                  <a:lnTo>
                    <a:pt x="17942" y="207389"/>
                  </a:lnTo>
                  <a:lnTo>
                    <a:pt x="23421" y="217841"/>
                  </a:lnTo>
                  <a:lnTo>
                    <a:pt x="29285" y="227020"/>
                  </a:lnTo>
                  <a:lnTo>
                    <a:pt x="35404" y="235350"/>
                  </a:lnTo>
                  <a:lnTo>
                    <a:pt x="41694" y="243114"/>
                  </a:lnTo>
                  <a:lnTo>
                    <a:pt x="50309" y="248290"/>
                  </a:lnTo>
                  <a:lnTo>
                    <a:pt x="60474" y="251741"/>
                  </a:lnTo>
                  <a:lnTo>
                    <a:pt x="71671" y="254041"/>
                  </a:lnTo>
                  <a:lnTo>
                    <a:pt x="81347" y="253364"/>
                  </a:lnTo>
                  <a:lnTo>
                    <a:pt x="90008" y="250702"/>
                  </a:lnTo>
                  <a:lnTo>
                    <a:pt x="97992" y="246717"/>
                  </a:lnTo>
                  <a:lnTo>
                    <a:pt x="104421" y="240744"/>
                  </a:lnTo>
                  <a:lnTo>
                    <a:pt x="109812" y="233447"/>
                  </a:lnTo>
                  <a:lnTo>
                    <a:pt x="114511" y="225265"/>
                  </a:lnTo>
                  <a:lnTo>
                    <a:pt x="118749" y="216495"/>
                  </a:lnTo>
                  <a:lnTo>
                    <a:pt x="122680" y="207333"/>
                  </a:lnTo>
                  <a:lnTo>
                    <a:pt x="126406" y="197908"/>
                  </a:lnTo>
                  <a:lnTo>
                    <a:pt x="127784" y="188310"/>
                  </a:lnTo>
                  <a:lnTo>
                    <a:pt x="127598" y="178595"/>
                  </a:lnTo>
                  <a:lnTo>
                    <a:pt x="126368" y="168802"/>
                  </a:lnTo>
                  <a:lnTo>
                    <a:pt x="121127" y="163379"/>
                  </a:lnTo>
                  <a:lnTo>
                    <a:pt x="113212" y="160869"/>
                  </a:lnTo>
                  <a:lnTo>
                    <a:pt x="103514" y="160301"/>
                  </a:lnTo>
                  <a:lnTo>
                    <a:pt x="95944" y="163238"/>
                  </a:lnTo>
                  <a:lnTo>
                    <a:pt x="89791" y="168512"/>
                  </a:lnTo>
                  <a:lnTo>
                    <a:pt x="64223" y="20890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4973890" y="3989469"/>
              <a:ext cx="169113" cy="9539"/>
            </a:xfrm>
            <a:custGeom>
              <a:avLst/>
              <a:gdLst/>
              <a:ahLst/>
              <a:cxnLst/>
              <a:rect l="0" t="0" r="0" b="0"/>
              <a:pathLst>
                <a:path w="169113" h="9539">
                  <a:moveTo>
                    <a:pt x="0" y="9538"/>
                  </a:moveTo>
                  <a:lnTo>
                    <a:pt x="15843" y="4257"/>
                  </a:lnTo>
                  <a:lnTo>
                    <a:pt x="24931" y="2702"/>
                  </a:lnTo>
                  <a:lnTo>
                    <a:pt x="35411" y="1665"/>
                  </a:lnTo>
                  <a:lnTo>
                    <a:pt x="46819" y="973"/>
                  </a:lnTo>
                  <a:lnTo>
                    <a:pt x="74232" y="205"/>
                  </a:lnTo>
                  <a:lnTo>
                    <a:pt x="89279" y="0"/>
                  </a:lnTo>
                  <a:lnTo>
                    <a:pt x="104837" y="969"/>
                  </a:lnTo>
                  <a:lnTo>
                    <a:pt x="120736" y="2720"/>
                  </a:lnTo>
                  <a:lnTo>
                    <a:pt x="169112" y="953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5302167" y="4098485"/>
              <a:ext cx="1" cy="9949"/>
            </a:xfrm>
            <a:custGeom>
              <a:avLst/>
              <a:gdLst/>
              <a:ahLst/>
              <a:cxnLst/>
              <a:rect l="0" t="0" r="0" b="0"/>
              <a:pathLst>
                <a:path w="1" h="9949">
                  <a:moveTo>
                    <a:pt x="0" y="0"/>
                  </a:moveTo>
                  <a:lnTo>
                    <a:pt x="0" y="99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5453212" y="3879634"/>
              <a:ext cx="133613" cy="279919"/>
            </a:xfrm>
            <a:custGeom>
              <a:avLst/>
              <a:gdLst/>
              <a:ahLst/>
              <a:cxnLst/>
              <a:rect l="0" t="0" r="0" b="0"/>
              <a:pathLst>
                <a:path w="133613" h="279919">
                  <a:moveTo>
                    <a:pt x="28015" y="0"/>
                  </a:moveTo>
                  <a:lnTo>
                    <a:pt x="22734" y="21124"/>
                  </a:lnTo>
                  <a:lnTo>
                    <a:pt x="21178" y="32873"/>
                  </a:lnTo>
                  <a:lnTo>
                    <a:pt x="20141" y="46232"/>
                  </a:lnTo>
                  <a:lnTo>
                    <a:pt x="19450" y="60665"/>
                  </a:lnTo>
                  <a:lnTo>
                    <a:pt x="17883" y="73602"/>
                  </a:lnTo>
                  <a:lnTo>
                    <a:pt x="15734" y="85544"/>
                  </a:lnTo>
                  <a:lnTo>
                    <a:pt x="13196" y="96820"/>
                  </a:lnTo>
                  <a:lnTo>
                    <a:pt x="7428" y="127035"/>
                  </a:lnTo>
                  <a:lnTo>
                    <a:pt x="4342" y="144376"/>
                  </a:lnTo>
                  <a:lnTo>
                    <a:pt x="2286" y="161464"/>
                  </a:lnTo>
                  <a:lnTo>
                    <a:pt x="914" y="178383"/>
                  </a:lnTo>
                  <a:lnTo>
                    <a:pt x="0" y="195188"/>
                  </a:lnTo>
                  <a:lnTo>
                    <a:pt x="1601" y="209707"/>
                  </a:lnTo>
                  <a:lnTo>
                    <a:pt x="4879" y="222703"/>
                  </a:lnTo>
                  <a:lnTo>
                    <a:pt x="9275" y="234683"/>
                  </a:lnTo>
                  <a:lnTo>
                    <a:pt x="14416" y="244880"/>
                  </a:lnTo>
                  <a:lnTo>
                    <a:pt x="20055" y="253888"/>
                  </a:lnTo>
                  <a:lnTo>
                    <a:pt x="26024" y="262105"/>
                  </a:lnTo>
                  <a:lnTo>
                    <a:pt x="33319" y="268688"/>
                  </a:lnTo>
                  <a:lnTo>
                    <a:pt x="41499" y="274182"/>
                  </a:lnTo>
                  <a:lnTo>
                    <a:pt x="50268" y="278950"/>
                  </a:lnTo>
                  <a:lnTo>
                    <a:pt x="59430" y="279918"/>
                  </a:lnTo>
                  <a:lnTo>
                    <a:pt x="68854" y="278352"/>
                  </a:lnTo>
                  <a:lnTo>
                    <a:pt x="78452" y="275098"/>
                  </a:lnTo>
                  <a:lnTo>
                    <a:pt x="87062" y="270718"/>
                  </a:lnTo>
                  <a:lnTo>
                    <a:pt x="95012" y="265588"/>
                  </a:lnTo>
                  <a:lnTo>
                    <a:pt x="102523" y="259957"/>
                  </a:lnTo>
                  <a:lnTo>
                    <a:pt x="109741" y="252887"/>
                  </a:lnTo>
                  <a:lnTo>
                    <a:pt x="116763" y="244858"/>
                  </a:lnTo>
                  <a:lnTo>
                    <a:pt x="123656" y="236189"/>
                  </a:lnTo>
                  <a:lnTo>
                    <a:pt x="128251" y="225989"/>
                  </a:lnTo>
                  <a:lnTo>
                    <a:pt x="131314" y="214767"/>
                  </a:lnTo>
                  <a:lnTo>
                    <a:pt x="133356" y="202864"/>
                  </a:lnTo>
                  <a:lnTo>
                    <a:pt x="133612" y="191614"/>
                  </a:lnTo>
                  <a:lnTo>
                    <a:pt x="132678" y="180798"/>
                  </a:lnTo>
                  <a:lnTo>
                    <a:pt x="130949" y="170271"/>
                  </a:lnTo>
                  <a:lnTo>
                    <a:pt x="125376" y="164358"/>
                  </a:lnTo>
                  <a:lnTo>
                    <a:pt x="117239" y="161522"/>
                  </a:lnTo>
                  <a:lnTo>
                    <a:pt x="107393" y="160736"/>
                  </a:lnTo>
                  <a:lnTo>
                    <a:pt x="98619" y="163528"/>
                  </a:lnTo>
                  <a:lnTo>
                    <a:pt x="90558" y="168706"/>
                  </a:lnTo>
                  <a:lnTo>
                    <a:pt x="82974" y="175473"/>
                  </a:lnTo>
                  <a:lnTo>
                    <a:pt x="75707" y="184406"/>
                  </a:lnTo>
                  <a:lnTo>
                    <a:pt x="68652" y="194782"/>
                  </a:lnTo>
                  <a:lnTo>
                    <a:pt x="47910" y="24869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3879634" y="3292715"/>
              <a:ext cx="258643" cy="815719"/>
            </a:xfrm>
            <a:custGeom>
              <a:avLst/>
              <a:gdLst/>
              <a:ahLst/>
              <a:cxnLst/>
              <a:rect l="0" t="0" r="0" b="0"/>
              <a:pathLst>
                <a:path w="258643" h="815719">
                  <a:moveTo>
                    <a:pt x="0" y="0"/>
                  </a:moveTo>
                  <a:lnTo>
                    <a:pt x="5281" y="21124"/>
                  </a:lnTo>
                  <a:lnTo>
                    <a:pt x="9047" y="33978"/>
                  </a:lnTo>
                  <a:lnTo>
                    <a:pt x="19127" y="65945"/>
                  </a:lnTo>
                  <a:lnTo>
                    <a:pt x="23805" y="82649"/>
                  </a:lnTo>
                  <a:lnTo>
                    <a:pt x="28028" y="99312"/>
                  </a:lnTo>
                  <a:lnTo>
                    <a:pt x="35668" y="132563"/>
                  </a:lnTo>
                  <a:lnTo>
                    <a:pt x="42749" y="165763"/>
                  </a:lnTo>
                  <a:lnTo>
                    <a:pt x="47289" y="183460"/>
                  </a:lnTo>
                  <a:lnTo>
                    <a:pt x="52527" y="201888"/>
                  </a:lnTo>
                  <a:lnTo>
                    <a:pt x="64242" y="240050"/>
                  </a:lnTo>
                  <a:lnTo>
                    <a:pt x="76817" y="279117"/>
                  </a:lnTo>
                  <a:lnTo>
                    <a:pt x="82160" y="297714"/>
                  </a:lnTo>
                  <a:lnTo>
                    <a:pt x="86827" y="315639"/>
                  </a:lnTo>
                  <a:lnTo>
                    <a:pt x="91044" y="333116"/>
                  </a:lnTo>
                  <a:lnTo>
                    <a:pt x="96066" y="351398"/>
                  </a:lnTo>
                  <a:lnTo>
                    <a:pt x="107541" y="389397"/>
                  </a:lnTo>
                  <a:lnTo>
                    <a:pt x="113695" y="407710"/>
                  </a:lnTo>
                  <a:lnTo>
                    <a:pt x="126430" y="442794"/>
                  </a:lnTo>
                  <a:lnTo>
                    <a:pt x="134025" y="459887"/>
                  </a:lnTo>
                  <a:lnTo>
                    <a:pt x="142405" y="476809"/>
                  </a:lnTo>
                  <a:lnTo>
                    <a:pt x="151307" y="493617"/>
                  </a:lnTo>
                  <a:lnTo>
                    <a:pt x="158348" y="510348"/>
                  </a:lnTo>
                  <a:lnTo>
                    <a:pt x="164146" y="527030"/>
                  </a:lnTo>
                  <a:lnTo>
                    <a:pt x="169118" y="543677"/>
                  </a:lnTo>
                  <a:lnTo>
                    <a:pt x="174642" y="559196"/>
                  </a:lnTo>
                  <a:lnTo>
                    <a:pt x="180536" y="573964"/>
                  </a:lnTo>
                  <a:lnTo>
                    <a:pt x="186676" y="588230"/>
                  </a:lnTo>
                  <a:lnTo>
                    <a:pt x="191875" y="603268"/>
                  </a:lnTo>
                  <a:lnTo>
                    <a:pt x="196446" y="618819"/>
                  </a:lnTo>
                  <a:lnTo>
                    <a:pt x="232071" y="759210"/>
                  </a:lnTo>
                  <a:lnTo>
                    <a:pt x="236507" y="771414"/>
                  </a:lnTo>
                  <a:lnTo>
                    <a:pt x="241675" y="782867"/>
                  </a:lnTo>
                  <a:lnTo>
                    <a:pt x="258642" y="81571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9" name="Group 68"/>
          <p:cNvGrpSpPr/>
          <p:nvPr/>
        </p:nvGrpSpPr>
        <p:grpSpPr>
          <a:xfrm>
            <a:off x="4058694" y="4615770"/>
            <a:ext cx="248696" cy="308382"/>
            <a:chOff x="4058694" y="4615770"/>
            <a:chExt cx="248696" cy="308382"/>
          </a:xfrm>
        </p:grpSpPr>
        <p:sp>
          <p:nvSpPr>
            <p:cNvPr id="67" name="Freeform 66"/>
            <p:cNvSpPr/>
            <p:nvPr/>
          </p:nvSpPr>
          <p:spPr>
            <a:xfrm>
              <a:off x="4058694" y="4639660"/>
              <a:ext cx="248696" cy="244701"/>
            </a:xfrm>
            <a:custGeom>
              <a:avLst/>
              <a:gdLst/>
              <a:ahLst/>
              <a:cxnLst/>
              <a:rect l="0" t="0" r="0" b="0"/>
              <a:pathLst>
                <a:path w="248696" h="244701">
                  <a:moveTo>
                    <a:pt x="0" y="45744"/>
                  </a:moveTo>
                  <a:lnTo>
                    <a:pt x="10562" y="29901"/>
                  </a:lnTo>
                  <a:lnTo>
                    <a:pt x="15884" y="23024"/>
                  </a:lnTo>
                  <a:lnTo>
                    <a:pt x="21642" y="16229"/>
                  </a:lnTo>
                  <a:lnTo>
                    <a:pt x="27692" y="9488"/>
                  </a:lnTo>
                  <a:lnTo>
                    <a:pt x="36146" y="4994"/>
                  </a:lnTo>
                  <a:lnTo>
                    <a:pt x="46204" y="1998"/>
                  </a:lnTo>
                  <a:lnTo>
                    <a:pt x="57330" y="0"/>
                  </a:lnTo>
                  <a:lnTo>
                    <a:pt x="66958" y="879"/>
                  </a:lnTo>
                  <a:lnTo>
                    <a:pt x="75588" y="3676"/>
                  </a:lnTo>
                  <a:lnTo>
                    <a:pt x="83551" y="7751"/>
                  </a:lnTo>
                  <a:lnTo>
                    <a:pt x="91070" y="13784"/>
                  </a:lnTo>
                  <a:lnTo>
                    <a:pt x="98294" y="21121"/>
                  </a:lnTo>
                  <a:lnTo>
                    <a:pt x="105321" y="29329"/>
                  </a:lnTo>
                  <a:lnTo>
                    <a:pt x="111110" y="39222"/>
                  </a:lnTo>
                  <a:lnTo>
                    <a:pt x="116075" y="50239"/>
                  </a:lnTo>
                  <a:lnTo>
                    <a:pt x="120491" y="62004"/>
                  </a:lnTo>
                  <a:lnTo>
                    <a:pt x="125645" y="74269"/>
                  </a:lnTo>
                  <a:lnTo>
                    <a:pt x="131292" y="86867"/>
                  </a:lnTo>
                  <a:lnTo>
                    <a:pt x="143461" y="112655"/>
                  </a:lnTo>
                  <a:lnTo>
                    <a:pt x="156238" y="138853"/>
                  </a:lnTo>
                  <a:lnTo>
                    <a:pt x="162740" y="150924"/>
                  </a:lnTo>
                  <a:lnTo>
                    <a:pt x="169285" y="162287"/>
                  </a:lnTo>
                  <a:lnTo>
                    <a:pt x="175860" y="173179"/>
                  </a:lnTo>
                  <a:lnTo>
                    <a:pt x="189059" y="194122"/>
                  </a:lnTo>
                  <a:lnTo>
                    <a:pt x="195674" y="204350"/>
                  </a:lnTo>
                  <a:lnTo>
                    <a:pt x="203400" y="213379"/>
                  </a:lnTo>
                  <a:lnTo>
                    <a:pt x="211866" y="221608"/>
                  </a:lnTo>
                  <a:lnTo>
                    <a:pt x="248695" y="244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4068642" y="4615770"/>
              <a:ext cx="198957" cy="308382"/>
            </a:xfrm>
            <a:custGeom>
              <a:avLst/>
              <a:gdLst/>
              <a:ahLst/>
              <a:cxnLst/>
              <a:rect l="0" t="0" r="0" b="0"/>
              <a:pathLst>
                <a:path w="198957" h="308382">
                  <a:moveTo>
                    <a:pt x="198956" y="0"/>
                  </a:moveTo>
                  <a:lnTo>
                    <a:pt x="183113" y="15843"/>
                  </a:lnTo>
                  <a:lnTo>
                    <a:pt x="177341" y="23825"/>
                  </a:lnTo>
                  <a:lnTo>
                    <a:pt x="172387" y="32463"/>
                  </a:lnTo>
                  <a:lnTo>
                    <a:pt x="167980" y="41537"/>
                  </a:lnTo>
                  <a:lnTo>
                    <a:pt x="162831" y="49798"/>
                  </a:lnTo>
                  <a:lnTo>
                    <a:pt x="157188" y="57515"/>
                  </a:lnTo>
                  <a:lnTo>
                    <a:pt x="151215" y="64871"/>
                  </a:lnTo>
                  <a:lnTo>
                    <a:pt x="146127" y="73091"/>
                  </a:lnTo>
                  <a:lnTo>
                    <a:pt x="141630" y="81886"/>
                  </a:lnTo>
                  <a:lnTo>
                    <a:pt x="137527" y="91066"/>
                  </a:lnTo>
                  <a:lnTo>
                    <a:pt x="132581" y="100502"/>
                  </a:lnTo>
                  <a:lnTo>
                    <a:pt x="127073" y="110108"/>
                  </a:lnTo>
                  <a:lnTo>
                    <a:pt x="121191" y="119828"/>
                  </a:lnTo>
                  <a:lnTo>
                    <a:pt x="108759" y="139471"/>
                  </a:lnTo>
                  <a:lnTo>
                    <a:pt x="62963" y="208915"/>
                  </a:lnTo>
                  <a:lnTo>
                    <a:pt x="57450" y="218859"/>
                  </a:lnTo>
                  <a:lnTo>
                    <a:pt x="52669" y="228804"/>
                  </a:lnTo>
                  <a:lnTo>
                    <a:pt x="48376" y="238750"/>
                  </a:lnTo>
                  <a:lnTo>
                    <a:pt x="43304" y="247592"/>
                  </a:lnTo>
                  <a:lnTo>
                    <a:pt x="37712" y="255696"/>
                  </a:lnTo>
                  <a:lnTo>
                    <a:pt x="31773" y="263310"/>
                  </a:lnTo>
                  <a:lnTo>
                    <a:pt x="25603" y="271702"/>
                  </a:lnTo>
                  <a:lnTo>
                    <a:pt x="0" y="30838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 name="Group 71"/>
          <p:cNvGrpSpPr/>
          <p:nvPr/>
        </p:nvGrpSpPr>
        <p:grpSpPr>
          <a:xfrm>
            <a:off x="4436710" y="4496396"/>
            <a:ext cx="149218" cy="278539"/>
            <a:chOff x="4436710" y="4496396"/>
            <a:chExt cx="149218" cy="278539"/>
          </a:xfrm>
        </p:grpSpPr>
        <p:sp>
          <p:nvSpPr>
            <p:cNvPr id="70" name="Freeform 69"/>
            <p:cNvSpPr/>
            <p:nvPr/>
          </p:nvSpPr>
          <p:spPr>
            <a:xfrm>
              <a:off x="4451324" y="4496396"/>
              <a:ext cx="120035" cy="198957"/>
            </a:xfrm>
            <a:custGeom>
              <a:avLst/>
              <a:gdLst/>
              <a:ahLst/>
              <a:cxnLst/>
              <a:rect l="0" t="0" r="0" b="0"/>
              <a:pathLst>
                <a:path w="120035" h="198957">
                  <a:moveTo>
                    <a:pt x="5281" y="0"/>
                  </a:moveTo>
                  <a:lnTo>
                    <a:pt x="0" y="15843"/>
                  </a:lnTo>
                  <a:lnTo>
                    <a:pt x="655" y="22721"/>
                  </a:lnTo>
                  <a:lnTo>
                    <a:pt x="3303" y="29516"/>
                  </a:lnTo>
                  <a:lnTo>
                    <a:pt x="7278" y="36257"/>
                  </a:lnTo>
                  <a:lnTo>
                    <a:pt x="14350" y="42962"/>
                  </a:lnTo>
                  <a:lnTo>
                    <a:pt x="23486" y="49642"/>
                  </a:lnTo>
                  <a:lnTo>
                    <a:pt x="33997" y="56307"/>
                  </a:lnTo>
                  <a:lnTo>
                    <a:pt x="43215" y="62960"/>
                  </a:lnTo>
                  <a:lnTo>
                    <a:pt x="51572" y="69606"/>
                  </a:lnTo>
                  <a:lnTo>
                    <a:pt x="59353" y="76248"/>
                  </a:lnTo>
                  <a:lnTo>
                    <a:pt x="67857" y="81781"/>
                  </a:lnTo>
                  <a:lnTo>
                    <a:pt x="76841" y="86575"/>
                  </a:lnTo>
                  <a:lnTo>
                    <a:pt x="86147" y="90876"/>
                  </a:lnTo>
                  <a:lnTo>
                    <a:pt x="95667" y="95954"/>
                  </a:lnTo>
                  <a:lnTo>
                    <a:pt x="105330" y="101550"/>
                  </a:lnTo>
                  <a:lnTo>
                    <a:pt x="115087" y="107491"/>
                  </a:lnTo>
                  <a:lnTo>
                    <a:pt x="119382" y="113663"/>
                  </a:lnTo>
                  <a:lnTo>
                    <a:pt x="120034" y="119988"/>
                  </a:lnTo>
                  <a:lnTo>
                    <a:pt x="118258" y="126415"/>
                  </a:lnTo>
                  <a:lnTo>
                    <a:pt x="113758" y="131805"/>
                  </a:lnTo>
                  <a:lnTo>
                    <a:pt x="107443" y="136504"/>
                  </a:lnTo>
                  <a:lnTo>
                    <a:pt x="99917" y="140742"/>
                  </a:lnTo>
                  <a:lnTo>
                    <a:pt x="91583" y="145778"/>
                  </a:lnTo>
                  <a:lnTo>
                    <a:pt x="73481" y="157268"/>
                  </a:lnTo>
                  <a:lnTo>
                    <a:pt x="65117" y="163427"/>
                  </a:lnTo>
                  <a:lnTo>
                    <a:pt x="57330" y="169743"/>
                  </a:lnTo>
                  <a:lnTo>
                    <a:pt x="25177" y="19895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4436710" y="4764987"/>
              <a:ext cx="149218" cy="9948"/>
            </a:xfrm>
            <a:custGeom>
              <a:avLst/>
              <a:gdLst/>
              <a:ahLst/>
              <a:cxnLst/>
              <a:rect l="0" t="0" r="0" b="0"/>
              <a:pathLst>
                <a:path w="149218" h="9948">
                  <a:moveTo>
                    <a:pt x="0" y="9947"/>
                  </a:moveTo>
                  <a:lnTo>
                    <a:pt x="88491" y="9947"/>
                  </a:lnTo>
                  <a:lnTo>
                    <a:pt x="14921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6" name="Group 75"/>
          <p:cNvGrpSpPr/>
          <p:nvPr/>
        </p:nvGrpSpPr>
        <p:grpSpPr>
          <a:xfrm>
            <a:off x="4764987" y="4500545"/>
            <a:ext cx="632784" cy="284338"/>
            <a:chOff x="4764987" y="4500545"/>
            <a:chExt cx="632784" cy="284338"/>
          </a:xfrm>
        </p:grpSpPr>
        <p:sp>
          <p:nvSpPr>
            <p:cNvPr id="73" name="Freeform 72"/>
            <p:cNvSpPr/>
            <p:nvPr/>
          </p:nvSpPr>
          <p:spPr>
            <a:xfrm>
              <a:off x="4764987" y="4585927"/>
              <a:ext cx="89531" cy="19896"/>
            </a:xfrm>
            <a:custGeom>
              <a:avLst/>
              <a:gdLst/>
              <a:ahLst/>
              <a:cxnLst/>
              <a:rect l="0" t="0" r="0" b="0"/>
              <a:pathLst>
                <a:path w="89531" h="19896">
                  <a:moveTo>
                    <a:pt x="0" y="0"/>
                  </a:moveTo>
                  <a:lnTo>
                    <a:pt x="32463" y="10821"/>
                  </a:lnTo>
                  <a:lnTo>
                    <a:pt x="89530" y="1989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4971500" y="4500545"/>
              <a:ext cx="131712" cy="284338"/>
            </a:xfrm>
            <a:custGeom>
              <a:avLst/>
              <a:gdLst/>
              <a:ahLst/>
              <a:cxnLst/>
              <a:rect l="0" t="0" r="0" b="0"/>
              <a:pathLst>
                <a:path w="131712" h="284338">
                  <a:moveTo>
                    <a:pt x="22285" y="25695"/>
                  </a:moveTo>
                  <a:lnTo>
                    <a:pt x="32847" y="9852"/>
                  </a:lnTo>
                  <a:lnTo>
                    <a:pt x="41485" y="5185"/>
                  </a:lnTo>
                  <a:lnTo>
                    <a:pt x="52770" y="2074"/>
                  </a:lnTo>
                  <a:lnTo>
                    <a:pt x="65820" y="0"/>
                  </a:lnTo>
                  <a:lnTo>
                    <a:pt x="76731" y="827"/>
                  </a:lnTo>
                  <a:lnTo>
                    <a:pt x="86215" y="3590"/>
                  </a:lnTo>
                  <a:lnTo>
                    <a:pt x="94749" y="7642"/>
                  </a:lnTo>
                  <a:lnTo>
                    <a:pt x="101543" y="14765"/>
                  </a:lnTo>
                  <a:lnTo>
                    <a:pt x="107178" y="23935"/>
                  </a:lnTo>
                  <a:lnTo>
                    <a:pt x="112040" y="34469"/>
                  </a:lnTo>
                  <a:lnTo>
                    <a:pt x="115281" y="47019"/>
                  </a:lnTo>
                  <a:lnTo>
                    <a:pt x="117442" y="60911"/>
                  </a:lnTo>
                  <a:lnTo>
                    <a:pt x="118883" y="75700"/>
                  </a:lnTo>
                  <a:lnTo>
                    <a:pt x="118738" y="92191"/>
                  </a:lnTo>
                  <a:lnTo>
                    <a:pt x="117536" y="109816"/>
                  </a:lnTo>
                  <a:lnTo>
                    <a:pt x="115629" y="128199"/>
                  </a:lnTo>
                  <a:lnTo>
                    <a:pt x="113253" y="143770"/>
                  </a:lnTo>
                  <a:lnTo>
                    <a:pt x="110563" y="157466"/>
                  </a:lnTo>
                  <a:lnTo>
                    <a:pt x="107665" y="169913"/>
                  </a:lnTo>
                  <a:lnTo>
                    <a:pt x="103522" y="181527"/>
                  </a:lnTo>
                  <a:lnTo>
                    <a:pt x="98549" y="192586"/>
                  </a:lnTo>
                  <a:lnTo>
                    <a:pt x="74685" y="239440"/>
                  </a:lnTo>
                  <a:lnTo>
                    <a:pt x="67166" y="249985"/>
                  </a:lnTo>
                  <a:lnTo>
                    <a:pt x="58838" y="259225"/>
                  </a:lnTo>
                  <a:lnTo>
                    <a:pt x="49970" y="267596"/>
                  </a:lnTo>
                  <a:lnTo>
                    <a:pt x="40742" y="272071"/>
                  </a:lnTo>
                  <a:lnTo>
                    <a:pt x="31274" y="273949"/>
                  </a:lnTo>
                  <a:lnTo>
                    <a:pt x="21646" y="274096"/>
                  </a:lnTo>
                  <a:lnTo>
                    <a:pt x="14122" y="269772"/>
                  </a:lnTo>
                  <a:lnTo>
                    <a:pt x="8001" y="262469"/>
                  </a:lnTo>
                  <a:lnTo>
                    <a:pt x="2814" y="253179"/>
                  </a:lnTo>
                  <a:lnTo>
                    <a:pt x="463" y="241458"/>
                  </a:lnTo>
                  <a:lnTo>
                    <a:pt x="0" y="228119"/>
                  </a:lnTo>
                  <a:lnTo>
                    <a:pt x="796" y="213699"/>
                  </a:lnTo>
                  <a:lnTo>
                    <a:pt x="5749" y="202980"/>
                  </a:lnTo>
                  <a:lnTo>
                    <a:pt x="13472" y="194729"/>
                  </a:lnTo>
                  <a:lnTo>
                    <a:pt x="23042" y="188123"/>
                  </a:lnTo>
                  <a:lnTo>
                    <a:pt x="32737" y="185930"/>
                  </a:lnTo>
                  <a:lnTo>
                    <a:pt x="42517" y="186678"/>
                  </a:lnTo>
                  <a:lnTo>
                    <a:pt x="52353" y="189388"/>
                  </a:lnTo>
                  <a:lnTo>
                    <a:pt x="61121" y="194511"/>
                  </a:lnTo>
                  <a:lnTo>
                    <a:pt x="69176" y="201241"/>
                  </a:lnTo>
                  <a:lnTo>
                    <a:pt x="76758" y="209045"/>
                  </a:lnTo>
                  <a:lnTo>
                    <a:pt x="84022" y="217562"/>
                  </a:lnTo>
                  <a:lnTo>
                    <a:pt x="91076" y="226557"/>
                  </a:lnTo>
                  <a:lnTo>
                    <a:pt x="97989" y="235869"/>
                  </a:lnTo>
                  <a:lnTo>
                    <a:pt x="111566" y="255059"/>
                  </a:lnTo>
                  <a:lnTo>
                    <a:pt x="131711" y="28433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5242890" y="4510666"/>
              <a:ext cx="154881" cy="243751"/>
            </a:xfrm>
            <a:custGeom>
              <a:avLst/>
              <a:gdLst/>
              <a:ahLst/>
              <a:cxnLst/>
              <a:rect l="0" t="0" r="0" b="0"/>
              <a:pathLst>
                <a:path w="154881" h="243751">
                  <a:moveTo>
                    <a:pt x="9538" y="5626"/>
                  </a:moveTo>
                  <a:lnTo>
                    <a:pt x="4257" y="21469"/>
                  </a:lnTo>
                  <a:lnTo>
                    <a:pt x="2701" y="31662"/>
                  </a:lnTo>
                  <a:lnTo>
                    <a:pt x="1664" y="43984"/>
                  </a:lnTo>
                  <a:lnTo>
                    <a:pt x="973" y="57726"/>
                  </a:lnTo>
                  <a:lnTo>
                    <a:pt x="205" y="90679"/>
                  </a:lnTo>
                  <a:lnTo>
                    <a:pt x="0" y="108751"/>
                  </a:lnTo>
                  <a:lnTo>
                    <a:pt x="968" y="126325"/>
                  </a:lnTo>
                  <a:lnTo>
                    <a:pt x="2720" y="143568"/>
                  </a:lnTo>
                  <a:lnTo>
                    <a:pt x="4992" y="160590"/>
                  </a:lnTo>
                  <a:lnTo>
                    <a:pt x="7613" y="176359"/>
                  </a:lnTo>
                  <a:lnTo>
                    <a:pt x="10465" y="191293"/>
                  </a:lnTo>
                  <a:lnTo>
                    <a:pt x="13472" y="205670"/>
                  </a:lnTo>
                  <a:lnTo>
                    <a:pt x="17687" y="217466"/>
                  </a:lnTo>
                  <a:lnTo>
                    <a:pt x="22708" y="227540"/>
                  </a:lnTo>
                  <a:lnTo>
                    <a:pt x="28266" y="236467"/>
                  </a:lnTo>
                  <a:lnTo>
                    <a:pt x="37497" y="241313"/>
                  </a:lnTo>
                  <a:lnTo>
                    <a:pt x="49179" y="243438"/>
                  </a:lnTo>
                  <a:lnTo>
                    <a:pt x="62492" y="243750"/>
                  </a:lnTo>
                  <a:lnTo>
                    <a:pt x="74684" y="241747"/>
                  </a:lnTo>
                  <a:lnTo>
                    <a:pt x="86128" y="238201"/>
                  </a:lnTo>
                  <a:lnTo>
                    <a:pt x="97073" y="233626"/>
                  </a:lnTo>
                  <a:lnTo>
                    <a:pt x="106580" y="225050"/>
                  </a:lnTo>
                  <a:lnTo>
                    <a:pt x="115129" y="213806"/>
                  </a:lnTo>
                  <a:lnTo>
                    <a:pt x="123039" y="200783"/>
                  </a:lnTo>
                  <a:lnTo>
                    <a:pt x="130523" y="186575"/>
                  </a:lnTo>
                  <a:lnTo>
                    <a:pt x="137723" y="171576"/>
                  </a:lnTo>
                  <a:lnTo>
                    <a:pt x="144734" y="156051"/>
                  </a:lnTo>
                  <a:lnTo>
                    <a:pt x="149407" y="140174"/>
                  </a:lnTo>
                  <a:lnTo>
                    <a:pt x="152523" y="124063"/>
                  </a:lnTo>
                  <a:lnTo>
                    <a:pt x="154600" y="107795"/>
                  </a:lnTo>
                  <a:lnTo>
                    <a:pt x="154880" y="92529"/>
                  </a:lnTo>
                  <a:lnTo>
                    <a:pt x="153961" y="77931"/>
                  </a:lnTo>
                  <a:lnTo>
                    <a:pt x="152243" y="63777"/>
                  </a:lnTo>
                  <a:lnTo>
                    <a:pt x="148887" y="52130"/>
                  </a:lnTo>
                  <a:lnTo>
                    <a:pt x="144439" y="42155"/>
                  </a:lnTo>
                  <a:lnTo>
                    <a:pt x="139263" y="33295"/>
                  </a:lnTo>
                  <a:lnTo>
                    <a:pt x="132497" y="25177"/>
                  </a:lnTo>
                  <a:lnTo>
                    <a:pt x="124669" y="17555"/>
                  </a:lnTo>
                  <a:lnTo>
                    <a:pt x="116136" y="10263"/>
                  </a:lnTo>
                  <a:lnTo>
                    <a:pt x="106025" y="5401"/>
                  </a:lnTo>
                  <a:lnTo>
                    <a:pt x="94864" y="2160"/>
                  </a:lnTo>
                  <a:lnTo>
                    <a:pt x="83001" y="0"/>
                  </a:lnTo>
                  <a:lnTo>
                    <a:pt x="71777" y="770"/>
                  </a:lnTo>
                  <a:lnTo>
                    <a:pt x="60978" y="3494"/>
                  </a:lnTo>
                  <a:lnTo>
                    <a:pt x="19486" y="1557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7800" y="368300"/>
            <a:ext cx="2844800" cy="3508653"/>
          </a:xfrm>
          <a:prstGeom prst="rect">
            <a:avLst/>
          </a:prstGeom>
          <a:noFill/>
        </p:spPr>
        <p:txBody>
          <a:bodyPr vert="horz" rtlCol="0">
            <a:spAutoFit/>
          </a:bodyPr>
          <a:lstStyle/>
          <a:p>
            <a:r>
              <a:rPr lang="en-US" smtClean="0">
                <a:solidFill>
                  <a:srgbClr val="000000"/>
                </a:solidFill>
                <a:latin typeface="Arial - 24"/>
              </a:rPr>
              <a:t>You try!</a:t>
            </a:r>
          </a:p>
          <a:p>
            <a:endParaRPr lang="en-US" smtClean="0">
              <a:solidFill>
                <a:srgbClr val="000000"/>
              </a:solidFill>
              <a:latin typeface="Arial - 24"/>
            </a:endParaRPr>
          </a:p>
          <a:p>
            <a:r>
              <a:rPr lang="en-US" smtClean="0">
                <a:solidFill>
                  <a:srgbClr val="000000"/>
                </a:solidFill>
                <a:latin typeface="Arial - 24"/>
              </a:rPr>
              <a:t>1.) 2x - 5 </a:t>
            </a:r>
            <a:r>
              <a:rPr lang="en-US" smtClean="0">
                <a:solidFill>
                  <a:srgbClr val="000000"/>
                </a:solidFill>
                <a:latin typeface="Lucida Sans Unicode - 24"/>
              </a:rPr>
              <a:t>≤</a:t>
            </a:r>
            <a:r>
              <a:rPr lang="en-US" smtClean="0">
                <a:solidFill>
                  <a:srgbClr val="000000"/>
                </a:solidFill>
                <a:latin typeface="Arial - 24"/>
              </a:rPr>
              <a:t> 23</a:t>
            </a:r>
          </a:p>
          <a:p>
            <a:endParaRPr lang="en-US" smtClean="0">
              <a:solidFill>
                <a:srgbClr val="000000"/>
              </a:solidFill>
              <a:latin typeface="Arial - 24"/>
            </a:endParaRPr>
          </a:p>
          <a:p>
            <a:endParaRPr lang="en-US" smtClean="0">
              <a:solidFill>
                <a:srgbClr val="000000"/>
              </a:solidFill>
              <a:latin typeface="Arial - 24"/>
            </a:endParaRPr>
          </a:p>
          <a:p>
            <a:endParaRPr lang="en-US" smtClean="0">
              <a:solidFill>
                <a:srgbClr val="000000"/>
              </a:solidFill>
              <a:latin typeface="Arial - 24"/>
            </a:endParaRPr>
          </a:p>
          <a:p>
            <a:r>
              <a:rPr lang="en-US" smtClean="0">
                <a:solidFill>
                  <a:srgbClr val="000000"/>
                </a:solidFill>
                <a:latin typeface="Arial - 24"/>
              </a:rPr>
              <a:t>2.) -6y + 5 </a:t>
            </a:r>
            <a:r>
              <a:rPr lang="en-US" smtClean="0">
                <a:solidFill>
                  <a:srgbClr val="000000"/>
                </a:solidFill>
                <a:latin typeface="Lucida Sans Unicode - 24"/>
              </a:rPr>
              <a:t>≤</a:t>
            </a:r>
            <a:r>
              <a:rPr lang="en-US" smtClean="0">
                <a:solidFill>
                  <a:srgbClr val="000000"/>
                </a:solidFill>
                <a:latin typeface="Arial - 24"/>
              </a:rPr>
              <a:t> -16</a:t>
            </a:r>
          </a:p>
          <a:p>
            <a:endParaRPr lang="en-US" smtClean="0">
              <a:solidFill>
                <a:srgbClr val="000000"/>
              </a:solidFill>
              <a:latin typeface="Arial - 24"/>
            </a:endParaRPr>
          </a:p>
          <a:p>
            <a:endParaRPr lang="en-US" smtClean="0">
              <a:solidFill>
                <a:srgbClr val="000000"/>
              </a:solidFill>
              <a:latin typeface="Arial - 24"/>
            </a:endParaRPr>
          </a:p>
          <a:p>
            <a:endParaRPr lang="en-US" smtClean="0">
              <a:solidFill>
                <a:srgbClr val="000000"/>
              </a:solidFill>
              <a:latin typeface="Arial - 24"/>
            </a:endParaRPr>
          </a:p>
          <a:p>
            <a:endParaRPr lang="en-US" smtClean="0">
              <a:solidFill>
                <a:srgbClr val="000000"/>
              </a:solidFill>
              <a:latin typeface="Arial - 24"/>
            </a:endParaRPr>
          </a:p>
          <a:p>
            <a:r>
              <a:rPr lang="en-US" smtClean="0">
                <a:solidFill>
                  <a:srgbClr val="000000"/>
                </a:solidFill>
                <a:latin typeface="Arial - 24"/>
              </a:rPr>
              <a:t>3.) -</a:t>
            </a:r>
            <a:r>
              <a:rPr lang="en-US" smtClean="0">
                <a:solidFill>
                  <a:srgbClr val="000000"/>
                </a:solidFill>
                <a:latin typeface="Lucida Sans Unicode - 24"/>
              </a:rPr>
              <a:t>¼</a:t>
            </a:r>
            <a:r>
              <a:rPr lang="en-US" smtClean="0">
                <a:solidFill>
                  <a:srgbClr val="000000"/>
                </a:solidFill>
                <a:latin typeface="Arial - 24"/>
              </a:rPr>
              <a:t>(p - 12) &gt; -2</a:t>
            </a:r>
            <a:endParaRPr lang="en-US">
              <a:solidFill>
                <a:srgbClr val="000000"/>
              </a:solidFill>
              <a:latin typeface="Arial - 24"/>
            </a:endParaRPr>
          </a:p>
        </p:txBody>
      </p:sp>
      <p:grpSp>
        <p:nvGrpSpPr>
          <p:cNvPr id="14" name="Group 13"/>
          <p:cNvGrpSpPr/>
          <p:nvPr/>
        </p:nvGrpSpPr>
        <p:grpSpPr>
          <a:xfrm>
            <a:off x="2826275" y="202950"/>
            <a:ext cx="1966319" cy="304387"/>
            <a:chOff x="2826275" y="202950"/>
            <a:chExt cx="1966319" cy="304387"/>
          </a:xfrm>
        </p:grpSpPr>
        <p:sp>
          <p:nvSpPr>
            <p:cNvPr id="3" name="Freeform 2"/>
            <p:cNvSpPr/>
            <p:nvPr/>
          </p:nvSpPr>
          <p:spPr>
            <a:xfrm>
              <a:off x="2826275" y="202950"/>
              <a:ext cx="148112" cy="264596"/>
            </a:xfrm>
            <a:custGeom>
              <a:avLst/>
              <a:gdLst/>
              <a:ahLst/>
              <a:cxnLst/>
              <a:rect l="0" t="0" r="0" b="0"/>
              <a:pathLst>
                <a:path w="148112" h="264596">
                  <a:moveTo>
                    <a:pt x="38685" y="45744"/>
                  </a:moveTo>
                  <a:lnTo>
                    <a:pt x="43966" y="29901"/>
                  </a:lnTo>
                  <a:lnTo>
                    <a:pt x="48838" y="23024"/>
                  </a:lnTo>
                  <a:lnTo>
                    <a:pt x="55402" y="16228"/>
                  </a:lnTo>
                  <a:lnTo>
                    <a:pt x="63093" y="9487"/>
                  </a:lnTo>
                  <a:lnTo>
                    <a:pt x="73747" y="4993"/>
                  </a:lnTo>
                  <a:lnTo>
                    <a:pt x="86377" y="1997"/>
                  </a:lnTo>
                  <a:lnTo>
                    <a:pt x="100323" y="0"/>
                  </a:lnTo>
                  <a:lnTo>
                    <a:pt x="111831" y="879"/>
                  </a:lnTo>
                  <a:lnTo>
                    <a:pt x="121714" y="3676"/>
                  </a:lnTo>
                  <a:lnTo>
                    <a:pt x="130513" y="7751"/>
                  </a:lnTo>
                  <a:lnTo>
                    <a:pt x="135274" y="15994"/>
                  </a:lnTo>
                  <a:lnTo>
                    <a:pt x="137342" y="27016"/>
                  </a:lnTo>
                  <a:lnTo>
                    <a:pt x="137616" y="39890"/>
                  </a:lnTo>
                  <a:lnTo>
                    <a:pt x="134482" y="54000"/>
                  </a:lnTo>
                  <a:lnTo>
                    <a:pt x="129077" y="68933"/>
                  </a:lnTo>
                  <a:lnTo>
                    <a:pt x="122158" y="84415"/>
                  </a:lnTo>
                  <a:lnTo>
                    <a:pt x="115335" y="96947"/>
                  </a:lnTo>
                  <a:lnTo>
                    <a:pt x="108575" y="107512"/>
                  </a:lnTo>
                  <a:lnTo>
                    <a:pt x="95170" y="126251"/>
                  </a:lnTo>
                  <a:lnTo>
                    <a:pt x="81843" y="145633"/>
                  </a:lnTo>
                  <a:lnTo>
                    <a:pt x="75194" y="154338"/>
                  </a:lnTo>
                  <a:lnTo>
                    <a:pt x="68551" y="162353"/>
                  </a:lnTo>
                  <a:lnTo>
                    <a:pt x="61912" y="169906"/>
                  </a:lnTo>
                  <a:lnTo>
                    <a:pt x="55275" y="177152"/>
                  </a:lnTo>
                  <a:lnTo>
                    <a:pt x="42006" y="191099"/>
                  </a:lnTo>
                  <a:lnTo>
                    <a:pt x="2211" y="231388"/>
                  </a:lnTo>
                  <a:lnTo>
                    <a:pt x="0" y="238036"/>
                  </a:lnTo>
                  <a:lnTo>
                    <a:pt x="737" y="244678"/>
                  </a:lnTo>
                  <a:lnTo>
                    <a:pt x="3438" y="251317"/>
                  </a:lnTo>
                  <a:lnTo>
                    <a:pt x="10766" y="255743"/>
                  </a:lnTo>
                  <a:lnTo>
                    <a:pt x="21178" y="258694"/>
                  </a:lnTo>
                  <a:lnTo>
                    <a:pt x="33646" y="260661"/>
                  </a:lnTo>
                  <a:lnTo>
                    <a:pt x="46379" y="261972"/>
                  </a:lnTo>
                  <a:lnTo>
                    <a:pt x="59289" y="262847"/>
                  </a:lnTo>
                  <a:lnTo>
                    <a:pt x="72316" y="263430"/>
                  </a:lnTo>
                  <a:lnTo>
                    <a:pt x="101529" y="264077"/>
                  </a:lnTo>
                  <a:lnTo>
                    <a:pt x="148111" y="26459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3093759" y="318328"/>
              <a:ext cx="189009" cy="142378"/>
            </a:xfrm>
            <a:custGeom>
              <a:avLst/>
              <a:gdLst/>
              <a:ahLst/>
              <a:cxnLst/>
              <a:rect l="0" t="0" r="0" b="0"/>
              <a:pathLst>
                <a:path w="189009" h="142378">
                  <a:moveTo>
                    <a:pt x="0" y="0"/>
                  </a:moveTo>
                  <a:lnTo>
                    <a:pt x="15843" y="5281"/>
                  </a:lnTo>
                  <a:lnTo>
                    <a:pt x="22721" y="10153"/>
                  </a:lnTo>
                  <a:lnTo>
                    <a:pt x="29516" y="16717"/>
                  </a:lnTo>
                  <a:lnTo>
                    <a:pt x="36257" y="24408"/>
                  </a:lnTo>
                  <a:lnTo>
                    <a:pt x="41856" y="32852"/>
                  </a:lnTo>
                  <a:lnTo>
                    <a:pt x="46695" y="41797"/>
                  </a:lnTo>
                  <a:lnTo>
                    <a:pt x="51025" y="51076"/>
                  </a:lnTo>
                  <a:lnTo>
                    <a:pt x="56123" y="60578"/>
                  </a:lnTo>
                  <a:lnTo>
                    <a:pt x="61732" y="70229"/>
                  </a:lnTo>
                  <a:lnTo>
                    <a:pt x="67682" y="79979"/>
                  </a:lnTo>
                  <a:lnTo>
                    <a:pt x="73860" y="88689"/>
                  </a:lnTo>
                  <a:lnTo>
                    <a:pt x="80189" y="96707"/>
                  </a:lnTo>
                  <a:lnTo>
                    <a:pt x="86618" y="104263"/>
                  </a:lnTo>
                  <a:lnTo>
                    <a:pt x="94221" y="111510"/>
                  </a:lnTo>
                  <a:lnTo>
                    <a:pt x="102605" y="118553"/>
                  </a:lnTo>
                  <a:lnTo>
                    <a:pt x="111511" y="125458"/>
                  </a:lnTo>
                  <a:lnTo>
                    <a:pt x="120764" y="131167"/>
                  </a:lnTo>
                  <a:lnTo>
                    <a:pt x="130248" y="136079"/>
                  </a:lnTo>
                  <a:lnTo>
                    <a:pt x="139887" y="140458"/>
                  </a:lnTo>
                  <a:lnTo>
                    <a:pt x="149629" y="142273"/>
                  </a:lnTo>
                  <a:lnTo>
                    <a:pt x="159439" y="142377"/>
                  </a:lnTo>
                  <a:lnTo>
                    <a:pt x="189008" y="1392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3292715" y="457597"/>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3093759" y="328276"/>
              <a:ext cx="179061" cy="179061"/>
            </a:xfrm>
            <a:custGeom>
              <a:avLst/>
              <a:gdLst/>
              <a:ahLst/>
              <a:cxnLst/>
              <a:rect l="0" t="0" r="0" b="0"/>
              <a:pathLst>
                <a:path w="179061" h="179061">
                  <a:moveTo>
                    <a:pt x="179060" y="0"/>
                  </a:moveTo>
                  <a:lnTo>
                    <a:pt x="163218" y="10562"/>
                  </a:lnTo>
                  <a:lnTo>
                    <a:pt x="156340" y="15884"/>
                  </a:lnTo>
                  <a:lnTo>
                    <a:pt x="149545" y="21642"/>
                  </a:lnTo>
                  <a:lnTo>
                    <a:pt x="142804" y="27692"/>
                  </a:lnTo>
                  <a:lnTo>
                    <a:pt x="129418" y="40309"/>
                  </a:lnTo>
                  <a:lnTo>
                    <a:pt x="102813" y="66421"/>
                  </a:lnTo>
                  <a:lnTo>
                    <a:pt x="93965" y="74124"/>
                  </a:lnTo>
                  <a:lnTo>
                    <a:pt x="83644" y="82575"/>
                  </a:lnTo>
                  <a:lnTo>
                    <a:pt x="72342" y="91526"/>
                  </a:lnTo>
                  <a:lnTo>
                    <a:pt x="62597" y="100808"/>
                  </a:lnTo>
                  <a:lnTo>
                    <a:pt x="53890" y="110313"/>
                  </a:lnTo>
                  <a:lnTo>
                    <a:pt x="45875" y="119965"/>
                  </a:lnTo>
                  <a:lnTo>
                    <a:pt x="38320" y="129716"/>
                  </a:lnTo>
                  <a:lnTo>
                    <a:pt x="31074" y="139532"/>
                  </a:lnTo>
                  <a:lnTo>
                    <a:pt x="0" y="17906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3372297" y="378015"/>
              <a:ext cx="149218" cy="9949"/>
            </a:xfrm>
            <a:custGeom>
              <a:avLst/>
              <a:gdLst/>
              <a:ahLst/>
              <a:cxnLst/>
              <a:rect l="0" t="0" r="0" b="0"/>
              <a:pathLst>
                <a:path w="149218" h="9949">
                  <a:moveTo>
                    <a:pt x="0" y="0"/>
                  </a:moveTo>
                  <a:lnTo>
                    <a:pt x="21124" y="0"/>
                  </a:lnTo>
                  <a:lnTo>
                    <a:pt x="31768" y="1105"/>
                  </a:lnTo>
                  <a:lnTo>
                    <a:pt x="43285" y="2948"/>
                  </a:lnTo>
                  <a:lnTo>
                    <a:pt x="55384" y="5281"/>
                  </a:lnTo>
                  <a:lnTo>
                    <a:pt x="67872" y="6837"/>
                  </a:lnTo>
                  <a:lnTo>
                    <a:pt x="80618" y="7874"/>
                  </a:lnTo>
                  <a:lnTo>
                    <a:pt x="149217" y="99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3688520" y="268590"/>
              <a:ext cx="150513" cy="198956"/>
            </a:xfrm>
            <a:custGeom>
              <a:avLst/>
              <a:gdLst/>
              <a:ahLst/>
              <a:cxnLst/>
              <a:rect l="0" t="0" r="0" b="0"/>
              <a:pathLst>
                <a:path w="150513" h="198956">
                  <a:moveTo>
                    <a:pt x="31950" y="0"/>
                  </a:moveTo>
                  <a:lnTo>
                    <a:pt x="26669" y="15842"/>
                  </a:lnTo>
                  <a:lnTo>
                    <a:pt x="22903" y="23825"/>
                  </a:lnTo>
                  <a:lnTo>
                    <a:pt x="18181" y="32463"/>
                  </a:lnTo>
                  <a:lnTo>
                    <a:pt x="12823" y="41537"/>
                  </a:lnTo>
                  <a:lnTo>
                    <a:pt x="8145" y="50903"/>
                  </a:lnTo>
                  <a:lnTo>
                    <a:pt x="3922" y="60463"/>
                  </a:lnTo>
                  <a:lnTo>
                    <a:pt x="0" y="70152"/>
                  </a:lnTo>
                  <a:lnTo>
                    <a:pt x="702" y="78822"/>
                  </a:lnTo>
                  <a:lnTo>
                    <a:pt x="4486" y="86812"/>
                  </a:lnTo>
                  <a:lnTo>
                    <a:pt x="10325" y="94350"/>
                  </a:lnTo>
                  <a:lnTo>
                    <a:pt x="18638" y="99375"/>
                  </a:lnTo>
                  <a:lnTo>
                    <a:pt x="28602" y="102725"/>
                  </a:lnTo>
                  <a:lnTo>
                    <a:pt x="39666" y="104958"/>
                  </a:lnTo>
                  <a:lnTo>
                    <a:pt x="52568" y="106447"/>
                  </a:lnTo>
                  <a:lnTo>
                    <a:pt x="66696" y="107440"/>
                  </a:lnTo>
                  <a:lnTo>
                    <a:pt x="96026" y="108543"/>
                  </a:lnTo>
                  <a:lnTo>
                    <a:pt x="123799" y="109033"/>
                  </a:lnTo>
                  <a:lnTo>
                    <a:pt x="134079" y="112480"/>
                  </a:lnTo>
                  <a:lnTo>
                    <a:pt x="142038" y="118093"/>
                  </a:lnTo>
                  <a:lnTo>
                    <a:pt x="148449" y="125152"/>
                  </a:lnTo>
                  <a:lnTo>
                    <a:pt x="150512" y="133173"/>
                  </a:lnTo>
                  <a:lnTo>
                    <a:pt x="149677" y="141837"/>
                  </a:lnTo>
                  <a:lnTo>
                    <a:pt x="146910" y="150929"/>
                  </a:lnTo>
                  <a:lnTo>
                    <a:pt x="141749" y="160306"/>
                  </a:lnTo>
                  <a:lnTo>
                    <a:pt x="134993" y="169873"/>
                  </a:lnTo>
                  <a:lnTo>
                    <a:pt x="127172" y="179567"/>
                  </a:lnTo>
                  <a:lnTo>
                    <a:pt x="117537" y="186030"/>
                  </a:lnTo>
                  <a:lnTo>
                    <a:pt x="106693" y="190338"/>
                  </a:lnTo>
                  <a:lnTo>
                    <a:pt x="95042" y="193211"/>
                  </a:lnTo>
                  <a:lnTo>
                    <a:pt x="82854" y="195125"/>
                  </a:lnTo>
                  <a:lnTo>
                    <a:pt x="70307" y="196402"/>
                  </a:lnTo>
                  <a:lnTo>
                    <a:pt x="22002" y="19895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3740365" y="238746"/>
              <a:ext cx="189009" cy="19897"/>
            </a:xfrm>
            <a:custGeom>
              <a:avLst/>
              <a:gdLst/>
              <a:ahLst/>
              <a:cxnLst/>
              <a:rect l="0" t="0" r="0" b="0"/>
              <a:pathLst>
                <a:path w="189009" h="19897">
                  <a:moveTo>
                    <a:pt x="0" y="19896"/>
                  </a:moveTo>
                  <a:lnTo>
                    <a:pt x="21124" y="14615"/>
                  </a:lnTo>
                  <a:lnTo>
                    <a:pt x="32873" y="13059"/>
                  </a:lnTo>
                  <a:lnTo>
                    <a:pt x="46232" y="12022"/>
                  </a:lnTo>
                  <a:lnTo>
                    <a:pt x="60665" y="11331"/>
                  </a:lnTo>
                  <a:lnTo>
                    <a:pt x="94386" y="10563"/>
                  </a:lnTo>
                  <a:lnTo>
                    <a:pt x="112663" y="10358"/>
                  </a:lnTo>
                  <a:lnTo>
                    <a:pt x="129269" y="9116"/>
                  </a:lnTo>
                  <a:lnTo>
                    <a:pt x="144761" y="7183"/>
                  </a:lnTo>
                  <a:lnTo>
                    <a:pt x="18900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4016412" y="228798"/>
              <a:ext cx="151709" cy="149218"/>
            </a:xfrm>
            <a:custGeom>
              <a:avLst/>
              <a:gdLst/>
              <a:ahLst/>
              <a:cxnLst/>
              <a:rect l="0" t="0" r="0" b="0"/>
              <a:pathLst>
                <a:path w="151709" h="149218">
                  <a:moveTo>
                    <a:pt x="151708" y="0"/>
                  </a:moveTo>
                  <a:lnTo>
                    <a:pt x="141146" y="10562"/>
                  </a:lnTo>
                  <a:lnTo>
                    <a:pt x="134719" y="15884"/>
                  </a:lnTo>
                  <a:lnTo>
                    <a:pt x="127118" y="21643"/>
                  </a:lnTo>
                  <a:lnTo>
                    <a:pt x="118735" y="27692"/>
                  </a:lnTo>
                  <a:lnTo>
                    <a:pt x="110936" y="33936"/>
                  </a:lnTo>
                  <a:lnTo>
                    <a:pt x="103526" y="40309"/>
                  </a:lnTo>
                  <a:lnTo>
                    <a:pt x="96375" y="46768"/>
                  </a:lnTo>
                  <a:lnTo>
                    <a:pt x="88292" y="52180"/>
                  </a:lnTo>
                  <a:lnTo>
                    <a:pt x="79587" y="56893"/>
                  </a:lnTo>
                  <a:lnTo>
                    <a:pt x="59967" y="66182"/>
                  </a:lnTo>
                  <a:lnTo>
                    <a:pt x="36510" y="77680"/>
                  </a:lnTo>
                  <a:lnTo>
                    <a:pt x="25170" y="83841"/>
                  </a:lnTo>
                  <a:lnTo>
                    <a:pt x="14295" y="90159"/>
                  </a:lnTo>
                  <a:lnTo>
                    <a:pt x="3728" y="96581"/>
                  </a:lnTo>
                  <a:lnTo>
                    <a:pt x="0" y="103073"/>
                  </a:lnTo>
                  <a:lnTo>
                    <a:pt x="830" y="109612"/>
                  </a:lnTo>
                  <a:lnTo>
                    <a:pt x="4700" y="116182"/>
                  </a:lnTo>
                  <a:lnTo>
                    <a:pt x="11701" y="121667"/>
                  </a:lnTo>
                  <a:lnTo>
                    <a:pt x="20789" y="126429"/>
                  </a:lnTo>
                  <a:lnTo>
                    <a:pt x="31270" y="130709"/>
                  </a:lnTo>
                  <a:lnTo>
                    <a:pt x="42677" y="133563"/>
                  </a:lnTo>
                  <a:lnTo>
                    <a:pt x="54704" y="135465"/>
                  </a:lnTo>
                  <a:lnTo>
                    <a:pt x="67143" y="136733"/>
                  </a:lnTo>
                  <a:lnTo>
                    <a:pt x="79857" y="138684"/>
                  </a:lnTo>
                  <a:lnTo>
                    <a:pt x="92754" y="141090"/>
                  </a:lnTo>
                  <a:lnTo>
                    <a:pt x="151708" y="14921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3989060" y="451866"/>
              <a:ext cx="208904" cy="5732"/>
            </a:xfrm>
            <a:custGeom>
              <a:avLst/>
              <a:gdLst/>
              <a:ahLst/>
              <a:cxnLst/>
              <a:rect l="0" t="0" r="0" b="0"/>
              <a:pathLst>
                <a:path w="208904" h="5732">
                  <a:moveTo>
                    <a:pt x="0" y="5731"/>
                  </a:moveTo>
                  <a:lnTo>
                    <a:pt x="26404" y="5731"/>
                  </a:lnTo>
                  <a:lnTo>
                    <a:pt x="40814" y="4626"/>
                  </a:lnTo>
                  <a:lnTo>
                    <a:pt x="57053" y="2784"/>
                  </a:lnTo>
                  <a:lnTo>
                    <a:pt x="74510" y="451"/>
                  </a:lnTo>
                  <a:lnTo>
                    <a:pt x="93886" y="0"/>
                  </a:lnTo>
                  <a:lnTo>
                    <a:pt x="208903" y="573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4356513" y="254754"/>
              <a:ext cx="110041" cy="219585"/>
            </a:xfrm>
            <a:custGeom>
              <a:avLst/>
              <a:gdLst/>
              <a:ahLst/>
              <a:cxnLst/>
              <a:rect l="0" t="0" r="0" b="0"/>
              <a:pathLst>
                <a:path w="110041" h="219585">
                  <a:moveTo>
                    <a:pt x="10562" y="23783"/>
                  </a:moveTo>
                  <a:lnTo>
                    <a:pt x="0" y="13222"/>
                  </a:lnTo>
                  <a:lnTo>
                    <a:pt x="1310" y="9005"/>
                  </a:lnTo>
                  <a:lnTo>
                    <a:pt x="6605" y="5089"/>
                  </a:lnTo>
                  <a:lnTo>
                    <a:pt x="14556" y="1372"/>
                  </a:lnTo>
                  <a:lnTo>
                    <a:pt x="23173" y="0"/>
                  </a:lnTo>
                  <a:lnTo>
                    <a:pt x="32233" y="191"/>
                  </a:lnTo>
                  <a:lnTo>
                    <a:pt x="41589" y="1423"/>
                  </a:lnTo>
                  <a:lnTo>
                    <a:pt x="50037" y="4455"/>
                  </a:lnTo>
                  <a:lnTo>
                    <a:pt x="57879" y="8687"/>
                  </a:lnTo>
                  <a:lnTo>
                    <a:pt x="65319" y="13719"/>
                  </a:lnTo>
                  <a:lnTo>
                    <a:pt x="71383" y="21495"/>
                  </a:lnTo>
                  <a:lnTo>
                    <a:pt x="76532" y="31100"/>
                  </a:lnTo>
                  <a:lnTo>
                    <a:pt x="81070" y="41925"/>
                  </a:lnTo>
                  <a:lnTo>
                    <a:pt x="82989" y="52458"/>
                  </a:lnTo>
                  <a:lnTo>
                    <a:pt x="83164" y="62795"/>
                  </a:lnTo>
                  <a:lnTo>
                    <a:pt x="82174" y="73003"/>
                  </a:lnTo>
                  <a:lnTo>
                    <a:pt x="79305" y="82018"/>
                  </a:lnTo>
                  <a:lnTo>
                    <a:pt x="75181" y="90239"/>
                  </a:lnTo>
                  <a:lnTo>
                    <a:pt x="70221" y="97931"/>
                  </a:lnTo>
                  <a:lnTo>
                    <a:pt x="63598" y="107480"/>
                  </a:lnTo>
                  <a:lnTo>
                    <a:pt x="47398" y="129879"/>
                  </a:lnTo>
                  <a:lnTo>
                    <a:pt x="38435" y="140937"/>
                  </a:lnTo>
                  <a:lnTo>
                    <a:pt x="29144" y="151625"/>
                  </a:lnTo>
                  <a:lnTo>
                    <a:pt x="19635" y="162066"/>
                  </a:lnTo>
                  <a:lnTo>
                    <a:pt x="12189" y="172342"/>
                  </a:lnTo>
                  <a:lnTo>
                    <a:pt x="6121" y="182509"/>
                  </a:lnTo>
                  <a:lnTo>
                    <a:pt x="969" y="192603"/>
                  </a:lnTo>
                  <a:lnTo>
                    <a:pt x="851" y="200438"/>
                  </a:lnTo>
                  <a:lnTo>
                    <a:pt x="4088" y="206766"/>
                  </a:lnTo>
                  <a:lnTo>
                    <a:pt x="9562" y="212091"/>
                  </a:lnTo>
                  <a:lnTo>
                    <a:pt x="18738" y="215640"/>
                  </a:lnTo>
                  <a:lnTo>
                    <a:pt x="30382" y="218006"/>
                  </a:lnTo>
                  <a:lnTo>
                    <a:pt x="43671" y="219584"/>
                  </a:lnTo>
                  <a:lnTo>
                    <a:pt x="55846" y="219530"/>
                  </a:lnTo>
                  <a:lnTo>
                    <a:pt x="67279" y="218389"/>
                  </a:lnTo>
                  <a:lnTo>
                    <a:pt x="110040" y="21279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4615770" y="243885"/>
              <a:ext cx="176824" cy="233609"/>
            </a:xfrm>
            <a:custGeom>
              <a:avLst/>
              <a:gdLst/>
              <a:ahLst/>
              <a:cxnLst/>
              <a:rect l="0" t="0" r="0" b="0"/>
              <a:pathLst>
                <a:path w="176824" h="233609">
                  <a:moveTo>
                    <a:pt x="0" y="14757"/>
                  </a:moveTo>
                  <a:lnTo>
                    <a:pt x="15843" y="9476"/>
                  </a:lnTo>
                  <a:lnTo>
                    <a:pt x="24931" y="6815"/>
                  </a:lnTo>
                  <a:lnTo>
                    <a:pt x="46819" y="911"/>
                  </a:lnTo>
                  <a:lnTo>
                    <a:pt x="58845" y="0"/>
                  </a:lnTo>
                  <a:lnTo>
                    <a:pt x="71284" y="497"/>
                  </a:lnTo>
                  <a:lnTo>
                    <a:pt x="83998" y="1935"/>
                  </a:lnTo>
                  <a:lnTo>
                    <a:pt x="93579" y="6209"/>
                  </a:lnTo>
                  <a:lnTo>
                    <a:pt x="101072" y="12374"/>
                  </a:lnTo>
                  <a:lnTo>
                    <a:pt x="107172" y="19800"/>
                  </a:lnTo>
                  <a:lnTo>
                    <a:pt x="109028" y="26961"/>
                  </a:lnTo>
                  <a:lnTo>
                    <a:pt x="108056" y="33946"/>
                  </a:lnTo>
                  <a:lnTo>
                    <a:pt x="105196" y="40814"/>
                  </a:lnTo>
                  <a:lnTo>
                    <a:pt x="101080" y="47602"/>
                  </a:lnTo>
                  <a:lnTo>
                    <a:pt x="96124" y="54339"/>
                  </a:lnTo>
                  <a:lnTo>
                    <a:pt x="90610" y="61040"/>
                  </a:lnTo>
                  <a:lnTo>
                    <a:pt x="83618" y="67719"/>
                  </a:lnTo>
                  <a:lnTo>
                    <a:pt x="75641" y="74382"/>
                  </a:lnTo>
                  <a:lnTo>
                    <a:pt x="67007" y="81034"/>
                  </a:lnTo>
                  <a:lnTo>
                    <a:pt x="57935" y="86574"/>
                  </a:lnTo>
                  <a:lnTo>
                    <a:pt x="48571" y="91373"/>
                  </a:lnTo>
                  <a:lnTo>
                    <a:pt x="39012" y="95678"/>
                  </a:lnTo>
                  <a:lnTo>
                    <a:pt x="37061" y="98547"/>
                  </a:lnTo>
                  <a:lnTo>
                    <a:pt x="40182" y="100461"/>
                  </a:lnTo>
                  <a:lnTo>
                    <a:pt x="46683" y="101736"/>
                  </a:lnTo>
                  <a:lnTo>
                    <a:pt x="56544" y="102586"/>
                  </a:lnTo>
                  <a:lnTo>
                    <a:pt x="68645" y="103153"/>
                  </a:lnTo>
                  <a:lnTo>
                    <a:pt x="96828" y="103783"/>
                  </a:lnTo>
                  <a:lnTo>
                    <a:pt x="127774" y="104063"/>
                  </a:lnTo>
                  <a:lnTo>
                    <a:pt x="141554" y="106348"/>
                  </a:lnTo>
                  <a:lnTo>
                    <a:pt x="154056" y="110082"/>
                  </a:lnTo>
                  <a:lnTo>
                    <a:pt x="165707" y="114782"/>
                  </a:lnTo>
                  <a:lnTo>
                    <a:pt x="172368" y="121232"/>
                  </a:lnTo>
                  <a:lnTo>
                    <a:pt x="175704" y="128847"/>
                  </a:lnTo>
                  <a:lnTo>
                    <a:pt x="176823" y="137240"/>
                  </a:lnTo>
                  <a:lnTo>
                    <a:pt x="175358" y="146151"/>
                  </a:lnTo>
                  <a:lnTo>
                    <a:pt x="172171" y="155408"/>
                  </a:lnTo>
                  <a:lnTo>
                    <a:pt x="167835" y="164895"/>
                  </a:lnTo>
                  <a:lnTo>
                    <a:pt x="160524" y="173430"/>
                  </a:lnTo>
                  <a:lnTo>
                    <a:pt x="151228" y="181331"/>
                  </a:lnTo>
                  <a:lnTo>
                    <a:pt x="140610" y="188809"/>
                  </a:lnTo>
                  <a:lnTo>
                    <a:pt x="129110" y="196005"/>
                  </a:lnTo>
                  <a:lnTo>
                    <a:pt x="117022" y="203013"/>
                  </a:lnTo>
                  <a:lnTo>
                    <a:pt x="104542" y="209895"/>
                  </a:lnTo>
                  <a:lnTo>
                    <a:pt x="91801" y="214484"/>
                  </a:lnTo>
                  <a:lnTo>
                    <a:pt x="78885" y="217542"/>
                  </a:lnTo>
                  <a:lnTo>
                    <a:pt x="65854" y="219582"/>
                  </a:lnTo>
                  <a:lnTo>
                    <a:pt x="53850" y="222046"/>
                  </a:lnTo>
                  <a:lnTo>
                    <a:pt x="42532" y="224795"/>
                  </a:lnTo>
                  <a:lnTo>
                    <a:pt x="0" y="2336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26"/>
          <p:cNvGrpSpPr/>
          <p:nvPr/>
        </p:nvGrpSpPr>
        <p:grpSpPr>
          <a:xfrm>
            <a:off x="6515796" y="119373"/>
            <a:ext cx="2514332" cy="437877"/>
            <a:chOff x="6515796" y="119373"/>
            <a:chExt cx="2514332" cy="437877"/>
          </a:xfrm>
        </p:grpSpPr>
        <p:sp>
          <p:nvSpPr>
            <p:cNvPr id="15" name="Freeform 14"/>
            <p:cNvSpPr/>
            <p:nvPr/>
          </p:nvSpPr>
          <p:spPr>
            <a:xfrm>
              <a:off x="6515796" y="228798"/>
              <a:ext cx="139270" cy="1"/>
            </a:xfrm>
            <a:custGeom>
              <a:avLst/>
              <a:gdLst/>
              <a:ahLst/>
              <a:cxnLst/>
              <a:rect l="0" t="0" r="0" b="0"/>
              <a:pathLst>
                <a:path w="139270" h="1">
                  <a:moveTo>
                    <a:pt x="0" y="0"/>
                  </a:moveTo>
                  <a:lnTo>
                    <a:pt x="13926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6775209" y="119373"/>
              <a:ext cx="157996" cy="278539"/>
            </a:xfrm>
            <a:custGeom>
              <a:avLst/>
              <a:gdLst/>
              <a:ahLst/>
              <a:cxnLst/>
              <a:rect l="0" t="0" r="0" b="0"/>
              <a:pathLst>
                <a:path w="157996" h="278539">
                  <a:moveTo>
                    <a:pt x="68863" y="0"/>
                  </a:moveTo>
                  <a:lnTo>
                    <a:pt x="63582" y="15843"/>
                  </a:lnTo>
                  <a:lnTo>
                    <a:pt x="58711" y="26036"/>
                  </a:lnTo>
                  <a:lnTo>
                    <a:pt x="52147" y="38358"/>
                  </a:lnTo>
                  <a:lnTo>
                    <a:pt x="44456" y="52100"/>
                  </a:lnTo>
                  <a:lnTo>
                    <a:pt x="37118" y="66787"/>
                  </a:lnTo>
                  <a:lnTo>
                    <a:pt x="30015" y="82105"/>
                  </a:lnTo>
                  <a:lnTo>
                    <a:pt x="23069" y="97844"/>
                  </a:lnTo>
                  <a:lnTo>
                    <a:pt x="17333" y="111652"/>
                  </a:lnTo>
                  <a:lnTo>
                    <a:pt x="12404" y="124174"/>
                  </a:lnTo>
                  <a:lnTo>
                    <a:pt x="8012" y="135837"/>
                  </a:lnTo>
                  <a:lnTo>
                    <a:pt x="5084" y="149139"/>
                  </a:lnTo>
                  <a:lnTo>
                    <a:pt x="3133" y="163534"/>
                  </a:lnTo>
                  <a:lnTo>
                    <a:pt x="1831" y="178657"/>
                  </a:lnTo>
                  <a:lnTo>
                    <a:pt x="964" y="193160"/>
                  </a:lnTo>
                  <a:lnTo>
                    <a:pt x="0" y="221065"/>
                  </a:lnTo>
                  <a:lnTo>
                    <a:pt x="3059" y="232486"/>
                  </a:lnTo>
                  <a:lnTo>
                    <a:pt x="8414" y="242310"/>
                  </a:lnTo>
                  <a:lnTo>
                    <a:pt x="15301" y="251070"/>
                  </a:lnTo>
                  <a:lnTo>
                    <a:pt x="24313" y="258015"/>
                  </a:lnTo>
                  <a:lnTo>
                    <a:pt x="34741" y="263751"/>
                  </a:lnTo>
                  <a:lnTo>
                    <a:pt x="46116" y="268680"/>
                  </a:lnTo>
                  <a:lnTo>
                    <a:pt x="58119" y="270860"/>
                  </a:lnTo>
                  <a:lnTo>
                    <a:pt x="70543" y="271209"/>
                  </a:lnTo>
                  <a:lnTo>
                    <a:pt x="83247" y="270336"/>
                  </a:lnTo>
                  <a:lnTo>
                    <a:pt x="96138" y="266438"/>
                  </a:lnTo>
                  <a:lnTo>
                    <a:pt x="109152" y="260523"/>
                  </a:lnTo>
                  <a:lnTo>
                    <a:pt x="122250" y="253265"/>
                  </a:lnTo>
                  <a:lnTo>
                    <a:pt x="133193" y="246215"/>
                  </a:lnTo>
                  <a:lnTo>
                    <a:pt x="142698" y="239304"/>
                  </a:lnTo>
                  <a:lnTo>
                    <a:pt x="151246" y="232486"/>
                  </a:lnTo>
                  <a:lnTo>
                    <a:pt x="155840" y="224625"/>
                  </a:lnTo>
                  <a:lnTo>
                    <a:pt x="157797" y="216069"/>
                  </a:lnTo>
                  <a:lnTo>
                    <a:pt x="157995" y="207048"/>
                  </a:lnTo>
                  <a:lnTo>
                    <a:pt x="154812" y="202140"/>
                  </a:lnTo>
                  <a:lnTo>
                    <a:pt x="149375" y="199973"/>
                  </a:lnTo>
                  <a:lnTo>
                    <a:pt x="142433" y="199634"/>
                  </a:lnTo>
                  <a:lnTo>
                    <a:pt x="135595" y="201618"/>
                  </a:lnTo>
                  <a:lnTo>
                    <a:pt x="128825" y="205152"/>
                  </a:lnTo>
                  <a:lnTo>
                    <a:pt x="122102" y="209718"/>
                  </a:lnTo>
                  <a:lnTo>
                    <a:pt x="115409" y="217184"/>
                  </a:lnTo>
                  <a:lnTo>
                    <a:pt x="108736" y="226582"/>
                  </a:lnTo>
                  <a:lnTo>
                    <a:pt x="88759" y="27853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7069714" y="258642"/>
              <a:ext cx="120732" cy="298608"/>
            </a:xfrm>
            <a:custGeom>
              <a:avLst/>
              <a:gdLst/>
              <a:ahLst/>
              <a:cxnLst/>
              <a:rect l="0" t="0" r="0" b="0"/>
              <a:pathLst>
                <a:path w="120732" h="298608">
                  <a:moveTo>
                    <a:pt x="33001" y="0"/>
                  </a:moveTo>
                  <a:lnTo>
                    <a:pt x="22439" y="21123"/>
                  </a:lnTo>
                  <a:lnTo>
                    <a:pt x="18222" y="31767"/>
                  </a:lnTo>
                  <a:lnTo>
                    <a:pt x="14306" y="43284"/>
                  </a:lnTo>
                  <a:lnTo>
                    <a:pt x="3513" y="77670"/>
                  </a:lnTo>
                  <a:lnTo>
                    <a:pt x="79" y="88255"/>
                  </a:lnTo>
                  <a:lnTo>
                    <a:pt x="0" y="97522"/>
                  </a:lnTo>
                  <a:lnTo>
                    <a:pt x="2158" y="105911"/>
                  </a:lnTo>
                  <a:lnTo>
                    <a:pt x="5807" y="113714"/>
                  </a:lnTo>
                  <a:lnTo>
                    <a:pt x="11556" y="117811"/>
                  </a:lnTo>
                  <a:lnTo>
                    <a:pt x="18704" y="119437"/>
                  </a:lnTo>
                  <a:lnTo>
                    <a:pt x="26786" y="119416"/>
                  </a:lnTo>
                  <a:lnTo>
                    <a:pt x="34384" y="117191"/>
                  </a:lnTo>
                  <a:lnTo>
                    <a:pt x="41660" y="113497"/>
                  </a:lnTo>
                  <a:lnTo>
                    <a:pt x="48722" y="108824"/>
                  </a:lnTo>
                  <a:lnTo>
                    <a:pt x="56745" y="102393"/>
                  </a:lnTo>
                  <a:lnTo>
                    <a:pt x="65410" y="94789"/>
                  </a:lnTo>
                  <a:lnTo>
                    <a:pt x="74503" y="86404"/>
                  </a:lnTo>
                  <a:lnTo>
                    <a:pt x="81670" y="76393"/>
                  </a:lnTo>
                  <a:lnTo>
                    <a:pt x="87553" y="65298"/>
                  </a:lnTo>
                  <a:lnTo>
                    <a:pt x="92581" y="53479"/>
                  </a:lnTo>
                  <a:lnTo>
                    <a:pt x="95932" y="41179"/>
                  </a:lnTo>
                  <a:lnTo>
                    <a:pt x="98167" y="28558"/>
                  </a:lnTo>
                  <a:lnTo>
                    <a:pt x="99656" y="15723"/>
                  </a:lnTo>
                  <a:lnTo>
                    <a:pt x="100649" y="11587"/>
                  </a:lnTo>
                  <a:lnTo>
                    <a:pt x="101311" y="13251"/>
                  </a:lnTo>
                  <a:lnTo>
                    <a:pt x="101752" y="18782"/>
                  </a:lnTo>
                  <a:lnTo>
                    <a:pt x="102047" y="26890"/>
                  </a:lnTo>
                  <a:lnTo>
                    <a:pt x="102374" y="47689"/>
                  </a:lnTo>
                  <a:lnTo>
                    <a:pt x="103566" y="60531"/>
                  </a:lnTo>
                  <a:lnTo>
                    <a:pt x="105466" y="74618"/>
                  </a:lnTo>
                  <a:lnTo>
                    <a:pt x="116458" y="142218"/>
                  </a:lnTo>
                  <a:lnTo>
                    <a:pt x="118482" y="160025"/>
                  </a:lnTo>
                  <a:lnTo>
                    <a:pt x="119832" y="177423"/>
                  </a:lnTo>
                  <a:lnTo>
                    <a:pt x="120731" y="194548"/>
                  </a:lnTo>
                  <a:lnTo>
                    <a:pt x="120226" y="210386"/>
                  </a:lnTo>
                  <a:lnTo>
                    <a:pt x="118784" y="225366"/>
                  </a:lnTo>
                  <a:lnTo>
                    <a:pt x="116717" y="239774"/>
                  </a:lnTo>
                  <a:lnTo>
                    <a:pt x="112023" y="252695"/>
                  </a:lnTo>
                  <a:lnTo>
                    <a:pt x="105578" y="264625"/>
                  </a:lnTo>
                  <a:lnTo>
                    <a:pt x="97965" y="275895"/>
                  </a:lnTo>
                  <a:lnTo>
                    <a:pt x="88469" y="284513"/>
                  </a:lnTo>
                  <a:lnTo>
                    <a:pt x="77717" y="291364"/>
                  </a:lnTo>
                  <a:lnTo>
                    <a:pt x="66127" y="297036"/>
                  </a:lnTo>
                  <a:lnTo>
                    <a:pt x="55085" y="298607"/>
                  </a:lnTo>
                  <a:lnTo>
                    <a:pt x="44408" y="297444"/>
                  </a:lnTo>
                  <a:lnTo>
                    <a:pt x="13105" y="25864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7496090" y="248694"/>
              <a:ext cx="24433" cy="139270"/>
            </a:xfrm>
            <a:custGeom>
              <a:avLst/>
              <a:gdLst/>
              <a:ahLst/>
              <a:cxnLst/>
              <a:rect l="0" t="0" r="0" b="0"/>
              <a:pathLst>
                <a:path w="24433" h="139270">
                  <a:moveTo>
                    <a:pt x="24432" y="0"/>
                  </a:moveTo>
                  <a:lnTo>
                    <a:pt x="19151" y="21124"/>
                  </a:lnTo>
                  <a:lnTo>
                    <a:pt x="16490" y="30662"/>
                  </a:lnTo>
                  <a:lnTo>
                    <a:pt x="7464" y="61035"/>
                  </a:lnTo>
                  <a:lnTo>
                    <a:pt x="1048" y="84971"/>
                  </a:lnTo>
                  <a:lnTo>
                    <a:pt x="0" y="96438"/>
                  </a:lnTo>
                  <a:lnTo>
                    <a:pt x="407" y="107399"/>
                  </a:lnTo>
                  <a:lnTo>
                    <a:pt x="4536" y="1392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7450887" y="298433"/>
              <a:ext cx="169114" cy="9949"/>
            </a:xfrm>
            <a:custGeom>
              <a:avLst/>
              <a:gdLst/>
              <a:ahLst/>
              <a:cxnLst/>
              <a:rect l="0" t="0" r="0" b="0"/>
              <a:pathLst>
                <a:path w="169114" h="9949">
                  <a:moveTo>
                    <a:pt x="0" y="9948"/>
                  </a:moveTo>
                  <a:lnTo>
                    <a:pt x="60666" y="9948"/>
                  </a:lnTo>
                  <a:lnTo>
                    <a:pt x="74708" y="8842"/>
                  </a:lnTo>
                  <a:lnTo>
                    <a:pt x="88492" y="7000"/>
                  </a:lnTo>
                  <a:lnTo>
                    <a:pt x="102102" y="4667"/>
                  </a:lnTo>
                  <a:lnTo>
                    <a:pt x="115596" y="3111"/>
                  </a:lnTo>
                  <a:lnTo>
                    <a:pt x="129013" y="2074"/>
                  </a:lnTo>
                  <a:lnTo>
                    <a:pt x="169113"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7719477" y="179060"/>
              <a:ext cx="140552" cy="221804"/>
            </a:xfrm>
            <a:custGeom>
              <a:avLst/>
              <a:gdLst/>
              <a:ahLst/>
              <a:cxnLst/>
              <a:rect l="0" t="0" r="0" b="0"/>
              <a:pathLst>
                <a:path w="140552" h="221804">
                  <a:moveTo>
                    <a:pt x="39792" y="0"/>
                  </a:moveTo>
                  <a:lnTo>
                    <a:pt x="39792" y="21123"/>
                  </a:lnTo>
                  <a:lnTo>
                    <a:pt x="38686" y="30662"/>
                  </a:lnTo>
                  <a:lnTo>
                    <a:pt x="36844" y="40337"/>
                  </a:lnTo>
                  <a:lnTo>
                    <a:pt x="34510" y="50102"/>
                  </a:lnTo>
                  <a:lnTo>
                    <a:pt x="30744" y="59929"/>
                  </a:lnTo>
                  <a:lnTo>
                    <a:pt x="26023" y="69796"/>
                  </a:lnTo>
                  <a:lnTo>
                    <a:pt x="20665" y="79690"/>
                  </a:lnTo>
                  <a:lnTo>
                    <a:pt x="15988" y="89601"/>
                  </a:lnTo>
                  <a:lnTo>
                    <a:pt x="11764" y="99525"/>
                  </a:lnTo>
                  <a:lnTo>
                    <a:pt x="7843" y="109457"/>
                  </a:lnTo>
                  <a:lnTo>
                    <a:pt x="9650" y="113868"/>
                  </a:lnTo>
                  <a:lnTo>
                    <a:pt x="15276" y="114597"/>
                  </a:lnTo>
                  <a:lnTo>
                    <a:pt x="23448" y="112873"/>
                  </a:lnTo>
                  <a:lnTo>
                    <a:pt x="33317" y="111724"/>
                  </a:lnTo>
                  <a:lnTo>
                    <a:pt x="44318" y="110958"/>
                  </a:lnTo>
                  <a:lnTo>
                    <a:pt x="56073" y="110447"/>
                  </a:lnTo>
                  <a:lnTo>
                    <a:pt x="68330" y="111212"/>
                  </a:lnTo>
                  <a:lnTo>
                    <a:pt x="80924" y="112827"/>
                  </a:lnTo>
                  <a:lnTo>
                    <a:pt x="93740" y="115009"/>
                  </a:lnTo>
                  <a:lnTo>
                    <a:pt x="104495" y="118674"/>
                  </a:lnTo>
                  <a:lnTo>
                    <a:pt x="113876" y="123328"/>
                  </a:lnTo>
                  <a:lnTo>
                    <a:pt x="122340" y="128642"/>
                  </a:lnTo>
                  <a:lnTo>
                    <a:pt x="129088" y="135500"/>
                  </a:lnTo>
                  <a:lnTo>
                    <a:pt x="134693" y="143388"/>
                  </a:lnTo>
                  <a:lnTo>
                    <a:pt x="139534" y="151963"/>
                  </a:lnTo>
                  <a:lnTo>
                    <a:pt x="140551" y="160995"/>
                  </a:lnTo>
                  <a:lnTo>
                    <a:pt x="139019" y="170332"/>
                  </a:lnTo>
                  <a:lnTo>
                    <a:pt x="135786" y="179873"/>
                  </a:lnTo>
                  <a:lnTo>
                    <a:pt x="130315" y="188445"/>
                  </a:lnTo>
                  <a:lnTo>
                    <a:pt x="123352" y="196369"/>
                  </a:lnTo>
                  <a:lnTo>
                    <a:pt x="115395" y="203863"/>
                  </a:lnTo>
                  <a:lnTo>
                    <a:pt x="106773" y="209964"/>
                  </a:lnTo>
                  <a:lnTo>
                    <a:pt x="97710" y="215137"/>
                  </a:lnTo>
                  <a:lnTo>
                    <a:pt x="88351" y="219691"/>
                  </a:lnTo>
                  <a:lnTo>
                    <a:pt x="77692" y="221621"/>
                  </a:lnTo>
                  <a:lnTo>
                    <a:pt x="66164" y="221803"/>
                  </a:lnTo>
                  <a:lnTo>
                    <a:pt x="54057" y="220819"/>
                  </a:lnTo>
                  <a:lnTo>
                    <a:pt x="42670" y="219058"/>
                  </a:lnTo>
                  <a:lnTo>
                    <a:pt x="31763" y="216778"/>
                  </a:lnTo>
                  <a:lnTo>
                    <a:pt x="0" y="19895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7739373" y="149216"/>
              <a:ext cx="149218" cy="19897"/>
            </a:xfrm>
            <a:custGeom>
              <a:avLst/>
              <a:gdLst/>
              <a:ahLst/>
              <a:cxnLst/>
              <a:rect l="0" t="0" r="0" b="0"/>
              <a:pathLst>
                <a:path w="149218" h="19897">
                  <a:moveTo>
                    <a:pt x="0" y="19896"/>
                  </a:moveTo>
                  <a:lnTo>
                    <a:pt x="10562" y="9334"/>
                  </a:lnTo>
                  <a:lnTo>
                    <a:pt x="19199" y="6223"/>
                  </a:lnTo>
                  <a:lnTo>
                    <a:pt x="30485" y="4149"/>
                  </a:lnTo>
                  <a:lnTo>
                    <a:pt x="43534" y="2766"/>
                  </a:lnTo>
                  <a:lnTo>
                    <a:pt x="57761" y="1844"/>
                  </a:lnTo>
                  <a:lnTo>
                    <a:pt x="72772" y="1229"/>
                  </a:lnTo>
                  <a:lnTo>
                    <a:pt x="14921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8048781" y="159164"/>
              <a:ext cx="158139" cy="169113"/>
            </a:xfrm>
            <a:custGeom>
              <a:avLst/>
              <a:gdLst/>
              <a:ahLst/>
              <a:cxnLst/>
              <a:rect l="0" t="0" r="0" b="0"/>
              <a:pathLst>
                <a:path w="158139" h="169113">
                  <a:moveTo>
                    <a:pt x="128295" y="0"/>
                  </a:moveTo>
                  <a:lnTo>
                    <a:pt x="123014" y="21124"/>
                  </a:lnTo>
                  <a:lnTo>
                    <a:pt x="118142" y="29557"/>
                  </a:lnTo>
                  <a:lnTo>
                    <a:pt x="111579" y="37389"/>
                  </a:lnTo>
                  <a:lnTo>
                    <a:pt x="103887" y="44822"/>
                  </a:lnTo>
                  <a:lnTo>
                    <a:pt x="93232" y="51987"/>
                  </a:lnTo>
                  <a:lnTo>
                    <a:pt x="80603" y="58975"/>
                  </a:lnTo>
                  <a:lnTo>
                    <a:pt x="66656" y="65844"/>
                  </a:lnTo>
                  <a:lnTo>
                    <a:pt x="55149" y="72634"/>
                  </a:lnTo>
                  <a:lnTo>
                    <a:pt x="45266" y="79371"/>
                  </a:lnTo>
                  <a:lnTo>
                    <a:pt x="36467" y="86074"/>
                  </a:lnTo>
                  <a:lnTo>
                    <a:pt x="17848" y="99415"/>
                  </a:lnTo>
                  <a:lnTo>
                    <a:pt x="8241" y="106068"/>
                  </a:lnTo>
                  <a:lnTo>
                    <a:pt x="2941" y="113819"/>
                  </a:lnTo>
                  <a:lnTo>
                    <a:pt x="513" y="122302"/>
                  </a:lnTo>
                  <a:lnTo>
                    <a:pt x="0" y="131274"/>
                  </a:lnTo>
                  <a:lnTo>
                    <a:pt x="5184" y="137255"/>
                  </a:lnTo>
                  <a:lnTo>
                    <a:pt x="14167" y="141242"/>
                  </a:lnTo>
                  <a:lnTo>
                    <a:pt x="63012" y="152922"/>
                  </a:lnTo>
                  <a:lnTo>
                    <a:pt x="88964" y="159338"/>
                  </a:lnTo>
                  <a:lnTo>
                    <a:pt x="158138" y="1691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8057702" y="397911"/>
              <a:ext cx="179061" cy="14758"/>
            </a:xfrm>
            <a:custGeom>
              <a:avLst/>
              <a:gdLst/>
              <a:ahLst/>
              <a:cxnLst/>
              <a:rect l="0" t="0" r="0" b="0"/>
              <a:pathLst>
                <a:path w="179061" h="14758">
                  <a:moveTo>
                    <a:pt x="0" y="0"/>
                  </a:moveTo>
                  <a:lnTo>
                    <a:pt x="15843" y="5281"/>
                  </a:lnTo>
                  <a:lnTo>
                    <a:pt x="26036" y="7942"/>
                  </a:lnTo>
                  <a:lnTo>
                    <a:pt x="52099" y="13846"/>
                  </a:lnTo>
                  <a:lnTo>
                    <a:pt x="65682" y="14757"/>
                  </a:lnTo>
                  <a:lnTo>
                    <a:pt x="79157" y="14259"/>
                  </a:lnTo>
                  <a:lnTo>
                    <a:pt x="92563" y="12822"/>
                  </a:lnTo>
                  <a:lnTo>
                    <a:pt x="107026" y="11864"/>
                  </a:lnTo>
                  <a:lnTo>
                    <a:pt x="122195" y="11225"/>
                  </a:lnTo>
                  <a:lnTo>
                    <a:pt x="179060" y="99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8435718" y="288485"/>
              <a:ext cx="119374" cy="9949"/>
            </a:xfrm>
            <a:custGeom>
              <a:avLst/>
              <a:gdLst/>
              <a:ahLst/>
              <a:cxnLst/>
              <a:rect l="0" t="0" r="0" b="0"/>
              <a:pathLst>
                <a:path w="119374" h="9949">
                  <a:moveTo>
                    <a:pt x="0" y="0"/>
                  </a:moveTo>
                  <a:lnTo>
                    <a:pt x="21123" y="0"/>
                  </a:lnTo>
                  <a:lnTo>
                    <a:pt x="30662" y="1105"/>
                  </a:lnTo>
                  <a:lnTo>
                    <a:pt x="40337" y="2948"/>
                  </a:lnTo>
                  <a:lnTo>
                    <a:pt x="50102" y="5281"/>
                  </a:lnTo>
                  <a:lnTo>
                    <a:pt x="61034" y="6837"/>
                  </a:lnTo>
                  <a:lnTo>
                    <a:pt x="72744" y="7874"/>
                  </a:lnTo>
                  <a:lnTo>
                    <a:pt x="119373" y="99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8704308" y="189007"/>
              <a:ext cx="28461" cy="248696"/>
            </a:xfrm>
            <a:custGeom>
              <a:avLst/>
              <a:gdLst/>
              <a:ahLst/>
              <a:cxnLst/>
              <a:rect l="0" t="0" r="0" b="0"/>
              <a:pathLst>
                <a:path w="28461" h="248696">
                  <a:moveTo>
                    <a:pt x="19895" y="0"/>
                  </a:moveTo>
                  <a:lnTo>
                    <a:pt x="25176" y="21124"/>
                  </a:lnTo>
                  <a:lnTo>
                    <a:pt x="26732" y="33978"/>
                  </a:lnTo>
                  <a:lnTo>
                    <a:pt x="27769" y="49180"/>
                  </a:lnTo>
                  <a:lnTo>
                    <a:pt x="28460" y="65946"/>
                  </a:lnTo>
                  <a:lnTo>
                    <a:pt x="27816" y="81545"/>
                  </a:lnTo>
                  <a:lnTo>
                    <a:pt x="26281" y="96365"/>
                  </a:lnTo>
                  <a:lnTo>
                    <a:pt x="24153" y="110666"/>
                  </a:lnTo>
                  <a:lnTo>
                    <a:pt x="21629" y="123517"/>
                  </a:lnTo>
                  <a:lnTo>
                    <a:pt x="18840" y="135399"/>
                  </a:lnTo>
                  <a:lnTo>
                    <a:pt x="15876" y="146637"/>
                  </a:lnTo>
                  <a:lnTo>
                    <a:pt x="13900" y="158550"/>
                  </a:lnTo>
                  <a:lnTo>
                    <a:pt x="12583" y="170913"/>
                  </a:lnTo>
                  <a:lnTo>
                    <a:pt x="11704" y="183577"/>
                  </a:lnTo>
                  <a:lnTo>
                    <a:pt x="10013" y="195335"/>
                  </a:lnTo>
                  <a:lnTo>
                    <a:pt x="7781" y="206490"/>
                  </a:lnTo>
                  <a:lnTo>
                    <a:pt x="0" y="24869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8841422" y="228798"/>
              <a:ext cx="188706" cy="238748"/>
            </a:xfrm>
            <a:custGeom>
              <a:avLst/>
              <a:gdLst/>
              <a:ahLst/>
              <a:cxnLst/>
              <a:rect l="0" t="0" r="0" b="0"/>
              <a:pathLst>
                <a:path w="188706" h="238748">
                  <a:moveTo>
                    <a:pt x="51894" y="0"/>
                  </a:moveTo>
                  <a:lnTo>
                    <a:pt x="46613" y="15843"/>
                  </a:lnTo>
                  <a:lnTo>
                    <a:pt x="42847" y="23826"/>
                  </a:lnTo>
                  <a:lnTo>
                    <a:pt x="38125" y="32464"/>
                  </a:lnTo>
                  <a:lnTo>
                    <a:pt x="32767" y="41538"/>
                  </a:lnTo>
                  <a:lnTo>
                    <a:pt x="26984" y="53114"/>
                  </a:lnTo>
                  <a:lnTo>
                    <a:pt x="20918" y="66358"/>
                  </a:lnTo>
                  <a:lnTo>
                    <a:pt x="14664" y="80714"/>
                  </a:lnTo>
                  <a:lnTo>
                    <a:pt x="9389" y="95811"/>
                  </a:lnTo>
                  <a:lnTo>
                    <a:pt x="4767" y="111403"/>
                  </a:lnTo>
                  <a:lnTo>
                    <a:pt x="580" y="127323"/>
                  </a:lnTo>
                  <a:lnTo>
                    <a:pt x="0" y="141253"/>
                  </a:lnTo>
                  <a:lnTo>
                    <a:pt x="1824" y="153856"/>
                  </a:lnTo>
                  <a:lnTo>
                    <a:pt x="5250" y="165573"/>
                  </a:lnTo>
                  <a:lnTo>
                    <a:pt x="10850" y="176701"/>
                  </a:lnTo>
                  <a:lnTo>
                    <a:pt x="17900" y="187435"/>
                  </a:lnTo>
                  <a:lnTo>
                    <a:pt x="25915" y="197907"/>
                  </a:lnTo>
                  <a:lnTo>
                    <a:pt x="36785" y="205994"/>
                  </a:lnTo>
                  <a:lnTo>
                    <a:pt x="49559" y="212491"/>
                  </a:lnTo>
                  <a:lnTo>
                    <a:pt x="63601" y="217927"/>
                  </a:lnTo>
                  <a:lnTo>
                    <a:pt x="76278" y="220446"/>
                  </a:lnTo>
                  <a:lnTo>
                    <a:pt x="88046" y="221020"/>
                  </a:lnTo>
                  <a:lnTo>
                    <a:pt x="99207" y="220297"/>
                  </a:lnTo>
                  <a:lnTo>
                    <a:pt x="109963" y="218710"/>
                  </a:lnTo>
                  <a:lnTo>
                    <a:pt x="120450" y="216547"/>
                  </a:lnTo>
                  <a:lnTo>
                    <a:pt x="130757" y="213999"/>
                  </a:lnTo>
                  <a:lnTo>
                    <a:pt x="140944" y="210090"/>
                  </a:lnTo>
                  <a:lnTo>
                    <a:pt x="151052" y="205273"/>
                  </a:lnTo>
                  <a:lnTo>
                    <a:pt x="161106" y="199852"/>
                  </a:lnTo>
                  <a:lnTo>
                    <a:pt x="170020" y="192921"/>
                  </a:lnTo>
                  <a:lnTo>
                    <a:pt x="178173" y="184985"/>
                  </a:lnTo>
                  <a:lnTo>
                    <a:pt x="185818" y="176378"/>
                  </a:lnTo>
                  <a:lnTo>
                    <a:pt x="188705" y="168430"/>
                  </a:lnTo>
                  <a:lnTo>
                    <a:pt x="188419" y="160920"/>
                  </a:lnTo>
                  <a:lnTo>
                    <a:pt x="186017" y="153703"/>
                  </a:lnTo>
                  <a:lnTo>
                    <a:pt x="181100" y="147787"/>
                  </a:lnTo>
                  <a:lnTo>
                    <a:pt x="174507" y="142737"/>
                  </a:lnTo>
                  <a:lnTo>
                    <a:pt x="166795" y="138265"/>
                  </a:lnTo>
                  <a:lnTo>
                    <a:pt x="157232" y="136389"/>
                  </a:lnTo>
                  <a:lnTo>
                    <a:pt x="146436" y="136244"/>
                  </a:lnTo>
                  <a:lnTo>
                    <a:pt x="134818" y="137252"/>
                  </a:lnTo>
                  <a:lnTo>
                    <a:pt x="124861" y="140135"/>
                  </a:lnTo>
                  <a:lnTo>
                    <a:pt x="116013" y="144268"/>
                  </a:lnTo>
                  <a:lnTo>
                    <a:pt x="107904" y="149234"/>
                  </a:lnTo>
                  <a:lnTo>
                    <a:pt x="100287" y="154755"/>
                  </a:lnTo>
                  <a:lnTo>
                    <a:pt x="92999" y="160646"/>
                  </a:lnTo>
                  <a:lnTo>
                    <a:pt x="85929" y="166784"/>
                  </a:lnTo>
                  <a:lnTo>
                    <a:pt x="80110" y="176403"/>
                  </a:lnTo>
                  <a:lnTo>
                    <a:pt x="75126" y="188342"/>
                  </a:lnTo>
                  <a:lnTo>
                    <a:pt x="61841" y="23874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 name="Group 38"/>
          <p:cNvGrpSpPr/>
          <p:nvPr/>
        </p:nvGrpSpPr>
        <p:grpSpPr>
          <a:xfrm>
            <a:off x="4896741" y="3690626"/>
            <a:ext cx="2245766" cy="407860"/>
            <a:chOff x="4896741" y="3690626"/>
            <a:chExt cx="2245766" cy="407860"/>
          </a:xfrm>
        </p:grpSpPr>
        <p:sp>
          <p:nvSpPr>
            <p:cNvPr id="28" name="Freeform 27"/>
            <p:cNvSpPr/>
            <p:nvPr/>
          </p:nvSpPr>
          <p:spPr>
            <a:xfrm>
              <a:off x="4914822" y="3690626"/>
              <a:ext cx="39173" cy="50214"/>
            </a:xfrm>
            <a:custGeom>
              <a:avLst/>
              <a:gdLst/>
              <a:ahLst/>
              <a:cxnLst/>
              <a:rect l="0" t="0" r="0" b="0"/>
              <a:pathLst>
                <a:path w="39173" h="50214">
                  <a:moveTo>
                    <a:pt x="39172" y="0"/>
                  </a:moveTo>
                  <a:lnTo>
                    <a:pt x="28611" y="15843"/>
                  </a:lnTo>
                  <a:lnTo>
                    <a:pt x="22184" y="23826"/>
                  </a:lnTo>
                  <a:lnTo>
                    <a:pt x="14583" y="32464"/>
                  </a:lnTo>
                  <a:lnTo>
                    <a:pt x="6200" y="41538"/>
                  </a:lnTo>
                  <a:lnTo>
                    <a:pt x="0" y="5021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4896741" y="3957518"/>
              <a:ext cx="77150" cy="71334"/>
            </a:xfrm>
            <a:custGeom>
              <a:avLst/>
              <a:gdLst/>
              <a:ahLst/>
              <a:cxnLst/>
              <a:rect l="0" t="0" r="0" b="0"/>
              <a:pathLst>
                <a:path w="77150" h="71334">
                  <a:moveTo>
                    <a:pt x="0" y="0"/>
                  </a:moveTo>
                  <a:lnTo>
                    <a:pt x="11508" y="16142"/>
                  </a:lnTo>
                  <a:lnTo>
                    <a:pt x="20124" y="27907"/>
                  </a:lnTo>
                  <a:lnTo>
                    <a:pt x="30290" y="37961"/>
                  </a:lnTo>
                  <a:lnTo>
                    <a:pt x="41489" y="46874"/>
                  </a:lnTo>
                  <a:lnTo>
                    <a:pt x="77149" y="7133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5103621" y="3819947"/>
              <a:ext cx="29434" cy="278539"/>
            </a:xfrm>
            <a:custGeom>
              <a:avLst/>
              <a:gdLst/>
              <a:ahLst/>
              <a:cxnLst/>
              <a:rect l="0" t="0" r="0" b="0"/>
              <a:pathLst>
                <a:path w="29434" h="278539">
                  <a:moveTo>
                    <a:pt x="9538" y="0"/>
                  </a:moveTo>
                  <a:lnTo>
                    <a:pt x="4257" y="26405"/>
                  </a:lnTo>
                  <a:lnTo>
                    <a:pt x="2701" y="40815"/>
                  </a:lnTo>
                  <a:lnTo>
                    <a:pt x="1664" y="57053"/>
                  </a:lnTo>
                  <a:lnTo>
                    <a:pt x="512" y="91676"/>
                  </a:lnTo>
                  <a:lnTo>
                    <a:pt x="0" y="125485"/>
                  </a:lnTo>
                  <a:lnTo>
                    <a:pt x="968" y="140027"/>
                  </a:lnTo>
                  <a:lnTo>
                    <a:pt x="2720" y="153039"/>
                  </a:lnTo>
                  <a:lnTo>
                    <a:pt x="4992" y="165028"/>
                  </a:lnTo>
                  <a:lnTo>
                    <a:pt x="7613" y="176338"/>
                  </a:lnTo>
                  <a:lnTo>
                    <a:pt x="10465" y="187193"/>
                  </a:lnTo>
                  <a:lnTo>
                    <a:pt x="16582" y="209202"/>
                  </a:lnTo>
                  <a:lnTo>
                    <a:pt x="19760" y="221261"/>
                  </a:lnTo>
                  <a:lnTo>
                    <a:pt x="29433" y="27853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5103211" y="3790104"/>
              <a:ext cx="147241" cy="139270"/>
            </a:xfrm>
            <a:custGeom>
              <a:avLst/>
              <a:gdLst/>
              <a:ahLst/>
              <a:cxnLst/>
              <a:rect l="0" t="0" r="0" b="0"/>
              <a:pathLst>
                <a:path w="147241" h="139270">
                  <a:moveTo>
                    <a:pt x="0" y="0"/>
                  </a:moveTo>
                  <a:lnTo>
                    <a:pt x="26405" y="0"/>
                  </a:lnTo>
                  <a:lnTo>
                    <a:pt x="36393" y="2211"/>
                  </a:lnTo>
                  <a:lnTo>
                    <a:pt x="45263" y="5895"/>
                  </a:lnTo>
                  <a:lnTo>
                    <a:pt x="77151" y="24590"/>
                  </a:lnTo>
                  <a:lnTo>
                    <a:pt x="91225" y="32973"/>
                  </a:lnTo>
                  <a:lnTo>
                    <a:pt x="102818" y="40772"/>
                  </a:lnTo>
                  <a:lnTo>
                    <a:pt x="112758" y="48182"/>
                  </a:lnTo>
                  <a:lnTo>
                    <a:pt x="121595" y="55333"/>
                  </a:lnTo>
                  <a:lnTo>
                    <a:pt x="129697" y="63416"/>
                  </a:lnTo>
                  <a:lnTo>
                    <a:pt x="137309" y="72121"/>
                  </a:lnTo>
                  <a:lnTo>
                    <a:pt x="144594" y="81240"/>
                  </a:lnTo>
                  <a:lnTo>
                    <a:pt x="147240" y="90635"/>
                  </a:lnTo>
                  <a:lnTo>
                    <a:pt x="146794" y="100215"/>
                  </a:lnTo>
                  <a:lnTo>
                    <a:pt x="144286" y="109917"/>
                  </a:lnTo>
                  <a:lnTo>
                    <a:pt x="138192" y="117490"/>
                  </a:lnTo>
                  <a:lnTo>
                    <a:pt x="129709" y="123644"/>
                  </a:lnTo>
                  <a:lnTo>
                    <a:pt x="119632" y="128852"/>
                  </a:lnTo>
                  <a:lnTo>
                    <a:pt x="108492" y="132325"/>
                  </a:lnTo>
                  <a:lnTo>
                    <a:pt x="96645" y="134639"/>
                  </a:lnTo>
                  <a:lnTo>
                    <a:pt x="49739" y="1392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5431488" y="3849791"/>
              <a:ext cx="109427" cy="1"/>
            </a:xfrm>
            <a:custGeom>
              <a:avLst/>
              <a:gdLst/>
              <a:ahLst/>
              <a:cxnLst/>
              <a:rect l="0" t="0" r="0" b="0"/>
              <a:pathLst>
                <a:path w="109427" h="1">
                  <a:moveTo>
                    <a:pt x="0" y="0"/>
                  </a:moveTo>
                  <a:lnTo>
                    <a:pt x="109426"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5694346" y="3760261"/>
              <a:ext cx="25629" cy="248695"/>
            </a:xfrm>
            <a:custGeom>
              <a:avLst/>
              <a:gdLst/>
              <a:ahLst/>
              <a:cxnLst/>
              <a:rect l="0" t="0" r="0" b="0"/>
              <a:pathLst>
                <a:path w="25629" h="248695">
                  <a:moveTo>
                    <a:pt x="5732" y="0"/>
                  </a:moveTo>
                  <a:lnTo>
                    <a:pt x="451" y="15843"/>
                  </a:lnTo>
                  <a:lnTo>
                    <a:pt x="0" y="24931"/>
                  </a:lnTo>
                  <a:lnTo>
                    <a:pt x="806" y="35411"/>
                  </a:lnTo>
                  <a:lnTo>
                    <a:pt x="2448" y="46819"/>
                  </a:lnTo>
                  <a:lnTo>
                    <a:pt x="3543" y="59950"/>
                  </a:lnTo>
                  <a:lnTo>
                    <a:pt x="4272" y="74232"/>
                  </a:lnTo>
                  <a:lnTo>
                    <a:pt x="4759" y="89279"/>
                  </a:lnTo>
                  <a:lnTo>
                    <a:pt x="6188" y="105942"/>
                  </a:lnTo>
                  <a:lnTo>
                    <a:pt x="8247" y="123683"/>
                  </a:lnTo>
                  <a:lnTo>
                    <a:pt x="10725" y="142142"/>
                  </a:lnTo>
                  <a:lnTo>
                    <a:pt x="12376" y="158869"/>
                  </a:lnTo>
                  <a:lnTo>
                    <a:pt x="13477" y="174442"/>
                  </a:lnTo>
                  <a:lnTo>
                    <a:pt x="14212" y="189245"/>
                  </a:lnTo>
                  <a:lnTo>
                    <a:pt x="15806" y="202429"/>
                  </a:lnTo>
                  <a:lnTo>
                    <a:pt x="17975" y="214535"/>
                  </a:lnTo>
                  <a:lnTo>
                    <a:pt x="25628" y="24869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5779660" y="3836991"/>
              <a:ext cx="238748" cy="185755"/>
            </a:xfrm>
            <a:custGeom>
              <a:avLst/>
              <a:gdLst/>
              <a:ahLst/>
              <a:cxnLst/>
              <a:rect l="0" t="0" r="0" b="0"/>
              <a:pathLst>
                <a:path w="238748" h="185755">
                  <a:moveTo>
                    <a:pt x="0" y="12800"/>
                  </a:moveTo>
                  <a:lnTo>
                    <a:pt x="15843" y="2238"/>
                  </a:lnTo>
                  <a:lnTo>
                    <a:pt x="24931" y="232"/>
                  </a:lnTo>
                  <a:lnTo>
                    <a:pt x="35411" y="0"/>
                  </a:lnTo>
                  <a:lnTo>
                    <a:pt x="46819" y="951"/>
                  </a:lnTo>
                  <a:lnTo>
                    <a:pt x="59951" y="3795"/>
                  </a:lnTo>
                  <a:lnTo>
                    <a:pt x="74232" y="7902"/>
                  </a:lnTo>
                  <a:lnTo>
                    <a:pt x="89279" y="12850"/>
                  </a:lnTo>
                  <a:lnTo>
                    <a:pt x="102627" y="20571"/>
                  </a:lnTo>
                  <a:lnTo>
                    <a:pt x="114841" y="30139"/>
                  </a:lnTo>
                  <a:lnTo>
                    <a:pt x="144926" y="58834"/>
                  </a:lnTo>
                  <a:lnTo>
                    <a:pt x="152988" y="66700"/>
                  </a:lnTo>
                  <a:lnTo>
                    <a:pt x="159468" y="77472"/>
                  </a:lnTo>
                  <a:lnTo>
                    <a:pt x="164894" y="90179"/>
                  </a:lnTo>
                  <a:lnTo>
                    <a:pt x="169616" y="104177"/>
                  </a:lnTo>
                  <a:lnTo>
                    <a:pt x="170553" y="116825"/>
                  </a:lnTo>
                  <a:lnTo>
                    <a:pt x="168968" y="128573"/>
                  </a:lnTo>
                  <a:lnTo>
                    <a:pt x="165700" y="139721"/>
                  </a:lnTo>
                  <a:lnTo>
                    <a:pt x="161311" y="150469"/>
                  </a:lnTo>
                  <a:lnTo>
                    <a:pt x="156174" y="160950"/>
                  </a:lnTo>
                  <a:lnTo>
                    <a:pt x="150539" y="171253"/>
                  </a:lnTo>
                  <a:lnTo>
                    <a:pt x="142361" y="178122"/>
                  </a:lnTo>
                  <a:lnTo>
                    <a:pt x="132488" y="182702"/>
                  </a:lnTo>
                  <a:lnTo>
                    <a:pt x="121484" y="185754"/>
                  </a:lnTo>
                  <a:lnTo>
                    <a:pt x="111938" y="185579"/>
                  </a:lnTo>
                  <a:lnTo>
                    <a:pt x="103364" y="183251"/>
                  </a:lnTo>
                  <a:lnTo>
                    <a:pt x="95437" y="179489"/>
                  </a:lnTo>
                  <a:lnTo>
                    <a:pt x="89046" y="173665"/>
                  </a:lnTo>
                  <a:lnTo>
                    <a:pt x="83681" y="166466"/>
                  </a:lnTo>
                  <a:lnTo>
                    <a:pt x="78999" y="158351"/>
                  </a:lnTo>
                  <a:lnTo>
                    <a:pt x="78088" y="150730"/>
                  </a:lnTo>
                  <a:lnTo>
                    <a:pt x="79692" y="143439"/>
                  </a:lnTo>
                  <a:lnTo>
                    <a:pt x="82971" y="136368"/>
                  </a:lnTo>
                  <a:lnTo>
                    <a:pt x="90684" y="131653"/>
                  </a:lnTo>
                  <a:lnTo>
                    <a:pt x="101353" y="128511"/>
                  </a:lnTo>
                  <a:lnTo>
                    <a:pt x="113991" y="126416"/>
                  </a:lnTo>
                  <a:lnTo>
                    <a:pt x="127944" y="126124"/>
                  </a:lnTo>
                  <a:lnTo>
                    <a:pt x="142772" y="127035"/>
                  </a:lnTo>
                  <a:lnTo>
                    <a:pt x="158184" y="128748"/>
                  </a:lnTo>
                  <a:lnTo>
                    <a:pt x="171775" y="132100"/>
                  </a:lnTo>
                  <a:lnTo>
                    <a:pt x="184151" y="136546"/>
                  </a:lnTo>
                  <a:lnTo>
                    <a:pt x="238747" y="1620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6048250" y="3730417"/>
              <a:ext cx="173409" cy="308383"/>
            </a:xfrm>
            <a:custGeom>
              <a:avLst/>
              <a:gdLst/>
              <a:ahLst/>
              <a:cxnLst/>
              <a:rect l="0" t="0" r="0" b="0"/>
              <a:pathLst>
                <a:path w="173409" h="308383">
                  <a:moveTo>
                    <a:pt x="0" y="0"/>
                  </a:moveTo>
                  <a:lnTo>
                    <a:pt x="27692" y="27692"/>
                  </a:lnTo>
                  <a:lnTo>
                    <a:pt x="36146" y="35041"/>
                  </a:lnTo>
                  <a:lnTo>
                    <a:pt x="46204" y="43256"/>
                  </a:lnTo>
                  <a:lnTo>
                    <a:pt x="57330" y="52049"/>
                  </a:lnTo>
                  <a:lnTo>
                    <a:pt x="68063" y="61227"/>
                  </a:lnTo>
                  <a:lnTo>
                    <a:pt x="78535" y="70661"/>
                  </a:lnTo>
                  <a:lnTo>
                    <a:pt x="88832" y="80267"/>
                  </a:lnTo>
                  <a:lnTo>
                    <a:pt x="97907" y="89987"/>
                  </a:lnTo>
                  <a:lnTo>
                    <a:pt x="106168" y="99782"/>
                  </a:lnTo>
                  <a:lnTo>
                    <a:pt x="113886" y="109629"/>
                  </a:lnTo>
                  <a:lnTo>
                    <a:pt x="121242" y="120614"/>
                  </a:lnTo>
                  <a:lnTo>
                    <a:pt x="128356" y="132359"/>
                  </a:lnTo>
                  <a:lnTo>
                    <a:pt x="135310" y="144610"/>
                  </a:lnTo>
                  <a:lnTo>
                    <a:pt x="141051" y="156094"/>
                  </a:lnTo>
                  <a:lnTo>
                    <a:pt x="145984" y="167065"/>
                  </a:lnTo>
                  <a:lnTo>
                    <a:pt x="150377" y="177696"/>
                  </a:lnTo>
                  <a:lnTo>
                    <a:pt x="154412" y="188098"/>
                  </a:lnTo>
                  <a:lnTo>
                    <a:pt x="161842" y="208499"/>
                  </a:lnTo>
                  <a:lnTo>
                    <a:pt x="172240" y="238627"/>
                  </a:lnTo>
                  <a:lnTo>
                    <a:pt x="173408" y="249720"/>
                  </a:lnTo>
                  <a:lnTo>
                    <a:pt x="173081" y="261537"/>
                  </a:lnTo>
                  <a:lnTo>
                    <a:pt x="169113" y="3083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6426266" y="3829895"/>
              <a:ext cx="134401" cy="129322"/>
            </a:xfrm>
            <a:custGeom>
              <a:avLst/>
              <a:gdLst/>
              <a:ahLst/>
              <a:cxnLst/>
              <a:rect l="0" t="0" r="0" b="0"/>
              <a:pathLst>
                <a:path w="134401" h="129322">
                  <a:moveTo>
                    <a:pt x="0" y="0"/>
                  </a:moveTo>
                  <a:lnTo>
                    <a:pt x="15842" y="10562"/>
                  </a:lnTo>
                  <a:lnTo>
                    <a:pt x="23825" y="14779"/>
                  </a:lnTo>
                  <a:lnTo>
                    <a:pt x="32463" y="18695"/>
                  </a:lnTo>
                  <a:lnTo>
                    <a:pt x="41538" y="22411"/>
                  </a:lnTo>
                  <a:lnTo>
                    <a:pt x="52008" y="25994"/>
                  </a:lnTo>
                  <a:lnTo>
                    <a:pt x="63410" y="29488"/>
                  </a:lnTo>
                  <a:lnTo>
                    <a:pt x="86763" y="36317"/>
                  </a:lnTo>
                  <a:lnTo>
                    <a:pt x="108196" y="43037"/>
                  </a:lnTo>
                  <a:lnTo>
                    <a:pt x="117448" y="47481"/>
                  </a:lnTo>
                  <a:lnTo>
                    <a:pt x="125827" y="52655"/>
                  </a:lnTo>
                  <a:lnTo>
                    <a:pt x="133624" y="58315"/>
                  </a:lnTo>
                  <a:lnTo>
                    <a:pt x="134400" y="63194"/>
                  </a:lnTo>
                  <a:lnTo>
                    <a:pt x="130496" y="67551"/>
                  </a:lnTo>
                  <a:lnTo>
                    <a:pt x="123472" y="71562"/>
                  </a:lnTo>
                  <a:lnTo>
                    <a:pt x="115475" y="75341"/>
                  </a:lnTo>
                  <a:lnTo>
                    <a:pt x="106826" y="78965"/>
                  </a:lnTo>
                  <a:lnTo>
                    <a:pt x="97745" y="82487"/>
                  </a:lnTo>
                  <a:lnTo>
                    <a:pt x="78812" y="89347"/>
                  </a:lnTo>
                  <a:lnTo>
                    <a:pt x="69122" y="92724"/>
                  </a:lnTo>
                  <a:lnTo>
                    <a:pt x="59345" y="97186"/>
                  </a:lnTo>
                  <a:lnTo>
                    <a:pt x="0" y="12932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6704803" y="3879634"/>
              <a:ext cx="79584" cy="9949"/>
            </a:xfrm>
            <a:custGeom>
              <a:avLst/>
              <a:gdLst/>
              <a:ahLst/>
              <a:cxnLst/>
              <a:rect l="0" t="0" r="0" b="0"/>
              <a:pathLst>
                <a:path w="79584" h="9949">
                  <a:moveTo>
                    <a:pt x="0" y="0"/>
                  </a:moveTo>
                  <a:lnTo>
                    <a:pt x="14738" y="2948"/>
                  </a:lnTo>
                  <a:lnTo>
                    <a:pt x="79583" y="99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6923655" y="3834112"/>
              <a:ext cx="218852" cy="264374"/>
            </a:xfrm>
            <a:custGeom>
              <a:avLst/>
              <a:gdLst/>
              <a:ahLst/>
              <a:cxnLst/>
              <a:rect l="0" t="0" r="0" b="0"/>
              <a:pathLst>
                <a:path w="218852" h="264374">
                  <a:moveTo>
                    <a:pt x="0" y="5731"/>
                  </a:moveTo>
                  <a:lnTo>
                    <a:pt x="15843" y="450"/>
                  </a:lnTo>
                  <a:lnTo>
                    <a:pt x="24931" y="0"/>
                  </a:lnTo>
                  <a:lnTo>
                    <a:pt x="35411" y="805"/>
                  </a:lnTo>
                  <a:lnTo>
                    <a:pt x="46819" y="2447"/>
                  </a:lnTo>
                  <a:lnTo>
                    <a:pt x="56635" y="5752"/>
                  </a:lnTo>
                  <a:lnTo>
                    <a:pt x="65390" y="10166"/>
                  </a:lnTo>
                  <a:lnTo>
                    <a:pt x="73437" y="15320"/>
                  </a:lnTo>
                  <a:lnTo>
                    <a:pt x="83222" y="22071"/>
                  </a:lnTo>
                  <a:lnTo>
                    <a:pt x="105885" y="38415"/>
                  </a:lnTo>
                  <a:lnTo>
                    <a:pt x="115908" y="48521"/>
                  </a:lnTo>
                  <a:lnTo>
                    <a:pt x="124800" y="59680"/>
                  </a:lnTo>
                  <a:lnTo>
                    <a:pt x="132939" y="71540"/>
                  </a:lnTo>
                  <a:lnTo>
                    <a:pt x="137259" y="84973"/>
                  </a:lnTo>
                  <a:lnTo>
                    <a:pt x="139035" y="99456"/>
                  </a:lnTo>
                  <a:lnTo>
                    <a:pt x="139113" y="114637"/>
                  </a:lnTo>
                  <a:lnTo>
                    <a:pt x="136955" y="129179"/>
                  </a:lnTo>
                  <a:lnTo>
                    <a:pt x="133305" y="143295"/>
                  </a:lnTo>
                  <a:lnTo>
                    <a:pt x="128661" y="157127"/>
                  </a:lnTo>
                  <a:lnTo>
                    <a:pt x="122249" y="169664"/>
                  </a:lnTo>
                  <a:lnTo>
                    <a:pt x="114659" y="181339"/>
                  </a:lnTo>
                  <a:lnTo>
                    <a:pt x="106283" y="192437"/>
                  </a:lnTo>
                  <a:lnTo>
                    <a:pt x="98488" y="202047"/>
                  </a:lnTo>
                  <a:lnTo>
                    <a:pt x="91081" y="210664"/>
                  </a:lnTo>
                  <a:lnTo>
                    <a:pt x="83932" y="218619"/>
                  </a:lnTo>
                  <a:lnTo>
                    <a:pt x="75850" y="226133"/>
                  </a:lnTo>
                  <a:lnTo>
                    <a:pt x="67146" y="233353"/>
                  </a:lnTo>
                  <a:lnTo>
                    <a:pt x="58028" y="240377"/>
                  </a:lnTo>
                  <a:lnTo>
                    <a:pt x="55264" y="243955"/>
                  </a:lnTo>
                  <a:lnTo>
                    <a:pt x="56739" y="245234"/>
                  </a:lnTo>
                  <a:lnTo>
                    <a:pt x="61038" y="244982"/>
                  </a:lnTo>
                  <a:lnTo>
                    <a:pt x="80551" y="244702"/>
                  </a:lnTo>
                  <a:lnTo>
                    <a:pt x="93492" y="244627"/>
                  </a:lnTo>
                  <a:lnTo>
                    <a:pt x="108751" y="245683"/>
                  </a:lnTo>
                  <a:lnTo>
                    <a:pt x="125555" y="247491"/>
                  </a:lnTo>
                  <a:lnTo>
                    <a:pt x="143391" y="249803"/>
                  </a:lnTo>
                  <a:lnTo>
                    <a:pt x="159701" y="252449"/>
                  </a:lnTo>
                  <a:lnTo>
                    <a:pt x="174996" y="255319"/>
                  </a:lnTo>
                  <a:lnTo>
                    <a:pt x="218851" y="26437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 name="Group 71"/>
          <p:cNvGrpSpPr/>
          <p:nvPr/>
        </p:nvGrpSpPr>
        <p:grpSpPr>
          <a:xfrm>
            <a:off x="3282767" y="218851"/>
            <a:ext cx="1918722" cy="2317834"/>
            <a:chOff x="3282767" y="218851"/>
            <a:chExt cx="1918722" cy="2317834"/>
          </a:xfrm>
        </p:grpSpPr>
        <p:sp>
          <p:nvSpPr>
            <p:cNvPr id="40" name="Freeform 39"/>
            <p:cNvSpPr/>
            <p:nvPr/>
          </p:nvSpPr>
          <p:spPr>
            <a:xfrm>
              <a:off x="4100496" y="218851"/>
              <a:ext cx="47729" cy="1531959"/>
            </a:xfrm>
            <a:custGeom>
              <a:avLst/>
              <a:gdLst/>
              <a:ahLst/>
              <a:cxnLst/>
              <a:rect l="0" t="0" r="0" b="0"/>
              <a:pathLst>
                <a:path w="47729" h="1531959">
                  <a:moveTo>
                    <a:pt x="17885" y="0"/>
                  </a:moveTo>
                  <a:lnTo>
                    <a:pt x="17885" y="55383"/>
                  </a:lnTo>
                  <a:lnTo>
                    <a:pt x="16779" y="66765"/>
                  </a:lnTo>
                  <a:lnTo>
                    <a:pt x="14937" y="77669"/>
                  </a:lnTo>
                  <a:lnTo>
                    <a:pt x="12604" y="88255"/>
                  </a:lnTo>
                  <a:lnTo>
                    <a:pt x="11048" y="99733"/>
                  </a:lnTo>
                  <a:lnTo>
                    <a:pt x="10011" y="111806"/>
                  </a:lnTo>
                  <a:lnTo>
                    <a:pt x="9320" y="124276"/>
                  </a:lnTo>
                  <a:lnTo>
                    <a:pt x="7754" y="137011"/>
                  </a:lnTo>
                  <a:lnTo>
                    <a:pt x="5604" y="149922"/>
                  </a:lnTo>
                  <a:lnTo>
                    <a:pt x="3066" y="162950"/>
                  </a:lnTo>
                  <a:lnTo>
                    <a:pt x="3193" y="186269"/>
                  </a:lnTo>
                  <a:lnTo>
                    <a:pt x="4774" y="197130"/>
                  </a:lnTo>
                  <a:lnTo>
                    <a:pt x="5828" y="209897"/>
                  </a:lnTo>
                  <a:lnTo>
                    <a:pt x="7312" y="253164"/>
                  </a:lnTo>
                  <a:lnTo>
                    <a:pt x="6647" y="294477"/>
                  </a:lnTo>
                  <a:lnTo>
                    <a:pt x="4866" y="307954"/>
                  </a:lnTo>
                  <a:lnTo>
                    <a:pt x="2574" y="321360"/>
                  </a:lnTo>
                  <a:lnTo>
                    <a:pt x="1045" y="334719"/>
                  </a:lnTo>
                  <a:lnTo>
                    <a:pt x="27" y="348045"/>
                  </a:lnTo>
                  <a:lnTo>
                    <a:pt x="0" y="374643"/>
                  </a:lnTo>
                  <a:lnTo>
                    <a:pt x="1540" y="387926"/>
                  </a:lnTo>
                  <a:lnTo>
                    <a:pt x="3673" y="401202"/>
                  </a:lnTo>
                  <a:lnTo>
                    <a:pt x="5094" y="415579"/>
                  </a:lnTo>
                  <a:lnTo>
                    <a:pt x="6042" y="430691"/>
                  </a:lnTo>
                  <a:lnTo>
                    <a:pt x="7375" y="475416"/>
                  </a:lnTo>
                  <a:lnTo>
                    <a:pt x="7904" y="575498"/>
                  </a:lnTo>
                  <a:lnTo>
                    <a:pt x="9020" y="590358"/>
                  </a:lnTo>
                  <a:lnTo>
                    <a:pt x="10870" y="604686"/>
                  </a:lnTo>
                  <a:lnTo>
                    <a:pt x="13208" y="618659"/>
                  </a:lnTo>
                  <a:lnTo>
                    <a:pt x="14767" y="632396"/>
                  </a:lnTo>
                  <a:lnTo>
                    <a:pt x="15806" y="645975"/>
                  </a:lnTo>
                  <a:lnTo>
                    <a:pt x="16499" y="659449"/>
                  </a:lnTo>
                  <a:lnTo>
                    <a:pt x="18066" y="672853"/>
                  </a:lnTo>
                  <a:lnTo>
                    <a:pt x="20216" y="686210"/>
                  </a:lnTo>
                  <a:lnTo>
                    <a:pt x="22755" y="699536"/>
                  </a:lnTo>
                  <a:lnTo>
                    <a:pt x="24447" y="713946"/>
                  </a:lnTo>
                  <a:lnTo>
                    <a:pt x="25576" y="729080"/>
                  </a:lnTo>
                  <a:lnTo>
                    <a:pt x="26829" y="759527"/>
                  </a:lnTo>
                  <a:lnTo>
                    <a:pt x="27535" y="802630"/>
                  </a:lnTo>
                  <a:lnTo>
                    <a:pt x="28850" y="848806"/>
                  </a:lnTo>
                  <a:lnTo>
                    <a:pt x="30721" y="863199"/>
                  </a:lnTo>
                  <a:lnTo>
                    <a:pt x="33074" y="877215"/>
                  </a:lnTo>
                  <a:lnTo>
                    <a:pt x="34643" y="892086"/>
                  </a:lnTo>
                  <a:lnTo>
                    <a:pt x="35689" y="907526"/>
                  </a:lnTo>
                  <a:lnTo>
                    <a:pt x="35746" y="937209"/>
                  </a:lnTo>
                  <a:lnTo>
                    <a:pt x="34213" y="949767"/>
                  </a:lnTo>
                  <a:lnTo>
                    <a:pt x="32086" y="961454"/>
                  </a:lnTo>
                  <a:lnTo>
                    <a:pt x="30668" y="973668"/>
                  </a:lnTo>
                  <a:lnTo>
                    <a:pt x="29723" y="986231"/>
                  </a:lnTo>
                  <a:lnTo>
                    <a:pt x="28393" y="1027984"/>
                  </a:lnTo>
                  <a:lnTo>
                    <a:pt x="27943" y="1086323"/>
                  </a:lnTo>
                  <a:lnTo>
                    <a:pt x="29012" y="1101125"/>
                  </a:lnTo>
                  <a:lnTo>
                    <a:pt x="30829" y="1116520"/>
                  </a:lnTo>
                  <a:lnTo>
                    <a:pt x="33146" y="1132310"/>
                  </a:lnTo>
                  <a:lnTo>
                    <a:pt x="34691" y="1147258"/>
                  </a:lnTo>
                  <a:lnTo>
                    <a:pt x="35721" y="1161645"/>
                  </a:lnTo>
                  <a:lnTo>
                    <a:pt x="37170" y="1203016"/>
                  </a:lnTo>
                  <a:lnTo>
                    <a:pt x="37660" y="1261886"/>
                  </a:lnTo>
                  <a:lnTo>
                    <a:pt x="38805" y="1277854"/>
                  </a:lnTo>
                  <a:lnTo>
                    <a:pt x="40674" y="1294026"/>
                  </a:lnTo>
                  <a:lnTo>
                    <a:pt x="43026" y="1310334"/>
                  </a:lnTo>
                  <a:lnTo>
                    <a:pt x="44593" y="1325627"/>
                  </a:lnTo>
                  <a:lnTo>
                    <a:pt x="45638" y="1340244"/>
                  </a:lnTo>
                  <a:lnTo>
                    <a:pt x="47109" y="1381939"/>
                  </a:lnTo>
                  <a:lnTo>
                    <a:pt x="47606" y="1435638"/>
                  </a:lnTo>
                  <a:lnTo>
                    <a:pt x="46541" y="1447849"/>
                  </a:lnTo>
                  <a:lnTo>
                    <a:pt x="44726" y="1459306"/>
                  </a:lnTo>
                  <a:lnTo>
                    <a:pt x="42411" y="1470259"/>
                  </a:lnTo>
                  <a:lnTo>
                    <a:pt x="42786" y="1491273"/>
                  </a:lnTo>
                  <a:lnTo>
                    <a:pt x="47728" y="153195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3433609" y="626710"/>
              <a:ext cx="28219" cy="288486"/>
            </a:xfrm>
            <a:custGeom>
              <a:avLst/>
              <a:gdLst/>
              <a:ahLst/>
              <a:cxnLst/>
              <a:rect l="0" t="0" r="0" b="0"/>
              <a:pathLst>
                <a:path w="28219" h="288486">
                  <a:moveTo>
                    <a:pt x="28218" y="0"/>
                  </a:moveTo>
                  <a:lnTo>
                    <a:pt x="17657" y="10562"/>
                  </a:lnTo>
                  <a:lnTo>
                    <a:pt x="14545" y="19199"/>
                  </a:lnTo>
                  <a:lnTo>
                    <a:pt x="12471" y="30484"/>
                  </a:lnTo>
                  <a:lnTo>
                    <a:pt x="11088" y="43534"/>
                  </a:lnTo>
                  <a:lnTo>
                    <a:pt x="9061" y="55550"/>
                  </a:lnTo>
                  <a:lnTo>
                    <a:pt x="6604" y="66877"/>
                  </a:lnTo>
                  <a:lnTo>
                    <a:pt x="3861" y="77744"/>
                  </a:lnTo>
                  <a:lnTo>
                    <a:pt x="2032" y="89410"/>
                  </a:lnTo>
                  <a:lnTo>
                    <a:pt x="813" y="101608"/>
                  </a:lnTo>
                  <a:lnTo>
                    <a:pt x="0" y="114161"/>
                  </a:lnTo>
                  <a:lnTo>
                    <a:pt x="564" y="126952"/>
                  </a:lnTo>
                  <a:lnTo>
                    <a:pt x="2045" y="139900"/>
                  </a:lnTo>
                  <a:lnTo>
                    <a:pt x="4137" y="152953"/>
                  </a:lnTo>
                  <a:lnTo>
                    <a:pt x="5533" y="166077"/>
                  </a:lnTo>
                  <a:lnTo>
                    <a:pt x="6463" y="179247"/>
                  </a:lnTo>
                  <a:lnTo>
                    <a:pt x="7083" y="192448"/>
                  </a:lnTo>
                  <a:lnTo>
                    <a:pt x="8601" y="204565"/>
                  </a:lnTo>
                  <a:lnTo>
                    <a:pt x="10719" y="215959"/>
                  </a:lnTo>
                  <a:lnTo>
                    <a:pt x="13236" y="226871"/>
                  </a:lnTo>
                  <a:lnTo>
                    <a:pt x="14914" y="238566"/>
                  </a:lnTo>
                  <a:lnTo>
                    <a:pt x="16033" y="250785"/>
                  </a:lnTo>
                  <a:lnTo>
                    <a:pt x="18270" y="28848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3372297" y="815718"/>
              <a:ext cx="149218" cy="49739"/>
            </a:xfrm>
            <a:custGeom>
              <a:avLst/>
              <a:gdLst/>
              <a:ahLst/>
              <a:cxnLst/>
              <a:rect l="0" t="0" r="0" b="0"/>
              <a:pathLst>
                <a:path w="149218" h="49739">
                  <a:moveTo>
                    <a:pt x="0" y="49738"/>
                  </a:moveTo>
                  <a:lnTo>
                    <a:pt x="15843" y="39177"/>
                  </a:lnTo>
                  <a:lnTo>
                    <a:pt x="23826" y="34960"/>
                  </a:lnTo>
                  <a:lnTo>
                    <a:pt x="32464" y="31044"/>
                  </a:lnTo>
                  <a:lnTo>
                    <a:pt x="41538" y="27328"/>
                  </a:lnTo>
                  <a:lnTo>
                    <a:pt x="52009" y="23745"/>
                  </a:lnTo>
                  <a:lnTo>
                    <a:pt x="63411" y="20251"/>
                  </a:lnTo>
                  <a:lnTo>
                    <a:pt x="75433" y="16816"/>
                  </a:lnTo>
                  <a:lnTo>
                    <a:pt x="88975" y="13421"/>
                  </a:lnTo>
                  <a:lnTo>
                    <a:pt x="149217"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3601096" y="666501"/>
              <a:ext cx="174267" cy="251736"/>
            </a:xfrm>
            <a:custGeom>
              <a:avLst/>
              <a:gdLst/>
              <a:ahLst/>
              <a:cxnLst/>
              <a:rect l="0" t="0" r="0" b="0"/>
              <a:pathLst>
                <a:path w="174267" h="251736">
                  <a:moveTo>
                    <a:pt x="79582" y="0"/>
                  </a:moveTo>
                  <a:lnTo>
                    <a:pt x="63739" y="10562"/>
                  </a:lnTo>
                  <a:lnTo>
                    <a:pt x="56862" y="16989"/>
                  </a:lnTo>
                  <a:lnTo>
                    <a:pt x="50067" y="24590"/>
                  </a:lnTo>
                  <a:lnTo>
                    <a:pt x="43326" y="32973"/>
                  </a:lnTo>
                  <a:lnTo>
                    <a:pt x="36621" y="40772"/>
                  </a:lnTo>
                  <a:lnTo>
                    <a:pt x="29940" y="48182"/>
                  </a:lnTo>
                  <a:lnTo>
                    <a:pt x="23276" y="55333"/>
                  </a:lnTo>
                  <a:lnTo>
                    <a:pt x="21044" y="62311"/>
                  </a:lnTo>
                  <a:lnTo>
                    <a:pt x="21766" y="69173"/>
                  </a:lnTo>
                  <a:lnTo>
                    <a:pt x="24459" y="75959"/>
                  </a:lnTo>
                  <a:lnTo>
                    <a:pt x="31780" y="80482"/>
                  </a:lnTo>
                  <a:lnTo>
                    <a:pt x="42188" y="83498"/>
                  </a:lnTo>
                  <a:lnTo>
                    <a:pt x="54652" y="85509"/>
                  </a:lnTo>
                  <a:lnTo>
                    <a:pt x="68489" y="86849"/>
                  </a:lnTo>
                  <a:lnTo>
                    <a:pt x="83240" y="87743"/>
                  </a:lnTo>
                  <a:lnTo>
                    <a:pt x="98600" y="88338"/>
                  </a:lnTo>
                  <a:lnTo>
                    <a:pt x="112156" y="90946"/>
                  </a:lnTo>
                  <a:lnTo>
                    <a:pt x="124510" y="94895"/>
                  </a:lnTo>
                  <a:lnTo>
                    <a:pt x="136061" y="99739"/>
                  </a:lnTo>
                  <a:lnTo>
                    <a:pt x="145973" y="105178"/>
                  </a:lnTo>
                  <a:lnTo>
                    <a:pt x="154792" y="111015"/>
                  </a:lnTo>
                  <a:lnTo>
                    <a:pt x="162881" y="117117"/>
                  </a:lnTo>
                  <a:lnTo>
                    <a:pt x="168274" y="125606"/>
                  </a:lnTo>
                  <a:lnTo>
                    <a:pt x="171870" y="135687"/>
                  </a:lnTo>
                  <a:lnTo>
                    <a:pt x="174266" y="146829"/>
                  </a:lnTo>
                  <a:lnTo>
                    <a:pt x="173654" y="158678"/>
                  </a:lnTo>
                  <a:lnTo>
                    <a:pt x="171034" y="170998"/>
                  </a:lnTo>
                  <a:lnTo>
                    <a:pt x="167078" y="183633"/>
                  </a:lnTo>
                  <a:lnTo>
                    <a:pt x="162230" y="194267"/>
                  </a:lnTo>
                  <a:lnTo>
                    <a:pt x="156787" y="203567"/>
                  </a:lnTo>
                  <a:lnTo>
                    <a:pt x="150948" y="211978"/>
                  </a:lnTo>
                  <a:lnTo>
                    <a:pt x="143739" y="219795"/>
                  </a:lnTo>
                  <a:lnTo>
                    <a:pt x="135617" y="227218"/>
                  </a:lnTo>
                  <a:lnTo>
                    <a:pt x="126886" y="234377"/>
                  </a:lnTo>
                  <a:lnTo>
                    <a:pt x="116645" y="240254"/>
                  </a:lnTo>
                  <a:lnTo>
                    <a:pt x="105396" y="245278"/>
                  </a:lnTo>
                  <a:lnTo>
                    <a:pt x="93475" y="249733"/>
                  </a:lnTo>
                  <a:lnTo>
                    <a:pt x="81107" y="251597"/>
                  </a:lnTo>
                  <a:lnTo>
                    <a:pt x="68441" y="251735"/>
                  </a:lnTo>
                  <a:lnTo>
                    <a:pt x="55575" y="250721"/>
                  </a:lnTo>
                  <a:lnTo>
                    <a:pt x="43682" y="248940"/>
                  </a:lnTo>
                  <a:lnTo>
                    <a:pt x="32438" y="246648"/>
                  </a:lnTo>
                  <a:lnTo>
                    <a:pt x="0" y="23874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3630939" y="656553"/>
              <a:ext cx="169114" cy="29844"/>
            </a:xfrm>
            <a:custGeom>
              <a:avLst/>
              <a:gdLst/>
              <a:ahLst/>
              <a:cxnLst/>
              <a:rect l="0" t="0" r="0" b="0"/>
              <a:pathLst>
                <a:path w="169114" h="29844">
                  <a:moveTo>
                    <a:pt x="0" y="29843"/>
                  </a:moveTo>
                  <a:lnTo>
                    <a:pt x="26405" y="29843"/>
                  </a:lnTo>
                  <a:lnTo>
                    <a:pt x="37499" y="28738"/>
                  </a:lnTo>
                  <a:lnTo>
                    <a:pt x="48211" y="26896"/>
                  </a:lnTo>
                  <a:lnTo>
                    <a:pt x="58668" y="24562"/>
                  </a:lnTo>
                  <a:lnTo>
                    <a:pt x="68956" y="21902"/>
                  </a:lnTo>
                  <a:lnTo>
                    <a:pt x="79130" y="19022"/>
                  </a:lnTo>
                  <a:lnTo>
                    <a:pt x="89229" y="15997"/>
                  </a:lnTo>
                  <a:lnTo>
                    <a:pt x="100382" y="13981"/>
                  </a:lnTo>
                  <a:lnTo>
                    <a:pt x="112239" y="12637"/>
                  </a:lnTo>
                  <a:lnTo>
                    <a:pt x="169113"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4391187" y="726187"/>
              <a:ext cx="25628" cy="179062"/>
            </a:xfrm>
            <a:custGeom>
              <a:avLst/>
              <a:gdLst/>
              <a:ahLst/>
              <a:cxnLst/>
              <a:rect l="0" t="0" r="0" b="0"/>
              <a:pathLst>
                <a:path w="25628" h="179062">
                  <a:moveTo>
                    <a:pt x="5732" y="0"/>
                  </a:moveTo>
                  <a:lnTo>
                    <a:pt x="451" y="15843"/>
                  </a:lnTo>
                  <a:lnTo>
                    <a:pt x="0" y="24931"/>
                  </a:lnTo>
                  <a:lnTo>
                    <a:pt x="806" y="35411"/>
                  </a:lnTo>
                  <a:lnTo>
                    <a:pt x="2448" y="46819"/>
                  </a:lnTo>
                  <a:lnTo>
                    <a:pt x="3542" y="58846"/>
                  </a:lnTo>
                  <a:lnTo>
                    <a:pt x="4272" y="71285"/>
                  </a:lnTo>
                  <a:lnTo>
                    <a:pt x="4759" y="83998"/>
                  </a:lnTo>
                  <a:lnTo>
                    <a:pt x="6188" y="96896"/>
                  </a:lnTo>
                  <a:lnTo>
                    <a:pt x="8247" y="109915"/>
                  </a:lnTo>
                  <a:lnTo>
                    <a:pt x="10724" y="123016"/>
                  </a:lnTo>
                  <a:lnTo>
                    <a:pt x="13481" y="135065"/>
                  </a:lnTo>
                  <a:lnTo>
                    <a:pt x="16424" y="146415"/>
                  </a:lnTo>
                  <a:lnTo>
                    <a:pt x="25627" y="17906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4357127" y="785874"/>
              <a:ext cx="109427" cy="29845"/>
            </a:xfrm>
            <a:custGeom>
              <a:avLst/>
              <a:gdLst/>
              <a:ahLst/>
              <a:cxnLst/>
              <a:rect l="0" t="0" r="0" b="0"/>
              <a:pathLst>
                <a:path w="109427" h="29845">
                  <a:moveTo>
                    <a:pt x="0" y="29844"/>
                  </a:moveTo>
                  <a:lnTo>
                    <a:pt x="55384" y="15998"/>
                  </a:lnTo>
                  <a:lnTo>
                    <a:pt x="66766" y="12876"/>
                  </a:lnTo>
                  <a:lnTo>
                    <a:pt x="109426"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4526240" y="656553"/>
              <a:ext cx="189146" cy="226650"/>
            </a:xfrm>
            <a:custGeom>
              <a:avLst/>
              <a:gdLst/>
              <a:ahLst/>
              <a:cxnLst/>
              <a:rect l="0" t="0" r="0" b="0"/>
              <a:pathLst>
                <a:path w="189146" h="226650">
                  <a:moveTo>
                    <a:pt x="59687" y="0"/>
                  </a:moveTo>
                  <a:lnTo>
                    <a:pt x="54405" y="15843"/>
                  </a:lnTo>
                  <a:lnTo>
                    <a:pt x="50639" y="22720"/>
                  </a:lnTo>
                  <a:lnTo>
                    <a:pt x="45918" y="29516"/>
                  </a:lnTo>
                  <a:lnTo>
                    <a:pt x="40560" y="36257"/>
                  </a:lnTo>
                  <a:lnTo>
                    <a:pt x="35882" y="44067"/>
                  </a:lnTo>
                  <a:lnTo>
                    <a:pt x="31658" y="52589"/>
                  </a:lnTo>
                  <a:lnTo>
                    <a:pt x="27737" y="61587"/>
                  </a:lnTo>
                  <a:lnTo>
                    <a:pt x="27334" y="69796"/>
                  </a:lnTo>
                  <a:lnTo>
                    <a:pt x="29275" y="77479"/>
                  </a:lnTo>
                  <a:lnTo>
                    <a:pt x="32780" y="84812"/>
                  </a:lnTo>
                  <a:lnTo>
                    <a:pt x="38433" y="88595"/>
                  </a:lnTo>
                  <a:lnTo>
                    <a:pt x="45518" y="90012"/>
                  </a:lnTo>
                  <a:lnTo>
                    <a:pt x="64442" y="89744"/>
                  </a:lnTo>
                  <a:lnTo>
                    <a:pt x="91275" y="89625"/>
                  </a:lnTo>
                  <a:lnTo>
                    <a:pt x="103957" y="90699"/>
                  </a:lnTo>
                  <a:lnTo>
                    <a:pt x="115728" y="92520"/>
                  </a:lnTo>
                  <a:lnTo>
                    <a:pt x="126891" y="94839"/>
                  </a:lnTo>
                  <a:lnTo>
                    <a:pt x="137648" y="97491"/>
                  </a:lnTo>
                  <a:lnTo>
                    <a:pt x="148136" y="100364"/>
                  </a:lnTo>
                  <a:lnTo>
                    <a:pt x="158444" y="103384"/>
                  </a:lnTo>
                  <a:lnTo>
                    <a:pt x="167527" y="108714"/>
                  </a:lnTo>
                  <a:lnTo>
                    <a:pt x="175793" y="115583"/>
                  </a:lnTo>
                  <a:lnTo>
                    <a:pt x="183513" y="123478"/>
                  </a:lnTo>
                  <a:lnTo>
                    <a:pt x="187555" y="132058"/>
                  </a:lnTo>
                  <a:lnTo>
                    <a:pt x="189145" y="141093"/>
                  </a:lnTo>
                  <a:lnTo>
                    <a:pt x="189099" y="150433"/>
                  </a:lnTo>
                  <a:lnTo>
                    <a:pt x="186858" y="158870"/>
                  </a:lnTo>
                  <a:lnTo>
                    <a:pt x="183153" y="166705"/>
                  </a:lnTo>
                  <a:lnTo>
                    <a:pt x="178473" y="174140"/>
                  </a:lnTo>
                  <a:lnTo>
                    <a:pt x="173142" y="181306"/>
                  </a:lnTo>
                  <a:lnTo>
                    <a:pt x="167378" y="188295"/>
                  </a:lnTo>
                  <a:lnTo>
                    <a:pt x="161324" y="195164"/>
                  </a:lnTo>
                  <a:lnTo>
                    <a:pt x="153972" y="200849"/>
                  </a:lnTo>
                  <a:lnTo>
                    <a:pt x="145755" y="205745"/>
                  </a:lnTo>
                  <a:lnTo>
                    <a:pt x="136961" y="210114"/>
                  </a:lnTo>
                  <a:lnTo>
                    <a:pt x="127782" y="214131"/>
                  </a:lnTo>
                  <a:lnTo>
                    <a:pt x="118348" y="217915"/>
                  </a:lnTo>
                  <a:lnTo>
                    <a:pt x="108742" y="221543"/>
                  </a:lnTo>
                  <a:lnTo>
                    <a:pt x="97916" y="223962"/>
                  </a:lnTo>
                  <a:lnTo>
                    <a:pt x="86278" y="225574"/>
                  </a:lnTo>
                  <a:lnTo>
                    <a:pt x="74098" y="226649"/>
                  </a:lnTo>
                  <a:lnTo>
                    <a:pt x="61557" y="226260"/>
                  </a:lnTo>
                  <a:lnTo>
                    <a:pt x="48775" y="224896"/>
                  </a:lnTo>
                  <a:lnTo>
                    <a:pt x="0" y="21885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4536188" y="636657"/>
              <a:ext cx="169113" cy="19897"/>
            </a:xfrm>
            <a:custGeom>
              <a:avLst/>
              <a:gdLst/>
              <a:ahLst/>
              <a:cxnLst/>
              <a:rect l="0" t="0" r="0" b="0"/>
              <a:pathLst>
                <a:path w="169113" h="19897">
                  <a:moveTo>
                    <a:pt x="0" y="19896"/>
                  </a:moveTo>
                  <a:lnTo>
                    <a:pt x="21123" y="14615"/>
                  </a:lnTo>
                  <a:lnTo>
                    <a:pt x="32872" y="13059"/>
                  </a:lnTo>
                  <a:lnTo>
                    <a:pt x="46231" y="12022"/>
                  </a:lnTo>
                  <a:lnTo>
                    <a:pt x="60664" y="11331"/>
                  </a:lnTo>
                  <a:lnTo>
                    <a:pt x="73602" y="9765"/>
                  </a:lnTo>
                  <a:lnTo>
                    <a:pt x="85543" y="7615"/>
                  </a:lnTo>
                  <a:lnTo>
                    <a:pt x="96819" y="5077"/>
                  </a:lnTo>
                  <a:lnTo>
                    <a:pt x="108759" y="3385"/>
                  </a:lnTo>
                  <a:lnTo>
                    <a:pt x="121139" y="2257"/>
                  </a:lnTo>
                  <a:lnTo>
                    <a:pt x="169112"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3282767" y="1137144"/>
              <a:ext cx="238748" cy="245517"/>
            </a:xfrm>
            <a:custGeom>
              <a:avLst/>
              <a:gdLst/>
              <a:ahLst/>
              <a:cxnLst/>
              <a:rect l="0" t="0" r="0" b="0"/>
              <a:pathLst>
                <a:path w="238748" h="245517">
                  <a:moveTo>
                    <a:pt x="0" y="76485"/>
                  </a:moveTo>
                  <a:lnTo>
                    <a:pt x="0" y="55361"/>
                  </a:lnTo>
                  <a:lnTo>
                    <a:pt x="3316" y="45823"/>
                  </a:lnTo>
                  <a:lnTo>
                    <a:pt x="8843" y="36148"/>
                  </a:lnTo>
                  <a:lnTo>
                    <a:pt x="15843" y="26382"/>
                  </a:lnTo>
                  <a:lnTo>
                    <a:pt x="23826" y="18766"/>
                  </a:lnTo>
                  <a:lnTo>
                    <a:pt x="32463" y="12583"/>
                  </a:lnTo>
                  <a:lnTo>
                    <a:pt x="41538" y="7357"/>
                  </a:lnTo>
                  <a:lnTo>
                    <a:pt x="52009" y="3872"/>
                  </a:lnTo>
                  <a:lnTo>
                    <a:pt x="63411" y="1549"/>
                  </a:lnTo>
                  <a:lnTo>
                    <a:pt x="75433" y="0"/>
                  </a:lnTo>
                  <a:lnTo>
                    <a:pt x="86764" y="1178"/>
                  </a:lnTo>
                  <a:lnTo>
                    <a:pt x="97634" y="4174"/>
                  </a:lnTo>
                  <a:lnTo>
                    <a:pt x="108196" y="8382"/>
                  </a:lnTo>
                  <a:lnTo>
                    <a:pt x="116343" y="14503"/>
                  </a:lnTo>
                  <a:lnTo>
                    <a:pt x="122880" y="21900"/>
                  </a:lnTo>
                  <a:lnTo>
                    <a:pt x="128343" y="30147"/>
                  </a:lnTo>
                  <a:lnTo>
                    <a:pt x="134196" y="37856"/>
                  </a:lnTo>
                  <a:lnTo>
                    <a:pt x="140308" y="45206"/>
                  </a:lnTo>
                  <a:lnTo>
                    <a:pt x="146594" y="52316"/>
                  </a:lnTo>
                  <a:lnTo>
                    <a:pt x="151889" y="61478"/>
                  </a:lnTo>
                  <a:lnTo>
                    <a:pt x="156525" y="72007"/>
                  </a:lnTo>
                  <a:lnTo>
                    <a:pt x="160721" y="83447"/>
                  </a:lnTo>
                  <a:lnTo>
                    <a:pt x="163518" y="97706"/>
                  </a:lnTo>
                  <a:lnTo>
                    <a:pt x="165383" y="113844"/>
                  </a:lnTo>
                  <a:lnTo>
                    <a:pt x="166626" y="131234"/>
                  </a:lnTo>
                  <a:lnTo>
                    <a:pt x="165244" y="147249"/>
                  </a:lnTo>
                  <a:lnTo>
                    <a:pt x="162112" y="162347"/>
                  </a:lnTo>
                  <a:lnTo>
                    <a:pt x="157814" y="176833"/>
                  </a:lnTo>
                  <a:lnTo>
                    <a:pt x="151632" y="189807"/>
                  </a:lnTo>
                  <a:lnTo>
                    <a:pt x="144195" y="201772"/>
                  </a:lnTo>
                  <a:lnTo>
                    <a:pt x="135922" y="213064"/>
                  </a:lnTo>
                  <a:lnTo>
                    <a:pt x="128195" y="222803"/>
                  </a:lnTo>
                  <a:lnTo>
                    <a:pt x="120833" y="231506"/>
                  </a:lnTo>
                  <a:lnTo>
                    <a:pt x="113715" y="239519"/>
                  </a:lnTo>
                  <a:lnTo>
                    <a:pt x="105653" y="243756"/>
                  </a:lnTo>
                  <a:lnTo>
                    <a:pt x="96963" y="245475"/>
                  </a:lnTo>
                  <a:lnTo>
                    <a:pt x="87854" y="245516"/>
                  </a:lnTo>
                  <a:lnTo>
                    <a:pt x="79570" y="242227"/>
                  </a:lnTo>
                  <a:lnTo>
                    <a:pt x="71837" y="236718"/>
                  </a:lnTo>
                  <a:lnTo>
                    <a:pt x="64471" y="229730"/>
                  </a:lnTo>
                  <a:lnTo>
                    <a:pt x="59560" y="219545"/>
                  </a:lnTo>
                  <a:lnTo>
                    <a:pt x="56286" y="207228"/>
                  </a:lnTo>
                  <a:lnTo>
                    <a:pt x="54104" y="193490"/>
                  </a:lnTo>
                  <a:lnTo>
                    <a:pt x="53754" y="181016"/>
                  </a:lnTo>
                  <a:lnTo>
                    <a:pt x="54627" y="169384"/>
                  </a:lnTo>
                  <a:lnTo>
                    <a:pt x="56314" y="158313"/>
                  </a:lnTo>
                  <a:lnTo>
                    <a:pt x="61859" y="152038"/>
                  </a:lnTo>
                  <a:lnTo>
                    <a:pt x="69978" y="148960"/>
                  </a:lnTo>
                  <a:lnTo>
                    <a:pt x="79811" y="148013"/>
                  </a:lnTo>
                  <a:lnTo>
                    <a:pt x="88577" y="149592"/>
                  </a:lnTo>
                  <a:lnTo>
                    <a:pt x="96632" y="152856"/>
                  </a:lnTo>
                  <a:lnTo>
                    <a:pt x="104213" y="157242"/>
                  </a:lnTo>
                  <a:lnTo>
                    <a:pt x="124425" y="168011"/>
                  </a:lnTo>
                  <a:lnTo>
                    <a:pt x="136005" y="173977"/>
                  </a:lnTo>
                  <a:lnTo>
                    <a:pt x="147041" y="179060"/>
                  </a:lnTo>
                  <a:lnTo>
                    <a:pt x="157714" y="183554"/>
                  </a:lnTo>
                  <a:lnTo>
                    <a:pt x="168146" y="187656"/>
                  </a:lnTo>
                  <a:lnTo>
                    <a:pt x="178415" y="192600"/>
                  </a:lnTo>
                  <a:lnTo>
                    <a:pt x="188578" y="198108"/>
                  </a:lnTo>
                  <a:lnTo>
                    <a:pt x="238747" y="21575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3521514" y="1143994"/>
              <a:ext cx="208904" cy="208905"/>
            </a:xfrm>
            <a:custGeom>
              <a:avLst/>
              <a:gdLst/>
              <a:ahLst/>
              <a:cxnLst/>
              <a:rect l="0" t="0" r="0" b="0"/>
              <a:pathLst>
                <a:path w="208904" h="208905">
                  <a:moveTo>
                    <a:pt x="0" y="0"/>
                  </a:moveTo>
                  <a:lnTo>
                    <a:pt x="10562" y="15843"/>
                  </a:lnTo>
                  <a:lnTo>
                    <a:pt x="16989" y="23826"/>
                  </a:lnTo>
                  <a:lnTo>
                    <a:pt x="24590" y="32464"/>
                  </a:lnTo>
                  <a:lnTo>
                    <a:pt x="32973" y="41538"/>
                  </a:lnTo>
                  <a:lnTo>
                    <a:pt x="51130" y="60463"/>
                  </a:lnTo>
                  <a:lnTo>
                    <a:pt x="84524" y="94350"/>
                  </a:lnTo>
                  <a:lnTo>
                    <a:pt x="91719" y="102692"/>
                  </a:lnTo>
                  <a:lnTo>
                    <a:pt x="98727" y="111568"/>
                  </a:lnTo>
                  <a:lnTo>
                    <a:pt x="105609" y="120802"/>
                  </a:lnTo>
                  <a:lnTo>
                    <a:pt x="112407" y="129168"/>
                  </a:lnTo>
                  <a:lnTo>
                    <a:pt x="119151" y="136956"/>
                  </a:lnTo>
                  <a:lnTo>
                    <a:pt x="125857" y="144359"/>
                  </a:lnTo>
                  <a:lnTo>
                    <a:pt x="139203" y="158480"/>
                  </a:lnTo>
                  <a:lnTo>
                    <a:pt x="165783" y="185557"/>
                  </a:lnTo>
                  <a:lnTo>
                    <a:pt x="173525" y="191129"/>
                  </a:lnTo>
                  <a:lnTo>
                    <a:pt x="182002" y="195948"/>
                  </a:lnTo>
                  <a:lnTo>
                    <a:pt x="208903" y="20890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3471775" y="1104203"/>
              <a:ext cx="218852" cy="278539"/>
            </a:xfrm>
            <a:custGeom>
              <a:avLst/>
              <a:gdLst/>
              <a:ahLst/>
              <a:cxnLst/>
              <a:rect l="0" t="0" r="0" b="0"/>
              <a:pathLst>
                <a:path w="218852" h="278539">
                  <a:moveTo>
                    <a:pt x="218851" y="0"/>
                  </a:moveTo>
                  <a:lnTo>
                    <a:pt x="203008" y="10562"/>
                  </a:lnTo>
                  <a:lnTo>
                    <a:pt x="195026" y="19200"/>
                  </a:lnTo>
                  <a:lnTo>
                    <a:pt x="186388" y="30485"/>
                  </a:lnTo>
                  <a:lnTo>
                    <a:pt x="153980" y="77744"/>
                  </a:lnTo>
                  <a:lnTo>
                    <a:pt x="112868" y="139108"/>
                  </a:lnTo>
                  <a:lnTo>
                    <a:pt x="105089" y="149109"/>
                  </a:lnTo>
                  <a:lnTo>
                    <a:pt x="96587" y="159093"/>
                  </a:lnTo>
                  <a:lnTo>
                    <a:pt x="87603" y="169065"/>
                  </a:lnTo>
                  <a:lnTo>
                    <a:pt x="79403" y="179028"/>
                  </a:lnTo>
                  <a:lnTo>
                    <a:pt x="71725" y="188987"/>
                  </a:lnTo>
                  <a:lnTo>
                    <a:pt x="64397" y="198942"/>
                  </a:lnTo>
                  <a:lnTo>
                    <a:pt x="57300" y="207789"/>
                  </a:lnTo>
                  <a:lnTo>
                    <a:pt x="50358" y="215898"/>
                  </a:lnTo>
                  <a:lnTo>
                    <a:pt x="43520" y="223514"/>
                  </a:lnTo>
                  <a:lnTo>
                    <a:pt x="30027" y="237872"/>
                  </a:lnTo>
                  <a:lnTo>
                    <a:pt x="0" y="27853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3994760" y="984830"/>
              <a:ext cx="262891" cy="198956"/>
            </a:xfrm>
            <a:custGeom>
              <a:avLst/>
              <a:gdLst/>
              <a:ahLst/>
              <a:cxnLst/>
              <a:rect l="0" t="0" r="0" b="0"/>
              <a:pathLst>
                <a:path w="262891" h="198956">
                  <a:moveTo>
                    <a:pt x="223099" y="0"/>
                  </a:moveTo>
                  <a:lnTo>
                    <a:pt x="181561" y="27692"/>
                  </a:lnTo>
                  <a:lnTo>
                    <a:pt x="173301" y="33935"/>
                  </a:lnTo>
                  <a:lnTo>
                    <a:pt x="165583" y="40308"/>
                  </a:lnTo>
                  <a:lnTo>
                    <a:pt x="158228" y="46768"/>
                  </a:lnTo>
                  <a:lnTo>
                    <a:pt x="151113" y="53285"/>
                  </a:lnTo>
                  <a:lnTo>
                    <a:pt x="137313" y="66421"/>
                  </a:lnTo>
                  <a:lnTo>
                    <a:pt x="111835" y="91525"/>
                  </a:lnTo>
                  <a:lnTo>
                    <a:pt x="102500" y="99703"/>
                  </a:lnTo>
                  <a:lnTo>
                    <a:pt x="92961" y="107365"/>
                  </a:lnTo>
                  <a:lnTo>
                    <a:pt x="83285" y="114683"/>
                  </a:lnTo>
                  <a:lnTo>
                    <a:pt x="63692" y="128710"/>
                  </a:lnTo>
                  <a:lnTo>
                    <a:pt x="53825" y="135546"/>
                  </a:lnTo>
                  <a:lnTo>
                    <a:pt x="45036" y="142313"/>
                  </a:lnTo>
                  <a:lnTo>
                    <a:pt x="36967" y="149036"/>
                  </a:lnTo>
                  <a:lnTo>
                    <a:pt x="29376" y="155728"/>
                  </a:lnTo>
                  <a:lnTo>
                    <a:pt x="21000" y="162400"/>
                  </a:lnTo>
                  <a:lnTo>
                    <a:pt x="12100" y="169058"/>
                  </a:lnTo>
                  <a:lnTo>
                    <a:pt x="2851" y="175708"/>
                  </a:lnTo>
                  <a:lnTo>
                    <a:pt x="0" y="181247"/>
                  </a:lnTo>
                  <a:lnTo>
                    <a:pt x="1416" y="186044"/>
                  </a:lnTo>
                  <a:lnTo>
                    <a:pt x="5676" y="190348"/>
                  </a:lnTo>
                  <a:lnTo>
                    <a:pt x="14042" y="193217"/>
                  </a:lnTo>
                  <a:lnTo>
                    <a:pt x="25146" y="195130"/>
                  </a:lnTo>
                  <a:lnTo>
                    <a:pt x="38076" y="196405"/>
                  </a:lnTo>
                  <a:lnTo>
                    <a:pt x="52222" y="197255"/>
                  </a:lnTo>
                  <a:lnTo>
                    <a:pt x="82677" y="198200"/>
                  </a:lnTo>
                  <a:lnTo>
                    <a:pt x="152876" y="198856"/>
                  </a:lnTo>
                  <a:lnTo>
                    <a:pt x="262890" y="19895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3959216" y="1267667"/>
              <a:ext cx="348174" cy="25545"/>
            </a:xfrm>
            <a:custGeom>
              <a:avLst/>
              <a:gdLst/>
              <a:ahLst/>
              <a:cxnLst/>
              <a:rect l="0" t="0" r="0" b="0"/>
              <a:pathLst>
                <a:path w="348174" h="25545">
                  <a:moveTo>
                    <a:pt x="0" y="25544"/>
                  </a:moveTo>
                  <a:lnTo>
                    <a:pt x="21124" y="20263"/>
                  </a:lnTo>
                  <a:lnTo>
                    <a:pt x="32873" y="18707"/>
                  </a:lnTo>
                  <a:lnTo>
                    <a:pt x="46232" y="17670"/>
                  </a:lnTo>
                  <a:lnTo>
                    <a:pt x="60665" y="16979"/>
                  </a:lnTo>
                  <a:lnTo>
                    <a:pt x="91439" y="16211"/>
                  </a:lnTo>
                  <a:lnTo>
                    <a:pt x="107382" y="16006"/>
                  </a:lnTo>
                  <a:lnTo>
                    <a:pt x="123538" y="14764"/>
                  </a:lnTo>
                  <a:lnTo>
                    <a:pt x="139834" y="12831"/>
                  </a:lnTo>
                  <a:lnTo>
                    <a:pt x="156226" y="10437"/>
                  </a:lnTo>
                  <a:lnTo>
                    <a:pt x="171574" y="8841"/>
                  </a:lnTo>
                  <a:lnTo>
                    <a:pt x="186228" y="7777"/>
                  </a:lnTo>
                  <a:lnTo>
                    <a:pt x="200419" y="7067"/>
                  </a:lnTo>
                  <a:lnTo>
                    <a:pt x="227976" y="6279"/>
                  </a:lnTo>
                  <a:lnTo>
                    <a:pt x="241514" y="6069"/>
                  </a:lnTo>
                  <a:lnTo>
                    <a:pt x="254961" y="4823"/>
                  </a:lnTo>
                  <a:lnTo>
                    <a:pt x="268346" y="2888"/>
                  </a:lnTo>
                  <a:lnTo>
                    <a:pt x="281691" y="492"/>
                  </a:lnTo>
                  <a:lnTo>
                    <a:pt x="293904" y="0"/>
                  </a:lnTo>
                  <a:lnTo>
                    <a:pt x="305362" y="778"/>
                  </a:lnTo>
                  <a:lnTo>
                    <a:pt x="348173" y="564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4436710" y="1017240"/>
              <a:ext cx="218852" cy="277696"/>
            </a:xfrm>
            <a:custGeom>
              <a:avLst/>
              <a:gdLst/>
              <a:ahLst/>
              <a:cxnLst/>
              <a:rect l="0" t="0" r="0" b="0"/>
              <a:pathLst>
                <a:path w="218852" h="277696">
                  <a:moveTo>
                    <a:pt x="0" y="57120"/>
                  </a:moveTo>
                  <a:lnTo>
                    <a:pt x="5281" y="41277"/>
                  </a:lnTo>
                  <a:lnTo>
                    <a:pt x="9047" y="34400"/>
                  </a:lnTo>
                  <a:lnTo>
                    <a:pt x="13769" y="27604"/>
                  </a:lnTo>
                  <a:lnTo>
                    <a:pt x="19127" y="20863"/>
                  </a:lnTo>
                  <a:lnTo>
                    <a:pt x="27120" y="15264"/>
                  </a:lnTo>
                  <a:lnTo>
                    <a:pt x="36870" y="10425"/>
                  </a:lnTo>
                  <a:lnTo>
                    <a:pt x="47792" y="6095"/>
                  </a:lnTo>
                  <a:lnTo>
                    <a:pt x="59494" y="3207"/>
                  </a:lnTo>
                  <a:lnTo>
                    <a:pt x="71717" y="1283"/>
                  </a:lnTo>
                  <a:lnTo>
                    <a:pt x="84286" y="0"/>
                  </a:lnTo>
                  <a:lnTo>
                    <a:pt x="97087" y="249"/>
                  </a:lnTo>
                  <a:lnTo>
                    <a:pt x="110042" y="1521"/>
                  </a:lnTo>
                  <a:lnTo>
                    <a:pt x="123100" y="3475"/>
                  </a:lnTo>
                  <a:lnTo>
                    <a:pt x="134016" y="8093"/>
                  </a:lnTo>
                  <a:lnTo>
                    <a:pt x="143505" y="14487"/>
                  </a:lnTo>
                  <a:lnTo>
                    <a:pt x="152040" y="22066"/>
                  </a:lnTo>
                  <a:lnTo>
                    <a:pt x="158836" y="31540"/>
                  </a:lnTo>
                  <a:lnTo>
                    <a:pt x="164472" y="42277"/>
                  </a:lnTo>
                  <a:lnTo>
                    <a:pt x="169334" y="53857"/>
                  </a:lnTo>
                  <a:lnTo>
                    <a:pt x="173682" y="67103"/>
                  </a:lnTo>
                  <a:lnTo>
                    <a:pt x="177685" y="81460"/>
                  </a:lnTo>
                  <a:lnTo>
                    <a:pt x="181459" y="96558"/>
                  </a:lnTo>
                  <a:lnTo>
                    <a:pt x="182870" y="111045"/>
                  </a:lnTo>
                  <a:lnTo>
                    <a:pt x="182705" y="125124"/>
                  </a:lnTo>
                  <a:lnTo>
                    <a:pt x="181490" y="138931"/>
                  </a:lnTo>
                  <a:lnTo>
                    <a:pt x="179574" y="151452"/>
                  </a:lnTo>
                  <a:lnTo>
                    <a:pt x="177192" y="163115"/>
                  </a:lnTo>
                  <a:lnTo>
                    <a:pt x="174499" y="174206"/>
                  </a:lnTo>
                  <a:lnTo>
                    <a:pt x="170492" y="184916"/>
                  </a:lnTo>
                  <a:lnTo>
                    <a:pt x="165611" y="195372"/>
                  </a:lnTo>
                  <a:lnTo>
                    <a:pt x="154293" y="216938"/>
                  </a:lnTo>
                  <a:lnTo>
                    <a:pt x="141893" y="241260"/>
                  </a:lnTo>
                  <a:lnTo>
                    <a:pt x="134386" y="250620"/>
                  </a:lnTo>
                  <a:lnTo>
                    <a:pt x="126066" y="257965"/>
                  </a:lnTo>
                  <a:lnTo>
                    <a:pt x="117203" y="263967"/>
                  </a:lnTo>
                  <a:lnTo>
                    <a:pt x="107979" y="269074"/>
                  </a:lnTo>
                  <a:lnTo>
                    <a:pt x="98513" y="273583"/>
                  </a:lnTo>
                  <a:lnTo>
                    <a:pt x="88887" y="277695"/>
                  </a:lnTo>
                  <a:lnTo>
                    <a:pt x="80259" y="277121"/>
                  </a:lnTo>
                  <a:lnTo>
                    <a:pt x="72296" y="273421"/>
                  </a:lnTo>
                  <a:lnTo>
                    <a:pt x="64777" y="267639"/>
                  </a:lnTo>
                  <a:lnTo>
                    <a:pt x="59764" y="259364"/>
                  </a:lnTo>
                  <a:lnTo>
                    <a:pt x="56422" y="249425"/>
                  </a:lnTo>
                  <a:lnTo>
                    <a:pt x="54194" y="238378"/>
                  </a:lnTo>
                  <a:lnTo>
                    <a:pt x="53814" y="227698"/>
                  </a:lnTo>
                  <a:lnTo>
                    <a:pt x="54667" y="217261"/>
                  </a:lnTo>
                  <a:lnTo>
                    <a:pt x="56340" y="206988"/>
                  </a:lnTo>
                  <a:lnTo>
                    <a:pt x="60771" y="199034"/>
                  </a:lnTo>
                  <a:lnTo>
                    <a:pt x="67041" y="192625"/>
                  </a:lnTo>
                  <a:lnTo>
                    <a:pt x="74538" y="187248"/>
                  </a:lnTo>
                  <a:lnTo>
                    <a:pt x="82851" y="185874"/>
                  </a:lnTo>
                  <a:lnTo>
                    <a:pt x="91709" y="187168"/>
                  </a:lnTo>
                  <a:lnTo>
                    <a:pt x="100930" y="190242"/>
                  </a:lnTo>
                  <a:lnTo>
                    <a:pt x="109289" y="194501"/>
                  </a:lnTo>
                  <a:lnTo>
                    <a:pt x="117072" y="199552"/>
                  </a:lnTo>
                  <a:lnTo>
                    <a:pt x="124470" y="205129"/>
                  </a:lnTo>
                  <a:lnTo>
                    <a:pt x="131614" y="212164"/>
                  </a:lnTo>
                  <a:lnTo>
                    <a:pt x="138587" y="220169"/>
                  </a:lnTo>
                  <a:lnTo>
                    <a:pt x="145446" y="228822"/>
                  </a:lnTo>
                  <a:lnTo>
                    <a:pt x="153335" y="236801"/>
                  </a:lnTo>
                  <a:lnTo>
                    <a:pt x="161910" y="244331"/>
                  </a:lnTo>
                  <a:lnTo>
                    <a:pt x="170942" y="251562"/>
                  </a:lnTo>
                  <a:lnTo>
                    <a:pt x="180280" y="257488"/>
                  </a:lnTo>
                  <a:lnTo>
                    <a:pt x="189821" y="262543"/>
                  </a:lnTo>
                  <a:lnTo>
                    <a:pt x="218851" y="27597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4661182" y="953472"/>
              <a:ext cx="156367" cy="173483"/>
            </a:xfrm>
            <a:custGeom>
              <a:avLst/>
              <a:gdLst/>
              <a:ahLst/>
              <a:cxnLst/>
              <a:rect l="0" t="0" r="0" b="0"/>
              <a:pathLst>
                <a:path w="156367" h="173483">
                  <a:moveTo>
                    <a:pt x="64014" y="11462"/>
                  </a:moveTo>
                  <a:lnTo>
                    <a:pt x="53452" y="900"/>
                  </a:lnTo>
                  <a:lnTo>
                    <a:pt x="48130" y="0"/>
                  </a:lnTo>
                  <a:lnTo>
                    <a:pt x="42371" y="1610"/>
                  </a:lnTo>
                  <a:lnTo>
                    <a:pt x="36321" y="4894"/>
                  </a:lnTo>
                  <a:lnTo>
                    <a:pt x="31183" y="10399"/>
                  </a:lnTo>
                  <a:lnTo>
                    <a:pt x="26652" y="17385"/>
                  </a:lnTo>
                  <a:lnTo>
                    <a:pt x="22526" y="25359"/>
                  </a:lnTo>
                  <a:lnTo>
                    <a:pt x="18671" y="35096"/>
                  </a:lnTo>
                  <a:lnTo>
                    <a:pt x="14994" y="46008"/>
                  </a:lnTo>
                  <a:lnTo>
                    <a:pt x="11438" y="57704"/>
                  </a:lnTo>
                  <a:lnTo>
                    <a:pt x="4540" y="82490"/>
                  </a:lnTo>
                  <a:lnTo>
                    <a:pt x="1153" y="95289"/>
                  </a:lnTo>
                  <a:lnTo>
                    <a:pt x="0" y="107138"/>
                  </a:lnTo>
                  <a:lnTo>
                    <a:pt x="337" y="118353"/>
                  </a:lnTo>
                  <a:lnTo>
                    <a:pt x="1667" y="129146"/>
                  </a:lnTo>
                  <a:lnTo>
                    <a:pt x="4764" y="138552"/>
                  </a:lnTo>
                  <a:lnTo>
                    <a:pt x="9039" y="147033"/>
                  </a:lnTo>
                  <a:lnTo>
                    <a:pt x="14100" y="154897"/>
                  </a:lnTo>
                  <a:lnTo>
                    <a:pt x="20790" y="161246"/>
                  </a:lnTo>
                  <a:lnTo>
                    <a:pt x="28566" y="166583"/>
                  </a:lnTo>
                  <a:lnTo>
                    <a:pt x="37066" y="171247"/>
                  </a:lnTo>
                  <a:lnTo>
                    <a:pt x="48259" y="173251"/>
                  </a:lnTo>
                  <a:lnTo>
                    <a:pt x="61247" y="173482"/>
                  </a:lnTo>
                  <a:lnTo>
                    <a:pt x="75433" y="172530"/>
                  </a:lnTo>
                  <a:lnTo>
                    <a:pt x="88206" y="170790"/>
                  </a:lnTo>
                  <a:lnTo>
                    <a:pt x="100037" y="168525"/>
                  </a:lnTo>
                  <a:lnTo>
                    <a:pt x="111241" y="165910"/>
                  </a:lnTo>
                  <a:lnTo>
                    <a:pt x="120920" y="160850"/>
                  </a:lnTo>
                  <a:lnTo>
                    <a:pt x="129584" y="154161"/>
                  </a:lnTo>
                  <a:lnTo>
                    <a:pt x="137571" y="146386"/>
                  </a:lnTo>
                  <a:lnTo>
                    <a:pt x="144000" y="137887"/>
                  </a:lnTo>
                  <a:lnTo>
                    <a:pt x="149392" y="128904"/>
                  </a:lnTo>
                  <a:lnTo>
                    <a:pt x="154091" y="119600"/>
                  </a:lnTo>
                  <a:lnTo>
                    <a:pt x="156120" y="108977"/>
                  </a:lnTo>
                  <a:lnTo>
                    <a:pt x="156366" y="97473"/>
                  </a:lnTo>
                  <a:lnTo>
                    <a:pt x="155425" y="85382"/>
                  </a:lnTo>
                  <a:lnTo>
                    <a:pt x="151482" y="75111"/>
                  </a:lnTo>
                  <a:lnTo>
                    <a:pt x="145537" y="66053"/>
                  </a:lnTo>
                  <a:lnTo>
                    <a:pt x="138258" y="57804"/>
                  </a:lnTo>
                  <a:lnTo>
                    <a:pt x="130090" y="51199"/>
                  </a:lnTo>
                  <a:lnTo>
                    <a:pt x="121328" y="45691"/>
                  </a:lnTo>
                  <a:lnTo>
                    <a:pt x="112171" y="40913"/>
                  </a:lnTo>
                  <a:lnTo>
                    <a:pt x="101645" y="37728"/>
                  </a:lnTo>
                  <a:lnTo>
                    <a:pt x="90207" y="35605"/>
                  </a:lnTo>
                  <a:lnTo>
                    <a:pt x="54066" y="3135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4718738" y="1112067"/>
              <a:ext cx="191388" cy="202432"/>
            </a:xfrm>
            <a:custGeom>
              <a:avLst/>
              <a:gdLst/>
              <a:ahLst/>
              <a:cxnLst/>
              <a:rect l="0" t="0" r="0" b="0"/>
              <a:pathLst>
                <a:path w="191388" h="202432">
                  <a:moveTo>
                    <a:pt x="66144" y="2084"/>
                  </a:moveTo>
                  <a:lnTo>
                    <a:pt x="55582" y="17927"/>
                  </a:lnTo>
                  <a:lnTo>
                    <a:pt x="50260" y="27015"/>
                  </a:lnTo>
                  <a:lnTo>
                    <a:pt x="44502" y="37495"/>
                  </a:lnTo>
                  <a:lnTo>
                    <a:pt x="38452" y="48903"/>
                  </a:lnTo>
                  <a:lnTo>
                    <a:pt x="33314" y="62034"/>
                  </a:lnTo>
                  <a:lnTo>
                    <a:pt x="28783" y="76315"/>
                  </a:lnTo>
                  <a:lnTo>
                    <a:pt x="24657" y="91363"/>
                  </a:lnTo>
                  <a:lnTo>
                    <a:pt x="19696" y="105816"/>
                  </a:lnTo>
                  <a:lnTo>
                    <a:pt x="14178" y="119872"/>
                  </a:lnTo>
                  <a:lnTo>
                    <a:pt x="8288" y="133664"/>
                  </a:lnTo>
                  <a:lnTo>
                    <a:pt x="4362" y="147280"/>
                  </a:lnTo>
                  <a:lnTo>
                    <a:pt x="1745" y="160779"/>
                  </a:lnTo>
                  <a:lnTo>
                    <a:pt x="0" y="174199"/>
                  </a:lnTo>
                  <a:lnTo>
                    <a:pt x="2152" y="184251"/>
                  </a:lnTo>
                  <a:lnTo>
                    <a:pt x="6903" y="192058"/>
                  </a:lnTo>
                  <a:lnTo>
                    <a:pt x="13386" y="198368"/>
                  </a:lnTo>
                  <a:lnTo>
                    <a:pt x="22130" y="201469"/>
                  </a:lnTo>
                  <a:lnTo>
                    <a:pt x="32380" y="202431"/>
                  </a:lnTo>
                  <a:lnTo>
                    <a:pt x="43635" y="201967"/>
                  </a:lnTo>
                  <a:lnTo>
                    <a:pt x="55559" y="200553"/>
                  </a:lnTo>
                  <a:lnTo>
                    <a:pt x="67930" y="198504"/>
                  </a:lnTo>
                  <a:lnTo>
                    <a:pt x="80598" y="196034"/>
                  </a:lnTo>
                  <a:lnTo>
                    <a:pt x="91255" y="192176"/>
                  </a:lnTo>
                  <a:lnTo>
                    <a:pt x="100569" y="187393"/>
                  </a:lnTo>
                  <a:lnTo>
                    <a:pt x="108990" y="181994"/>
                  </a:lnTo>
                  <a:lnTo>
                    <a:pt x="117919" y="173974"/>
                  </a:lnTo>
                  <a:lnTo>
                    <a:pt x="127188" y="164205"/>
                  </a:lnTo>
                  <a:lnTo>
                    <a:pt x="136683" y="153272"/>
                  </a:lnTo>
                  <a:lnTo>
                    <a:pt x="145224" y="143772"/>
                  </a:lnTo>
                  <a:lnTo>
                    <a:pt x="160609" y="127322"/>
                  </a:lnTo>
                  <a:lnTo>
                    <a:pt x="167807" y="117630"/>
                  </a:lnTo>
                  <a:lnTo>
                    <a:pt x="174816" y="106748"/>
                  </a:lnTo>
                  <a:lnTo>
                    <a:pt x="181699" y="95071"/>
                  </a:lnTo>
                  <a:lnTo>
                    <a:pt x="186288" y="82866"/>
                  </a:lnTo>
                  <a:lnTo>
                    <a:pt x="189347" y="70307"/>
                  </a:lnTo>
                  <a:lnTo>
                    <a:pt x="191387" y="57514"/>
                  </a:lnTo>
                  <a:lnTo>
                    <a:pt x="190535" y="45669"/>
                  </a:lnTo>
                  <a:lnTo>
                    <a:pt x="187757" y="34457"/>
                  </a:lnTo>
                  <a:lnTo>
                    <a:pt x="183695" y="23666"/>
                  </a:lnTo>
                  <a:lnTo>
                    <a:pt x="176565" y="15367"/>
                  </a:lnTo>
                  <a:lnTo>
                    <a:pt x="167391" y="8728"/>
                  </a:lnTo>
                  <a:lnTo>
                    <a:pt x="156854" y="3198"/>
                  </a:lnTo>
                  <a:lnTo>
                    <a:pt x="144302" y="616"/>
                  </a:lnTo>
                  <a:lnTo>
                    <a:pt x="130408" y="0"/>
                  </a:lnTo>
                  <a:lnTo>
                    <a:pt x="115618" y="695"/>
                  </a:lnTo>
                  <a:lnTo>
                    <a:pt x="100232" y="3368"/>
                  </a:lnTo>
                  <a:lnTo>
                    <a:pt x="84449" y="7361"/>
                  </a:lnTo>
                  <a:lnTo>
                    <a:pt x="36301" y="2198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3292715" y="1412584"/>
              <a:ext cx="547129" cy="109427"/>
            </a:xfrm>
            <a:custGeom>
              <a:avLst/>
              <a:gdLst/>
              <a:ahLst/>
              <a:cxnLst/>
              <a:rect l="0" t="0" r="0" b="0"/>
              <a:pathLst>
                <a:path w="547129" h="109427">
                  <a:moveTo>
                    <a:pt x="0" y="109426"/>
                  </a:moveTo>
                  <a:lnTo>
                    <a:pt x="15843" y="104145"/>
                  </a:lnTo>
                  <a:lnTo>
                    <a:pt x="24931" y="101484"/>
                  </a:lnTo>
                  <a:lnTo>
                    <a:pt x="57740" y="92458"/>
                  </a:lnTo>
                  <a:lnTo>
                    <a:pt x="78717" y="86042"/>
                  </a:lnTo>
                  <a:lnTo>
                    <a:pt x="109169" y="76216"/>
                  </a:lnTo>
                  <a:lnTo>
                    <a:pt x="123624" y="72917"/>
                  </a:lnTo>
                  <a:lnTo>
                    <a:pt x="140997" y="69612"/>
                  </a:lnTo>
                  <a:lnTo>
                    <a:pt x="160317" y="66304"/>
                  </a:lnTo>
                  <a:lnTo>
                    <a:pt x="176512" y="62993"/>
                  </a:lnTo>
                  <a:lnTo>
                    <a:pt x="190625" y="59680"/>
                  </a:lnTo>
                  <a:lnTo>
                    <a:pt x="203350" y="56367"/>
                  </a:lnTo>
                  <a:lnTo>
                    <a:pt x="219570" y="53052"/>
                  </a:lnTo>
                  <a:lnTo>
                    <a:pt x="276049" y="43106"/>
                  </a:lnTo>
                  <a:lnTo>
                    <a:pt x="307644" y="36475"/>
                  </a:lnTo>
                  <a:lnTo>
                    <a:pt x="321153" y="33159"/>
                  </a:lnTo>
                  <a:lnTo>
                    <a:pt x="333476" y="29844"/>
                  </a:lnTo>
                  <a:lnTo>
                    <a:pt x="357115" y="23212"/>
                  </a:lnTo>
                  <a:lnTo>
                    <a:pt x="382359" y="16580"/>
                  </a:lnTo>
                  <a:lnTo>
                    <a:pt x="398596" y="13264"/>
                  </a:lnTo>
                  <a:lnTo>
                    <a:pt x="437270" y="6632"/>
                  </a:lnTo>
                  <a:lnTo>
                    <a:pt x="456204" y="4422"/>
                  </a:lnTo>
                  <a:lnTo>
                    <a:pt x="474354" y="2948"/>
                  </a:lnTo>
                  <a:lnTo>
                    <a:pt x="54712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3384001" y="1551853"/>
              <a:ext cx="227044" cy="238748"/>
            </a:xfrm>
            <a:custGeom>
              <a:avLst/>
              <a:gdLst/>
              <a:ahLst/>
              <a:cxnLst/>
              <a:rect l="0" t="0" r="0" b="0"/>
              <a:pathLst>
                <a:path w="227044" h="238748">
                  <a:moveTo>
                    <a:pt x="38035" y="0"/>
                  </a:moveTo>
                  <a:lnTo>
                    <a:pt x="69721" y="0"/>
                  </a:lnTo>
                  <a:lnTo>
                    <a:pt x="83476" y="1106"/>
                  </a:lnTo>
                  <a:lnTo>
                    <a:pt x="97067" y="2948"/>
                  </a:lnTo>
                  <a:lnTo>
                    <a:pt x="110549" y="5281"/>
                  </a:lnTo>
                  <a:lnTo>
                    <a:pt x="123958" y="10153"/>
                  </a:lnTo>
                  <a:lnTo>
                    <a:pt x="137319" y="16716"/>
                  </a:lnTo>
                  <a:lnTo>
                    <a:pt x="150647" y="24408"/>
                  </a:lnTo>
                  <a:lnTo>
                    <a:pt x="160638" y="32852"/>
                  </a:lnTo>
                  <a:lnTo>
                    <a:pt x="168404" y="41797"/>
                  </a:lnTo>
                  <a:lnTo>
                    <a:pt x="174687" y="51076"/>
                  </a:lnTo>
                  <a:lnTo>
                    <a:pt x="179981" y="61684"/>
                  </a:lnTo>
                  <a:lnTo>
                    <a:pt x="184615" y="73176"/>
                  </a:lnTo>
                  <a:lnTo>
                    <a:pt x="188810" y="85260"/>
                  </a:lnTo>
                  <a:lnTo>
                    <a:pt x="190501" y="96631"/>
                  </a:lnTo>
                  <a:lnTo>
                    <a:pt x="190523" y="107528"/>
                  </a:lnTo>
                  <a:lnTo>
                    <a:pt x="189433" y="118108"/>
                  </a:lnTo>
                  <a:lnTo>
                    <a:pt x="185390" y="129583"/>
                  </a:lnTo>
                  <a:lnTo>
                    <a:pt x="179379" y="141655"/>
                  </a:lnTo>
                  <a:lnTo>
                    <a:pt x="172055" y="154123"/>
                  </a:lnTo>
                  <a:lnTo>
                    <a:pt x="163857" y="166857"/>
                  </a:lnTo>
                  <a:lnTo>
                    <a:pt x="155076" y="179767"/>
                  </a:lnTo>
                  <a:lnTo>
                    <a:pt x="145906" y="192795"/>
                  </a:lnTo>
                  <a:lnTo>
                    <a:pt x="136476" y="202586"/>
                  </a:lnTo>
                  <a:lnTo>
                    <a:pt x="126874" y="210218"/>
                  </a:lnTo>
                  <a:lnTo>
                    <a:pt x="117156" y="216412"/>
                  </a:lnTo>
                  <a:lnTo>
                    <a:pt x="106257" y="221646"/>
                  </a:lnTo>
                  <a:lnTo>
                    <a:pt x="94569" y="226241"/>
                  </a:lnTo>
                  <a:lnTo>
                    <a:pt x="82356" y="230410"/>
                  </a:lnTo>
                  <a:lnTo>
                    <a:pt x="69793" y="233189"/>
                  </a:lnTo>
                  <a:lnTo>
                    <a:pt x="56997" y="235042"/>
                  </a:lnTo>
                  <a:lnTo>
                    <a:pt x="44044" y="236277"/>
                  </a:lnTo>
                  <a:lnTo>
                    <a:pt x="32093" y="234890"/>
                  </a:lnTo>
                  <a:lnTo>
                    <a:pt x="20810" y="231754"/>
                  </a:lnTo>
                  <a:lnTo>
                    <a:pt x="9972" y="227453"/>
                  </a:lnTo>
                  <a:lnTo>
                    <a:pt x="3852" y="221270"/>
                  </a:lnTo>
                  <a:lnTo>
                    <a:pt x="878" y="213832"/>
                  </a:lnTo>
                  <a:lnTo>
                    <a:pt x="0" y="205557"/>
                  </a:lnTo>
                  <a:lnTo>
                    <a:pt x="2731" y="197830"/>
                  </a:lnTo>
                  <a:lnTo>
                    <a:pt x="7867" y="190468"/>
                  </a:lnTo>
                  <a:lnTo>
                    <a:pt x="14607" y="183350"/>
                  </a:lnTo>
                  <a:lnTo>
                    <a:pt x="23522" y="177499"/>
                  </a:lnTo>
                  <a:lnTo>
                    <a:pt x="33886" y="172493"/>
                  </a:lnTo>
                  <a:lnTo>
                    <a:pt x="45217" y="168050"/>
                  </a:lnTo>
                  <a:lnTo>
                    <a:pt x="58297" y="166194"/>
                  </a:lnTo>
                  <a:lnTo>
                    <a:pt x="72544" y="166061"/>
                  </a:lnTo>
                  <a:lnTo>
                    <a:pt x="87568" y="167078"/>
                  </a:lnTo>
                  <a:lnTo>
                    <a:pt x="102006" y="169967"/>
                  </a:lnTo>
                  <a:lnTo>
                    <a:pt x="116052" y="174104"/>
                  </a:lnTo>
                  <a:lnTo>
                    <a:pt x="129838" y="179072"/>
                  </a:lnTo>
                  <a:lnTo>
                    <a:pt x="141238" y="184594"/>
                  </a:lnTo>
                  <a:lnTo>
                    <a:pt x="151049" y="190487"/>
                  </a:lnTo>
                  <a:lnTo>
                    <a:pt x="178367" y="209342"/>
                  </a:lnTo>
                  <a:lnTo>
                    <a:pt x="227043" y="23874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4307389" y="1502114"/>
              <a:ext cx="527233" cy="9938"/>
            </a:xfrm>
            <a:custGeom>
              <a:avLst/>
              <a:gdLst/>
              <a:ahLst/>
              <a:cxnLst/>
              <a:rect l="0" t="0" r="0" b="0"/>
              <a:pathLst>
                <a:path w="527233" h="9938">
                  <a:moveTo>
                    <a:pt x="0" y="0"/>
                  </a:moveTo>
                  <a:lnTo>
                    <a:pt x="26404" y="0"/>
                  </a:lnTo>
                  <a:lnTo>
                    <a:pt x="37498" y="1106"/>
                  </a:lnTo>
                  <a:lnTo>
                    <a:pt x="48210" y="2948"/>
                  </a:lnTo>
                  <a:lnTo>
                    <a:pt x="58668" y="5281"/>
                  </a:lnTo>
                  <a:lnTo>
                    <a:pt x="73376" y="6837"/>
                  </a:lnTo>
                  <a:lnTo>
                    <a:pt x="90919" y="7874"/>
                  </a:lnTo>
                  <a:lnTo>
                    <a:pt x="131043" y="9026"/>
                  </a:lnTo>
                  <a:lnTo>
                    <a:pt x="319802" y="9937"/>
                  </a:lnTo>
                  <a:lnTo>
                    <a:pt x="333680" y="8836"/>
                  </a:lnTo>
                  <a:lnTo>
                    <a:pt x="347354" y="6996"/>
                  </a:lnTo>
                  <a:lnTo>
                    <a:pt x="360890" y="4664"/>
                  </a:lnTo>
                  <a:lnTo>
                    <a:pt x="377652" y="3109"/>
                  </a:lnTo>
                  <a:lnTo>
                    <a:pt x="396563" y="2073"/>
                  </a:lnTo>
                  <a:lnTo>
                    <a:pt x="435998" y="922"/>
                  </a:lnTo>
                  <a:lnTo>
                    <a:pt x="527232"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4516292" y="1596783"/>
              <a:ext cx="253350" cy="208092"/>
            </a:xfrm>
            <a:custGeom>
              <a:avLst/>
              <a:gdLst/>
              <a:ahLst/>
              <a:cxnLst/>
              <a:rect l="0" t="0" r="0" b="0"/>
              <a:pathLst>
                <a:path w="253350" h="208092">
                  <a:moveTo>
                    <a:pt x="0" y="14757"/>
                  </a:moveTo>
                  <a:lnTo>
                    <a:pt x="21124" y="9476"/>
                  </a:lnTo>
                  <a:lnTo>
                    <a:pt x="46232" y="3936"/>
                  </a:lnTo>
                  <a:lnTo>
                    <a:pt x="60665" y="911"/>
                  </a:lnTo>
                  <a:lnTo>
                    <a:pt x="76918" y="0"/>
                  </a:lnTo>
                  <a:lnTo>
                    <a:pt x="94386" y="498"/>
                  </a:lnTo>
                  <a:lnTo>
                    <a:pt x="112663" y="1935"/>
                  </a:lnTo>
                  <a:lnTo>
                    <a:pt x="130374" y="3998"/>
                  </a:lnTo>
                  <a:lnTo>
                    <a:pt x="147708" y="6479"/>
                  </a:lnTo>
                  <a:lnTo>
                    <a:pt x="164791" y="9239"/>
                  </a:lnTo>
                  <a:lnTo>
                    <a:pt x="180600" y="13289"/>
                  </a:lnTo>
                  <a:lnTo>
                    <a:pt x="195561" y="18199"/>
                  </a:lnTo>
                  <a:lnTo>
                    <a:pt x="209956" y="23684"/>
                  </a:lnTo>
                  <a:lnTo>
                    <a:pt x="221764" y="29551"/>
                  </a:lnTo>
                  <a:lnTo>
                    <a:pt x="231846" y="35672"/>
                  </a:lnTo>
                  <a:lnTo>
                    <a:pt x="240778" y="41964"/>
                  </a:lnTo>
                  <a:lnTo>
                    <a:pt x="246733" y="51685"/>
                  </a:lnTo>
                  <a:lnTo>
                    <a:pt x="250703" y="63693"/>
                  </a:lnTo>
                  <a:lnTo>
                    <a:pt x="253349" y="77224"/>
                  </a:lnTo>
                  <a:lnTo>
                    <a:pt x="252903" y="89561"/>
                  </a:lnTo>
                  <a:lnTo>
                    <a:pt x="250395" y="101102"/>
                  </a:lnTo>
                  <a:lnTo>
                    <a:pt x="246512" y="112111"/>
                  </a:lnTo>
                  <a:lnTo>
                    <a:pt x="241713" y="121662"/>
                  </a:lnTo>
                  <a:lnTo>
                    <a:pt x="236303" y="130239"/>
                  </a:lnTo>
                  <a:lnTo>
                    <a:pt x="230486" y="138168"/>
                  </a:lnTo>
                  <a:lnTo>
                    <a:pt x="223291" y="144559"/>
                  </a:lnTo>
                  <a:lnTo>
                    <a:pt x="215180" y="149926"/>
                  </a:lnTo>
                  <a:lnTo>
                    <a:pt x="206456" y="154608"/>
                  </a:lnTo>
                  <a:lnTo>
                    <a:pt x="198429" y="159941"/>
                  </a:lnTo>
                  <a:lnTo>
                    <a:pt x="190867" y="165706"/>
                  </a:lnTo>
                  <a:lnTo>
                    <a:pt x="183616" y="171761"/>
                  </a:lnTo>
                  <a:lnTo>
                    <a:pt x="175465" y="176902"/>
                  </a:lnTo>
                  <a:lnTo>
                    <a:pt x="166716" y="181435"/>
                  </a:lnTo>
                  <a:lnTo>
                    <a:pt x="157567" y="185562"/>
                  </a:lnTo>
                  <a:lnTo>
                    <a:pt x="148151" y="189419"/>
                  </a:lnTo>
                  <a:lnTo>
                    <a:pt x="138559" y="193096"/>
                  </a:lnTo>
                  <a:lnTo>
                    <a:pt x="128848" y="196652"/>
                  </a:lnTo>
                  <a:lnTo>
                    <a:pt x="115742" y="200129"/>
                  </a:lnTo>
                  <a:lnTo>
                    <a:pt x="100373" y="203551"/>
                  </a:lnTo>
                  <a:lnTo>
                    <a:pt x="83495" y="206938"/>
                  </a:lnTo>
                  <a:lnTo>
                    <a:pt x="68927" y="208091"/>
                  </a:lnTo>
                  <a:lnTo>
                    <a:pt x="55899" y="207754"/>
                  </a:lnTo>
                  <a:lnTo>
                    <a:pt x="43898" y="206425"/>
                  </a:lnTo>
                  <a:lnTo>
                    <a:pt x="38108" y="201117"/>
                  </a:lnTo>
                  <a:lnTo>
                    <a:pt x="36458" y="193157"/>
                  </a:lnTo>
                  <a:lnTo>
                    <a:pt x="37569" y="183429"/>
                  </a:lnTo>
                  <a:lnTo>
                    <a:pt x="42731" y="175839"/>
                  </a:lnTo>
                  <a:lnTo>
                    <a:pt x="50593" y="169673"/>
                  </a:lnTo>
                  <a:lnTo>
                    <a:pt x="60256" y="164457"/>
                  </a:lnTo>
                  <a:lnTo>
                    <a:pt x="71120" y="160980"/>
                  </a:lnTo>
                  <a:lnTo>
                    <a:pt x="82783" y="158662"/>
                  </a:lnTo>
                  <a:lnTo>
                    <a:pt x="94980" y="157117"/>
                  </a:lnTo>
                  <a:lnTo>
                    <a:pt x="108638" y="156086"/>
                  </a:lnTo>
                  <a:lnTo>
                    <a:pt x="123269" y="155400"/>
                  </a:lnTo>
                  <a:lnTo>
                    <a:pt x="138550" y="154942"/>
                  </a:lnTo>
                  <a:lnTo>
                    <a:pt x="152054" y="155742"/>
                  </a:lnTo>
                  <a:lnTo>
                    <a:pt x="164372" y="157380"/>
                  </a:lnTo>
                  <a:lnTo>
                    <a:pt x="175900" y="159578"/>
                  </a:lnTo>
                  <a:lnTo>
                    <a:pt x="185796" y="163254"/>
                  </a:lnTo>
                  <a:lnTo>
                    <a:pt x="194603" y="167915"/>
                  </a:lnTo>
                  <a:lnTo>
                    <a:pt x="218851" y="18386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4138276" y="1681174"/>
              <a:ext cx="25540" cy="706294"/>
            </a:xfrm>
            <a:custGeom>
              <a:avLst/>
              <a:gdLst/>
              <a:ahLst/>
              <a:cxnLst/>
              <a:rect l="0" t="0" r="0" b="0"/>
              <a:pathLst>
                <a:path w="25540" h="706294">
                  <a:moveTo>
                    <a:pt x="0" y="0"/>
                  </a:moveTo>
                  <a:lnTo>
                    <a:pt x="5281" y="21124"/>
                  </a:lnTo>
                  <a:lnTo>
                    <a:pt x="6837" y="32873"/>
                  </a:lnTo>
                  <a:lnTo>
                    <a:pt x="7874" y="46232"/>
                  </a:lnTo>
                  <a:lnTo>
                    <a:pt x="8565" y="60665"/>
                  </a:lnTo>
                  <a:lnTo>
                    <a:pt x="10132" y="74708"/>
                  </a:lnTo>
                  <a:lnTo>
                    <a:pt x="12281" y="88491"/>
                  </a:lnTo>
                  <a:lnTo>
                    <a:pt x="14819" y="102101"/>
                  </a:lnTo>
                  <a:lnTo>
                    <a:pt x="16512" y="116701"/>
                  </a:lnTo>
                  <a:lnTo>
                    <a:pt x="17640" y="131961"/>
                  </a:lnTo>
                  <a:lnTo>
                    <a:pt x="18392" y="147661"/>
                  </a:lnTo>
                  <a:lnTo>
                    <a:pt x="19227" y="179843"/>
                  </a:lnTo>
                  <a:lnTo>
                    <a:pt x="19450" y="196161"/>
                  </a:lnTo>
                  <a:lnTo>
                    <a:pt x="20704" y="210357"/>
                  </a:lnTo>
                  <a:lnTo>
                    <a:pt x="22645" y="223136"/>
                  </a:lnTo>
                  <a:lnTo>
                    <a:pt x="25045" y="234972"/>
                  </a:lnTo>
                  <a:lnTo>
                    <a:pt x="25539" y="249494"/>
                  </a:lnTo>
                  <a:lnTo>
                    <a:pt x="24764" y="265807"/>
                  </a:lnTo>
                  <a:lnTo>
                    <a:pt x="23141" y="283315"/>
                  </a:lnTo>
                  <a:lnTo>
                    <a:pt x="22059" y="301618"/>
                  </a:lnTo>
                  <a:lnTo>
                    <a:pt x="20857" y="339640"/>
                  </a:lnTo>
                  <a:lnTo>
                    <a:pt x="20181" y="387769"/>
                  </a:lnTo>
                  <a:lnTo>
                    <a:pt x="18981" y="404414"/>
                  </a:lnTo>
                  <a:lnTo>
                    <a:pt x="17075" y="422142"/>
                  </a:lnTo>
                  <a:lnTo>
                    <a:pt x="14699" y="440593"/>
                  </a:lnTo>
                  <a:lnTo>
                    <a:pt x="13116" y="459525"/>
                  </a:lnTo>
                  <a:lnTo>
                    <a:pt x="12060" y="478778"/>
                  </a:lnTo>
                  <a:lnTo>
                    <a:pt x="10887" y="517856"/>
                  </a:lnTo>
                  <a:lnTo>
                    <a:pt x="10030" y="621930"/>
                  </a:lnTo>
                  <a:lnTo>
                    <a:pt x="9948" y="70629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3710522" y="2049242"/>
              <a:ext cx="169113" cy="328278"/>
            </a:xfrm>
            <a:custGeom>
              <a:avLst/>
              <a:gdLst/>
              <a:ahLst/>
              <a:cxnLst/>
              <a:rect l="0" t="0" r="0" b="0"/>
              <a:pathLst>
                <a:path w="169113" h="328278">
                  <a:moveTo>
                    <a:pt x="0" y="0"/>
                  </a:moveTo>
                  <a:lnTo>
                    <a:pt x="10562" y="21124"/>
                  </a:lnTo>
                  <a:lnTo>
                    <a:pt x="15883" y="32873"/>
                  </a:lnTo>
                  <a:lnTo>
                    <a:pt x="27692" y="60665"/>
                  </a:lnTo>
                  <a:lnTo>
                    <a:pt x="33935" y="72498"/>
                  </a:lnTo>
                  <a:lnTo>
                    <a:pt x="40308" y="82596"/>
                  </a:lnTo>
                  <a:lnTo>
                    <a:pt x="46768" y="91540"/>
                  </a:lnTo>
                  <a:lnTo>
                    <a:pt x="52179" y="100818"/>
                  </a:lnTo>
                  <a:lnTo>
                    <a:pt x="56893" y="110319"/>
                  </a:lnTo>
                  <a:lnTo>
                    <a:pt x="61140" y="119969"/>
                  </a:lnTo>
                  <a:lnTo>
                    <a:pt x="71754" y="142481"/>
                  </a:lnTo>
                  <a:lnTo>
                    <a:pt x="77679" y="154674"/>
                  </a:lnTo>
                  <a:lnTo>
                    <a:pt x="83840" y="165014"/>
                  </a:lnTo>
                  <a:lnTo>
                    <a:pt x="90158" y="174117"/>
                  </a:lnTo>
                  <a:lnTo>
                    <a:pt x="96580" y="182397"/>
                  </a:lnTo>
                  <a:lnTo>
                    <a:pt x="103073" y="192338"/>
                  </a:lnTo>
                  <a:lnTo>
                    <a:pt x="109611" y="203386"/>
                  </a:lnTo>
                  <a:lnTo>
                    <a:pt x="116181" y="215173"/>
                  </a:lnTo>
                  <a:lnTo>
                    <a:pt x="129376" y="240060"/>
                  </a:lnTo>
                  <a:lnTo>
                    <a:pt x="135990" y="252886"/>
                  </a:lnTo>
                  <a:lnTo>
                    <a:pt x="141504" y="264753"/>
                  </a:lnTo>
                  <a:lnTo>
                    <a:pt x="169112" y="32827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3591149" y="2069138"/>
              <a:ext cx="288486" cy="328278"/>
            </a:xfrm>
            <a:custGeom>
              <a:avLst/>
              <a:gdLst/>
              <a:ahLst/>
              <a:cxnLst/>
              <a:rect l="0" t="0" r="0" b="0"/>
              <a:pathLst>
                <a:path w="288486" h="328278">
                  <a:moveTo>
                    <a:pt x="288485" y="0"/>
                  </a:moveTo>
                  <a:lnTo>
                    <a:pt x="267361" y="5281"/>
                  </a:lnTo>
                  <a:lnTo>
                    <a:pt x="258928" y="11258"/>
                  </a:lnTo>
                  <a:lnTo>
                    <a:pt x="251095" y="19663"/>
                  </a:lnTo>
                  <a:lnTo>
                    <a:pt x="243663" y="29689"/>
                  </a:lnTo>
                  <a:lnTo>
                    <a:pt x="236497" y="38583"/>
                  </a:lnTo>
                  <a:lnTo>
                    <a:pt x="229510" y="46722"/>
                  </a:lnTo>
                  <a:lnTo>
                    <a:pt x="222641" y="54360"/>
                  </a:lnTo>
                  <a:lnTo>
                    <a:pt x="215851" y="62767"/>
                  </a:lnTo>
                  <a:lnTo>
                    <a:pt x="209113" y="71688"/>
                  </a:lnTo>
                  <a:lnTo>
                    <a:pt x="195733" y="90443"/>
                  </a:lnTo>
                  <a:lnTo>
                    <a:pt x="182417" y="109831"/>
                  </a:lnTo>
                  <a:lnTo>
                    <a:pt x="174666" y="119644"/>
                  </a:lnTo>
                  <a:lnTo>
                    <a:pt x="166182" y="129502"/>
                  </a:lnTo>
                  <a:lnTo>
                    <a:pt x="157211" y="139389"/>
                  </a:lnTo>
                  <a:lnTo>
                    <a:pt x="149019" y="149297"/>
                  </a:lnTo>
                  <a:lnTo>
                    <a:pt x="141348" y="159218"/>
                  </a:lnTo>
                  <a:lnTo>
                    <a:pt x="134023" y="169148"/>
                  </a:lnTo>
                  <a:lnTo>
                    <a:pt x="119989" y="189024"/>
                  </a:lnTo>
                  <a:lnTo>
                    <a:pt x="113152" y="198966"/>
                  </a:lnTo>
                  <a:lnTo>
                    <a:pt x="106383" y="207805"/>
                  </a:lnTo>
                  <a:lnTo>
                    <a:pt x="99660" y="215908"/>
                  </a:lnTo>
                  <a:lnTo>
                    <a:pt x="92967" y="223521"/>
                  </a:lnTo>
                  <a:lnTo>
                    <a:pt x="79636" y="237875"/>
                  </a:lnTo>
                  <a:lnTo>
                    <a:pt x="53065" y="265102"/>
                  </a:lnTo>
                  <a:lnTo>
                    <a:pt x="33162" y="285119"/>
                  </a:lnTo>
                  <a:lnTo>
                    <a:pt x="26529" y="292873"/>
                  </a:lnTo>
                  <a:lnTo>
                    <a:pt x="19896" y="301358"/>
                  </a:lnTo>
                  <a:lnTo>
                    <a:pt x="0" y="32827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4008718" y="1989556"/>
              <a:ext cx="328515" cy="298434"/>
            </a:xfrm>
            <a:custGeom>
              <a:avLst/>
              <a:gdLst/>
              <a:ahLst/>
              <a:cxnLst/>
              <a:rect l="0" t="0" r="0" b="0"/>
              <a:pathLst>
                <a:path w="328515" h="298434">
                  <a:moveTo>
                    <a:pt x="229036" y="0"/>
                  </a:moveTo>
                  <a:lnTo>
                    <a:pt x="213193" y="10562"/>
                  </a:lnTo>
                  <a:lnTo>
                    <a:pt x="206316" y="16989"/>
                  </a:lnTo>
                  <a:lnTo>
                    <a:pt x="199520" y="24590"/>
                  </a:lnTo>
                  <a:lnTo>
                    <a:pt x="192779" y="32973"/>
                  </a:lnTo>
                  <a:lnTo>
                    <a:pt x="184969" y="40772"/>
                  </a:lnTo>
                  <a:lnTo>
                    <a:pt x="176447" y="48182"/>
                  </a:lnTo>
                  <a:lnTo>
                    <a:pt x="167449" y="55333"/>
                  </a:lnTo>
                  <a:lnTo>
                    <a:pt x="159240" y="62311"/>
                  </a:lnTo>
                  <a:lnTo>
                    <a:pt x="151557" y="69173"/>
                  </a:lnTo>
                  <a:lnTo>
                    <a:pt x="144224" y="75959"/>
                  </a:lnTo>
                  <a:lnTo>
                    <a:pt x="118061" y="101351"/>
                  </a:lnTo>
                  <a:lnTo>
                    <a:pt x="5506" y="213584"/>
                  </a:lnTo>
                  <a:lnTo>
                    <a:pt x="1539" y="221972"/>
                  </a:lnTo>
                  <a:lnTo>
                    <a:pt x="0" y="230879"/>
                  </a:lnTo>
                  <a:lnTo>
                    <a:pt x="79" y="240133"/>
                  </a:lnTo>
                  <a:lnTo>
                    <a:pt x="5658" y="246303"/>
                  </a:lnTo>
                  <a:lnTo>
                    <a:pt x="14904" y="250416"/>
                  </a:lnTo>
                  <a:lnTo>
                    <a:pt x="26595" y="253158"/>
                  </a:lnTo>
                  <a:lnTo>
                    <a:pt x="39915" y="254986"/>
                  </a:lnTo>
                  <a:lnTo>
                    <a:pt x="54322" y="256204"/>
                  </a:lnTo>
                  <a:lnTo>
                    <a:pt x="69453" y="257017"/>
                  </a:lnTo>
                  <a:lnTo>
                    <a:pt x="101003" y="257919"/>
                  </a:lnTo>
                  <a:lnTo>
                    <a:pt x="117153" y="258160"/>
                  </a:lnTo>
                  <a:lnTo>
                    <a:pt x="133446" y="259426"/>
                  </a:lnTo>
                  <a:lnTo>
                    <a:pt x="149835" y="261375"/>
                  </a:lnTo>
                  <a:lnTo>
                    <a:pt x="166288" y="263780"/>
                  </a:lnTo>
                  <a:lnTo>
                    <a:pt x="181678" y="265383"/>
                  </a:lnTo>
                  <a:lnTo>
                    <a:pt x="196359" y="266452"/>
                  </a:lnTo>
                  <a:lnTo>
                    <a:pt x="210567" y="267165"/>
                  </a:lnTo>
                  <a:lnTo>
                    <a:pt x="223355" y="268745"/>
                  </a:lnTo>
                  <a:lnTo>
                    <a:pt x="235197" y="270904"/>
                  </a:lnTo>
                  <a:lnTo>
                    <a:pt x="270653" y="279223"/>
                  </a:lnTo>
                  <a:lnTo>
                    <a:pt x="328514" y="29843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3989060" y="2367571"/>
              <a:ext cx="348173" cy="39792"/>
            </a:xfrm>
            <a:custGeom>
              <a:avLst/>
              <a:gdLst/>
              <a:ahLst/>
              <a:cxnLst/>
              <a:rect l="0" t="0" r="0" b="0"/>
              <a:pathLst>
                <a:path w="348173" h="39792">
                  <a:moveTo>
                    <a:pt x="0" y="0"/>
                  </a:moveTo>
                  <a:lnTo>
                    <a:pt x="21123" y="5281"/>
                  </a:lnTo>
                  <a:lnTo>
                    <a:pt x="31767" y="6837"/>
                  </a:lnTo>
                  <a:lnTo>
                    <a:pt x="43284" y="7874"/>
                  </a:lnTo>
                  <a:lnTo>
                    <a:pt x="55383" y="8565"/>
                  </a:lnTo>
                  <a:lnTo>
                    <a:pt x="68976" y="10132"/>
                  </a:lnTo>
                  <a:lnTo>
                    <a:pt x="83564" y="12281"/>
                  </a:lnTo>
                  <a:lnTo>
                    <a:pt x="98816" y="14819"/>
                  </a:lnTo>
                  <a:lnTo>
                    <a:pt x="113406" y="16511"/>
                  </a:lnTo>
                  <a:lnTo>
                    <a:pt x="127553" y="17640"/>
                  </a:lnTo>
                  <a:lnTo>
                    <a:pt x="141406" y="18392"/>
                  </a:lnTo>
                  <a:lnTo>
                    <a:pt x="153958" y="19998"/>
                  </a:lnTo>
                  <a:lnTo>
                    <a:pt x="165641" y="22175"/>
                  </a:lnTo>
                  <a:lnTo>
                    <a:pt x="176746" y="24731"/>
                  </a:lnTo>
                  <a:lnTo>
                    <a:pt x="188570" y="26435"/>
                  </a:lnTo>
                  <a:lnTo>
                    <a:pt x="200874" y="27571"/>
                  </a:lnTo>
                  <a:lnTo>
                    <a:pt x="213498" y="28329"/>
                  </a:lnTo>
                  <a:lnTo>
                    <a:pt x="239315" y="29170"/>
                  </a:lnTo>
                  <a:lnTo>
                    <a:pt x="252389" y="29395"/>
                  </a:lnTo>
                  <a:lnTo>
                    <a:pt x="264421" y="30650"/>
                  </a:lnTo>
                  <a:lnTo>
                    <a:pt x="275758" y="32591"/>
                  </a:lnTo>
                  <a:lnTo>
                    <a:pt x="286632" y="34992"/>
                  </a:lnTo>
                  <a:lnTo>
                    <a:pt x="298303" y="36591"/>
                  </a:lnTo>
                  <a:lnTo>
                    <a:pt x="310505" y="37658"/>
                  </a:lnTo>
                  <a:lnTo>
                    <a:pt x="348172" y="3979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4480800" y="1989556"/>
              <a:ext cx="25545" cy="547129"/>
            </a:xfrm>
            <a:custGeom>
              <a:avLst/>
              <a:gdLst/>
              <a:ahLst/>
              <a:cxnLst/>
              <a:rect l="0" t="0" r="0" b="0"/>
              <a:pathLst>
                <a:path w="25545" h="547129">
                  <a:moveTo>
                    <a:pt x="25544" y="0"/>
                  </a:moveTo>
                  <a:lnTo>
                    <a:pt x="20263" y="15842"/>
                  </a:lnTo>
                  <a:lnTo>
                    <a:pt x="18707" y="27141"/>
                  </a:lnTo>
                  <a:lnTo>
                    <a:pt x="17671" y="41305"/>
                  </a:lnTo>
                  <a:lnTo>
                    <a:pt x="16979" y="57380"/>
                  </a:lnTo>
                  <a:lnTo>
                    <a:pt x="16211" y="92926"/>
                  </a:lnTo>
                  <a:lnTo>
                    <a:pt x="16006" y="111689"/>
                  </a:lnTo>
                  <a:lnTo>
                    <a:pt x="14764" y="130830"/>
                  </a:lnTo>
                  <a:lnTo>
                    <a:pt x="12831" y="150223"/>
                  </a:lnTo>
                  <a:lnTo>
                    <a:pt x="10437" y="169783"/>
                  </a:lnTo>
                  <a:lnTo>
                    <a:pt x="8841" y="189455"/>
                  </a:lnTo>
                  <a:lnTo>
                    <a:pt x="7777" y="209201"/>
                  </a:lnTo>
                  <a:lnTo>
                    <a:pt x="6594" y="249932"/>
                  </a:lnTo>
                  <a:lnTo>
                    <a:pt x="6069" y="293825"/>
                  </a:lnTo>
                  <a:lnTo>
                    <a:pt x="4823" y="311941"/>
                  </a:lnTo>
                  <a:lnTo>
                    <a:pt x="2888" y="327334"/>
                  </a:lnTo>
                  <a:lnTo>
                    <a:pt x="492" y="340912"/>
                  </a:lnTo>
                  <a:lnTo>
                    <a:pt x="0" y="355490"/>
                  </a:lnTo>
                  <a:lnTo>
                    <a:pt x="778" y="370736"/>
                  </a:lnTo>
                  <a:lnTo>
                    <a:pt x="2401" y="386426"/>
                  </a:lnTo>
                  <a:lnTo>
                    <a:pt x="3484" y="402413"/>
                  </a:lnTo>
                  <a:lnTo>
                    <a:pt x="4205" y="418597"/>
                  </a:lnTo>
                  <a:lnTo>
                    <a:pt x="4687" y="434913"/>
                  </a:lnTo>
                  <a:lnTo>
                    <a:pt x="6112" y="449107"/>
                  </a:lnTo>
                  <a:lnTo>
                    <a:pt x="8168" y="461885"/>
                  </a:lnTo>
                  <a:lnTo>
                    <a:pt x="13400" y="486030"/>
                  </a:lnTo>
                  <a:lnTo>
                    <a:pt x="16343" y="498659"/>
                  </a:lnTo>
                  <a:lnTo>
                    <a:pt x="25544" y="54712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4745248" y="2019399"/>
              <a:ext cx="19740" cy="437703"/>
            </a:xfrm>
            <a:custGeom>
              <a:avLst/>
              <a:gdLst/>
              <a:ahLst/>
              <a:cxnLst/>
              <a:rect l="0" t="0" r="0" b="0"/>
              <a:pathLst>
                <a:path w="19740" h="437703">
                  <a:moveTo>
                    <a:pt x="19739" y="0"/>
                  </a:moveTo>
                  <a:lnTo>
                    <a:pt x="19739" y="69230"/>
                  </a:lnTo>
                  <a:lnTo>
                    <a:pt x="18633" y="84839"/>
                  </a:lnTo>
                  <a:lnTo>
                    <a:pt x="16791" y="100772"/>
                  </a:lnTo>
                  <a:lnTo>
                    <a:pt x="14457" y="116920"/>
                  </a:lnTo>
                  <a:lnTo>
                    <a:pt x="8918" y="149600"/>
                  </a:lnTo>
                  <a:lnTo>
                    <a:pt x="5893" y="166052"/>
                  </a:lnTo>
                  <a:lnTo>
                    <a:pt x="3876" y="182546"/>
                  </a:lnTo>
                  <a:lnTo>
                    <a:pt x="2531" y="199069"/>
                  </a:lnTo>
                  <a:lnTo>
                    <a:pt x="1635" y="215611"/>
                  </a:lnTo>
                  <a:lnTo>
                    <a:pt x="640" y="248728"/>
                  </a:lnTo>
                  <a:lnTo>
                    <a:pt x="0" y="309739"/>
                  </a:lnTo>
                  <a:lnTo>
                    <a:pt x="1053" y="323655"/>
                  </a:lnTo>
                  <a:lnTo>
                    <a:pt x="2860" y="337354"/>
                  </a:lnTo>
                  <a:lnTo>
                    <a:pt x="5170" y="350908"/>
                  </a:lnTo>
                  <a:lnTo>
                    <a:pt x="6711" y="364365"/>
                  </a:lnTo>
                  <a:lnTo>
                    <a:pt x="7737" y="377758"/>
                  </a:lnTo>
                  <a:lnTo>
                    <a:pt x="9791" y="43770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4597703" y="2049242"/>
              <a:ext cx="217023" cy="268591"/>
            </a:xfrm>
            <a:custGeom>
              <a:avLst/>
              <a:gdLst/>
              <a:ahLst/>
              <a:cxnLst/>
              <a:rect l="0" t="0" r="0" b="0"/>
              <a:pathLst>
                <a:path w="217023" h="268591">
                  <a:moveTo>
                    <a:pt x="217022" y="268590"/>
                  </a:moveTo>
                  <a:lnTo>
                    <a:pt x="211741" y="247467"/>
                  </a:lnTo>
                  <a:lnTo>
                    <a:pt x="206870" y="239034"/>
                  </a:lnTo>
                  <a:lnTo>
                    <a:pt x="200306" y="231201"/>
                  </a:lnTo>
                  <a:lnTo>
                    <a:pt x="192615" y="223769"/>
                  </a:lnTo>
                  <a:lnTo>
                    <a:pt x="184171" y="217708"/>
                  </a:lnTo>
                  <a:lnTo>
                    <a:pt x="175226" y="212563"/>
                  </a:lnTo>
                  <a:lnTo>
                    <a:pt x="165946" y="208027"/>
                  </a:lnTo>
                  <a:lnTo>
                    <a:pt x="154234" y="206109"/>
                  </a:lnTo>
                  <a:lnTo>
                    <a:pt x="140899" y="205935"/>
                  </a:lnTo>
                  <a:lnTo>
                    <a:pt x="126482" y="206925"/>
                  </a:lnTo>
                  <a:lnTo>
                    <a:pt x="112450" y="207584"/>
                  </a:lnTo>
                  <a:lnTo>
                    <a:pt x="85068" y="208317"/>
                  </a:lnTo>
                  <a:lnTo>
                    <a:pt x="71577" y="209618"/>
                  </a:lnTo>
                  <a:lnTo>
                    <a:pt x="58162" y="211591"/>
                  </a:lnTo>
                  <a:lnTo>
                    <a:pt x="44796" y="214011"/>
                  </a:lnTo>
                  <a:lnTo>
                    <a:pt x="32571" y="214519"/>
                  </a:lnTo>
                  <a:lnTo>
                    <a:pt x="21104" y="213753"/>
                  </a:lnTo>
                  <a:lnTo>
                    <a:pt x="10144" y="212136"/>
                  </a:lnTo>
                  <a:lnTo>
                    <a:pt x="3943" y="205532"/>
                  </a:lnTo>
                  <a:lnTo>
                    <a:pt x="913" y="195603"/>
                  </a:lnTo>
                  <a:lnTo>
                    <a:pt x="0" y="183457"/>
                  </a:lnTo>
                  <a:lnTo>
                    <a:pt x="495" y="170938"/>
                  </a:lnTo>
                  <a:lnTo>
                    <a:pt x="1931" y="158171"/>
                  </a:lnTo>
                  <a:lnTo>
                    <a:pt x="3994" y="145239"/>
                  </a:lnTo>
                  <a:lnTo>
                    <a:pt x="7579" y="132196"/>
                  </a:lnTo>
                  <a:lnTo>
                    <a:pt x="12181" y="119079"/>
                  </a:lnTo>
                  <a:lnTo>
                    <a:pt x="35449" y="60980"/>
                  </a:lnTo>
                  <a:lnTo>
                    <a:pt x="45319" y="34840"/>
                  </a:lnTo>
                  <a:lnTo>
                    <a:pt x="5785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5043525" y="2098981"/>
              <a:ext cx="1" cy="19897"/>
            </a:xfrm>
            <a:custGeom>
              <a:avLst/>
              <a:gdLst/>
              <a:ahLst/>
              <a:cxnLst/>
              <a:rect l="0" t="0" r="0" b="0"/>
              <a:pathLst>
                <a:path w="1" h="19897">
                  <a:moveTo>
                    <a:pt x="0" y="0"/>
                  </a:moveTo>
                  <a:lnTo>
                    <a:pt x="0" y="1989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5033577" y="2287989"/>
              <a:ext cx="9949" cy="1"/>
            </a:xfrm>
            <a:custGeom>
              <a:avLst/>
              <a:gdLst/>
              <a:ahLst/>
              <a:cxnLst/>
              <a:rect l="0" t="0" r="0" b="0"/>
              <a:pathLst>
                <a:path w="9949" h="1">
                  <a:moveTo>
                    <a:pt x="9948" y="0"/>
                  </a:move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5073368" y="1989556"/>
              <a:ext cx="128121" cy="477494"/>
            </a:xfrm>
            <a:custGeom>
              <a:avLst/>
              <a:gdLst/>
              <a:ahLst/>
              <a:cxnLst/>
              <a:rect l="0" t="0" r="0" b="0"/>
              <a:pathLst>
                <a:path w="128121" h="477494">
                  <a:moveTo>
                    <a:pt x="9948" y="0"/>
                  </a:moveTo>
                  <a:lnTo>
                    <a:pt x="25790" y="5280"/>
                  </a:lnTo>
                  <a:lnTo>
                    <a:pt x="32668" y="9047"/>
                  </a:lnTo>
                  <a:lnTo>
                    <a:pt x="39463" y="13768"/>
                  </a:lnTo>
                  <a:lnTo>
                    <a:pt x="46204" y="19127"/>
                  </a:lnTo>
                  <a:lnTo>
                    <a:pt x="54014" y="24909"/>
                  </a:lnTo>
                  <a:lnTo>
                    <a:pt x="71535" y="37230"/>
                  </a:lnTo>
                  <a:lnTo>
                    <a:pt x="79743" y="44715"/>
                  </a:lnTo>
                  <a:lnTo>
                    <a:pt x="87427" y="53022"/>
                  </a:lnTo>
                  <a:lnTo>
                    <a:pt x="94760" y="61875"/>
                  </a:lnTo>
                  <a:lnTo>
                    <a:pt x="101859" y="72198"/>
                  </a:lnTo>
                  <a:lnTo>
                    <a:pt x="108802" y="83502"/>
                  </a:lnTo>
                  <a:lnTo>
                    <a:pt x="115642" y="95459"/>
                  </a:lnTo>
                  <a:lnTo>
                    <a:pt x="120202" y="108957"/>
                  </a:lnTo>
                  <a:lnTo>
                    <a:pt x="123241" y="123482"/>
                  </a:lnTo>
                  <a:lnTo>
                    <a:pt x="125268" y="138692"/>
                  </a:lnTo>
                  <a:lnTo>
                    <a:pt x="126619" y="154359"/>
                  </a:lnTo>
                  <a:lnTo>
                    <a:pt x="127519" y="170329"/>
                  </a:lnTo>
                  <a:lnTo>
                    <a:pt x="128120" y="186503"/>
                  </a:lnTo>
                  <a:lnTo>
                    <a:pt x="127415" y="200602"/>
                  </a:lnTo>
                  <a:lnTo>
                    <a:pt x="125840" y="213317"/>
                  </a:lnTo>
                  <a:lnTo>
                    <a:pt x="123684" y="225109"/>
                  </a:lnTo>
                  <a:lnTo>
                    <a:pt x="120037" y="238497"/>
                  </a:lnTo>
                  <a:lnTo>
                    <a:pt x="115394" y="252949"/>
                  </a:lnTo>
                  <a:lnTo>
                    <a:pt x="97341" y="305291"/>
                  </a:lnTo>
                  <a:lnTo>
                    <a:pt x="92527" y="317374"/>
                  </a:lnTo>
                  <a:lnTo>
                    <a:pt x="87106" y="329851"/>
                  </a:lnTo>
                  <a:lnTo>
                    <a:pt x="81282" y="342590"/>
                  </a:lnTo>
                  <a:lnTo>
                    <a:pt x="68916" y="371482"/>
                  </a:lnTo>
                  <a:lnTo>
                    <a:pt x="62524" y="386923"/>
                  </a:lnTo>
                  <a:lnTo>
                    <a:pt x="56051" y="400534"/>
                  </a:lnTo>
                  <a:lnTo>
                    <a:pt x="49526" y="412923"/>
                  </a:lnTo>
                  <a:lnTo>
                    <a:pt x="42965" y="424499"/>
                  </a:lnTo>
                  <a:lnTo>
                    <a:pt x="36380" y="434426"/>
                  </a:lnTo>
                  <a:lnTo>
                    <a:pt x="29780" y="443255"/>
                  </a:lnTo>
                  <a:lnTo>
                    <a:pt x="0" y="47749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7" name="Group 76"/>
          <p:cNvGrpSpPr/>
          <p:nvPr/>
        </p:nvGrpSpPr>
        <p:grpSpPr>
          <a:xfrm>
            <a:off x="7500626" y="567023"/>
            <a:ext cx="1505202" cy="358121"/>
            <a:chOff x="7500626" y="567023"/>
            <a:chExt cx="1505202" cy="358121"/>
          </a:xfrm>
        </p:grpSpPr>
        <p:sp>
          <p:nvSpPr>
            <p:cNvPr id="73" name="Freeform 72"/>
            <p:cNvSpPr/>
            <p:nvPr/>
          </p:nvSpPr>
          <p:spPr>
            <a:xfrm>
              <a:off x="7500626" y="726187"/>
              <a:ext cx="149218" cy="19897"/>
            </a:xfrm>
            <a:custGeom>
              <a:avLst/>
              <a:gdLst/>
              <a:ahLst/>
              <a:cxnLst/>
              <a:rect l="0" t="0" r="0" b="0"/>
              <a:pathLst>
                <a:path w="149218" h="19897">
                  <a:moveTo>
                    <a:pt x="0" y="19896"/>
                  </a:moveTo>
                  <a:lnTo>
                    <a:pt x="15843" y="14615"/>
                  </a:lnTo>
                  <a:lnTo>
                    <a:pt x="26036" y="13059"/>
                  </a:lnTo>
                  <a:lnTo>
                    <a:pt x="38358" y="12022"/>
                  </a:lnTo>
                  <a:lnTo>
                    <a:pt x="52100" y="11331"/>
                  </a:lnTo>
                  <a:lnTo>
                    <a:pt x="64577" y="9765"/>
                  </a:lnTo>
                  <a:lnTo>
                    <a:pt x="76210" y="7615"/>
                  </a:lnTo>
                  <a:lnTo>
                    <a:pt x="87282" y="5077"/>
                  </a:lnTo>
                  <a:lnTo>
                    <a:pt x="99085" y="3385"/>
                  </a:lnTo>
                  <a:lnTo>
                    <a:pt x="111374" y="2257"/>
                  </a:lnTo>
                  <a:lnTo>
                    <a:pt x="149217"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7713613" y="567023"/>
              <a:ext cx="155881" cy="358121"/>
            </a:xfrm>
            <a:custGeom>
              <a:avLst/>
              <a:gdLst/>
              <a:ahLst/>
              <a:cxnLst/>
              <a:rect l="0" t="0" r="0" b="0"/>
              <a:pathLst>
                <a:path w="155881" h="358121">
                  <a:moveTo>
                    <a:pt x="105343" y="0"/>
                  </a:moveTo>
                  <a:lnTo>
                    <a:pt x="89499" y="5281"/>
                  </a:lnTo>
                  <a:lnTo>
                    <a:pt x="81517" y="9047"/>
                  </a:lnTo>
                  <a:lnTo>
                    <a:pt x="72879" y="13769"/>
                  </a:lnTo>
                  <a:lnTo>
                    <a:pt x="63804" y="19127"/>
                  </a:lnTo>
                  <a:lnTo>
                    <a:pt x="44880" y="30975"/>
                  </a:lnTo>
                  <a:lnTo>
                    <a:pt x="35190" y="37230"/>
                  </a:lnTo>
                  <a:lnTo>
                    <a:pt x="26520" y="43610"/>
                  </a:lnTo>
                  <a:lnTo>
                    <a:pt x="18530" y="50074"/>
                  </a:lnTo>
                  <a:lnTo>
                    <a:pt x="10993" y="56594"/>
                  </a:lnTo>
                  <a:lnTo>
                    <a:pt x="5967" y="65362"/>
                  </a:lnTo>
                  <a:lnTo>
                    <a:pt x="2617" y="75629"/>
                  </a:lnTo>
                  <a:lnTo>
                    <a:pt x="384" y="86894"/>
                  </a:lnTo>
                  <a:lnTo>
                    <a:pt x="0" y="97721"/>
                  </a:lnTo>
                  <a:lnTo>
                    <a:pt x="850" y="108254"/>
                  </a:lnTo>
                  <a:lnTo>
                    <a:pt x="2521" y="118592"/>
                  </a:lnTo>
                  <a:lnTo>
                    <a:pt x="5846" y="127695"/>
                  </a:lnTo>
                  <a:lnTo>
                    <a:pt x="10273" y="135974"/>
                  </a:lnTo>
                  <a:lnTo>
                    <a:pt x="15436" y="143704"/>
                  </a:lnTo>
                  <a:lnTo>
                    <a:pt x="17772" y="152174"/>
                  </a:lnTo>
                  <a:lnTo>
                    <a:pt x="18224" y="161136"/>
                  </a:lnTo>
                  <a:lnTo>
                    <a:pt x="17420" y="170426"/>
                  </a:lnTo>
                  <a:lnTo>
                    <a:pt x="21306" y="175515"/>
                  </a:lnTo>
                  <a:lnTo>
                    <a:pt x="28317" y="177802"/>
                  </a:lnTo>
                  <a:lnTo>
                    <a:pt x="37413" y="178221"/>
                  </a:lnTo>
                  <a:lnTo>
                    <a:pt x="47897" y="179606"/>
                  </a:lnTo>
                  <a:lnTo>
                    <a:pt x="59309" y="181635"/>
                  </a:lnTo>
                  <a:lnTo>
                    <a:pt x="71337" y="184092"/>
                  </a:lnTo>
                  <a:lnTo>
                    <a:pt x="82672" y="186836"/>
                  </a:lnTo>
                  <a:lnTo>
                    <a:pt x="93545" y="189771"/>
                  </a:lnTo>
                  <a:lnTo>
                    <a:pt x="104109" y="192832"/>
                  </a:lnTo>
                  <a:lnTo>
                    <a:pt x="113362" y="197084"/>
                  </a:lnTo>
                  <a:lnTo>
                    <a:pt x="121742" y="202129"/>
                  </a:lnTo>
                  <a:lnTo>
                    <a:pt x="129539" y="207703"/>
                  </a:lnTo>
                  <a:lnTo>
                    <a:pt x="136948" y="215840"/>
                  </a:lnTo>
                  <a:lnTo>
                    <a:pt x="144098" y="225686"/>
                  </a:lnTo>
                  <a:lnTo>
                    <a:pt x="151075" y="236672"/>
                  </a:lnTo>
                  <a:lnTo>
                    <a:pt x="154621" y="247311"/>
                  </a:lnTo>
                  <a:lnTo>
                    <a:pt x="155880" y="257720"/>
                  </a:lnTo>
                  <a:lnTo>
                    <a:pt x="155613" y="267975"/>
                  </a:lnTo>
                  <a:lnTo>
                    <a:pt x="153226" y="278128"/>
                  </a:lnTo>
                  <a:lnTo>
                    <a:pt x="149423" y="288212"/>
                  </a:lnTo>
                  <a:lnTo>
                    <a:pt x="144677" y="298251"/>
                  </a:lnTo>
                  <a:lnTo>
                    <a:pt x="138197" y="306049"/>
                  </a:lnTo>
                  <a:lnTo>
                    <a:pt x="130562" y="312353"/>
                  </a:lnTo>
                  <a:lnTo>
                    <a:pt x="113235" y="323410"/>
                  </a:lnTo>
                  <a:lnTo>
                    <a:pt x="94481" y="335693"/>
                  </a:lnTo>
                  <a:lnTo>
                    <a:pt x="84838" y="340958"/>
                  </a:lnTo>
                  <a:lnTo>
                    <a:pt x="75092" y="345574"/>
                  </a:lnTo>
                  <a:lnTo>
                    <a:pt x="65280" y="349756"/>
                  </a:lnTo>
                  <a:lnTo>
                    <a:pt x="54317" y="352544"/>
                  </a:lnTo>
                  <a:lnTo>
                    <a:pt x="42587" y="354403"/>
                  </a:lnTo>
                  <a:lnTo>
                    <a:pt x="5864" y="35812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8555091" y="795822"/>
              <a:ext cx="149218" cy="1"/>
            </a:xfrm>
            <a:custGeom>
              <a:avLst/>
              <a:gdLst/>
              <a:ahLst/>
              <a:cxnLst/>
              <a:rect l="0" t="0" r="0" b="0"/>
              <a:pathLst>
                <a:path w="149218" h="1">
                  <a:moveTo>
                    <a:pt x="0" y="0"/>
                  </a:moveTo>
                  <a:lnTo>
                    <a:pt x="149217"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8794959" y="616762"/>
              <a:ext cx="210869" cy="307213"/>
            </a:xfrm>
            <a:custGeom>
              <a:avLst/>
              <a:gdLst/>
              <a:ahLst/>
              <a:cxnLst/>
              <a:rect l="0" t="0" r="0" b="0"/>
              <a:pathLst>
                <a:path w="210869" h="307213">
                  <a:moveTo>
                    <a:pt x="177939" y="0"/>
                  </a:moveTo>
                  <a:lnTo>
                    <a:pt x="151534" y="5281"/>
                  </a:lnTo>
                  <a:lnTo>
                    <a:pt x="139335" y="6836"/>
                  </a:lnTo>
                  <a:lnTo>
                    <a:pt x="126781" y="7874"/>
                  </a:lnTo>
                  <a:lnTo>
                    <a:pt x="113991" y="8565"/>
                  </a:lnTo>
                  <a:lnTo>
                    <a:pt x="102147" y="10131"/>
                  </a:lnTo>
                  <a:lnTo>
                    <a:pt x="90936" y="12281"/>
                  </a:lnTo>
                  <a:lnTo>
                    <a:pt x="43836" y="23672"/>
                  </a:lnTo>
                  <a:lnTo>
                    <a:pt x="32166" y="26835"/>
                  </a:lnTo>
                  <a:lnTo>
                    <a:pt x="10357" y="33296"/>
                  </a:lnTo>
                  <a:lnTo>
                    <a:pt x="5426" y="38777"/>
                  </a:lnTo>
                  <a:lnTo>
                    <a:pt x="4348" y="45747"/>
                  </a:lnTo>
                  <a:lnTo>
                    <a:pt x="5841" y="53709"/>
                  </a:lnTo>
                  <a:lnTo>
                    <a:pt x="5731" y="62334"/>
                  </a:lnTo>
                  <a:lnTo>
                    <a:pt x="4552" y="71399"/>
                  </a:lnTo>
                  <a:lnTo>
                    <a:pt x="2661" y="80759"/>
                  </a:lnTo>
                  <a:lnTo>
                    <a:pt x="1400" y="91420"/>
                  </a:lnTo>
                  <a:lnTo>
                    <a:pt x="560" y="102948"/>
                  </a:lnTo>
                  <a:lnTo>
                    <a:pt x="0" y="115055"/>
                  </a:lnTo>
                  <a:lnTo>
                    <a:pt x="2942" y="122021"/>
                  </a:lnTo>
                  <a:lnTo>
                    <a:pt x="8219" y="125560"/>
                  </a:lnTo>
                  <a:lnTo>
                    <a:pt x="15054" y="126813"/>
                  </a:lnTo>
                  <a:lnTo>
                    <a:pt x="24031" y="126544"/>
                  </a:lnTo>
                  <a:lnTo>
                    <a:pt x="34437" y="125259"/>
                  </a:lnTo>
                  <a:lnTo>
                    <a:pt x="45796" y="123297"/>
                  </a:lnTo>
                  <a:lnTo>
                    <a:pt x="56684" y="123094"/>
                  </a:lnTo>
                  <a:lnTo>
                    <a:pt x="67259" y="124065"/>
                  </a:lnTo>
                  <a:lnTo>
                    <a:pt x="77625" y="125817"/>
                  </a:lnTo>
                  <a:lnTo>
                    <a:pt x="88957" y="128090"/>
                  </a:lnTo>
                  <a:lnTo>
                    <a:pt x="113338" y="133564"/>
                  </a:lnTo>
                  <a:lnTo>
                    <a:pt x="124924" y="136571"/>
                  </a:lnTo>
                  <a:lnTo>
                    <a:pt x="135964" y="139681"/>
                  </a:lnTo>
                  <a:lnTo>
                    <a:pt x="146640" y="142859"/>
                  </a:lnTo>
                  <a:lnTo>
                    <a:pt x="155968" y="147189"/>
                  </a:lnTo>
                  <a:lnTo>
                    <a:pt x="164397" y="152286"/>
                  </a:lnTo>
                  <a:lnTo>
                    <a:pt x="172226" y="157895"/>
                  </a:lnTo>
                  <a:lnTo>
                    <a:pt x="179657" y="163845"/>
                  </a:lnTo>
                  <a:lnTo>
                    <a:pt x="186822" y="170022"/>
                  </a:lnTo>
                  <a:lnTo>
                    <a:pt x="193809" y="176350"/>
                  </a:lnTo>
                  <a:lnTo>
                    <a:pt x="199572" y="183885"/>
                  </a:lnTo>
                  <a:lnTo>
                    <a:pt x="204519" y="192225"/>
                  </a:lnTo>
                  <a:lnTo>
                    <a:pt x="208923" y="201100"/>
                  </a:lnTo>
                  <a:lnTo>
                    <a:pt x="210754" y="211438"/>
                  </a:lnTo>
                  <a:lnTo>
                    <a:pt x="210868" y="222752"/>
                  </a:lnTo>
                  <a:lnTo>
                    <a:pt x="209840" y="234715"/>
                  </a:lnTo>
                  <a:lnTo>
                    <a:pt x="206943" y="244901"/>
                  </a:lnTo>
                  <a:lnTo>
                    <a:pt x="202801" y="253903"/>
                  </a:lnTo>
                  <a:lnTo>
                    <a:pt x="197830" y="262115"/>
                  </a:lnTo>
                  <a:lnTo>
                    <a:pt x="192305" y="269800"/>
                  </a:lnTo>
                  <a:lnTo>
                    <a:pt x="186411" y="277134"/>
                  </a:lnTo>
                  <a:lnTo>
                    <a:pt x="180271" y="284234"/>
                  </a:lnTo>
                  <a:lnTo>
                    <a:pt x="172861" y="290072"/>
                  </a:lnTo>
                  <a:lnTo>
                    <a:pt x="164607" y="295070"/>
                  </a:lnTo>
                  <a:lnTo>
                    <a:pt x="155787" y="299507"/>
                  </a:lnTo>
                  <a:lnTo>
                    <a:pt x="145486" y="302465"/>
                  </a:lnTo>
                  <a:lnTo>
                    <a:pt x="134198" y="304437"/>
                  </a:lnTo>
                  <a:lnTo>
                    <a:pt x="122250" y="305752"/>
                  </a:lnTo>
                  <a:lnTo>
                    <a:pt x="109864" y="306628"/>
                  </a:lnTo>
                  <a:lnTo>
                    <a:pt x="97186" y="307212"/>
                  </a:lnTo>
                  <a:lnTo>
                    <a:pt x="38670" y="29843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3" name="Group 82"/>
          <p:cNvGrpSpPr/>
          <p:nvPr/>
        </p:nvGrpSpPr>
        <p:grpSpPr>
          <a:xfrm>
            <a:off x="7430992" y="1104203"/>
            <a:ext cx="666502" cy="387965"/>
            <a:chOff x="7430992" y="1104203"/>
            <a:chExt cx="666502" cy="387965"/>
          </a:xfrm>
        </p:grpSpPr>
        <p:sp>
          <p:nvSpPr>
            <p:cNvPr id="78" name="Freeform 77"/>
            <p:cNvSpPr/>
            <p:nvPr/>
          </p:nvSpPr>
          <p:spPr>
            <a:xfrm>
              <a:off x="7430992" y="1303159"/>
              <a:ext cx="169113" cy="19896"/>
            </a:xfrm>
            <a:custGeom>
              <a:avLst/>
              <a:gdLst/>
              <a:ahLst/>
              <a:cxnLst/>
              <a:rect l="0" t="0" r="0" b="0"/>
              <a:pathLst>
                <a:path w="169113" h="19896">
                  <a:moveTo>
                    <a:pt x="0" y="19895"/>
                  </a:moveTo>
                  <a:lnTo>
                    <a:pt x="15842" y="14614"/>
                  </a:lnTo>
                  <a:lnTo>
                    <a:pt x="24931" y="11954"/>
                  </a:lnTo>
                  <a:lnTo>
                    <a:pt x="46819" y="6049"/>
                  </a:lnTo>
                  <a:lnTo>
                    <a:pt x="58845" y="4033"/>
                  </a:lnTo>
                  <a:lnTo>
                    <a:pt x="71284" y="2689"/>
                  </a:lnTo>
                  <a:lnTo>
                    <a:pt x="83998" y="1792"/>
                  </a:lnTo>
                  <a:lnTo>
                    <a:pt x="96895" y="1195"/>
                  </a:lnTo>
                  <a:lnTo>
                    <a:pt x="109915" y="796"/>
                  </a:lnTo>
                  <a:lnTo>
                    <a:pt x="169112"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7645423" y="1104203"/>
              <a:ext cx="182102" cy="348173"/>
            </a:xfrm>
            <a:custGeom>
              <a:avLst/>
              <a:gdLst/>
              <a:ahLst/>
              <a:cxnLst/>
              <a:rect l="0" t="0" r="0" b="0"/>
              <a:pathLst>
                <a:path w="182102" h="348173">
                  <a:moveTo>
                    <a:pt x="74054" y="0"/>
                  </a:moveTo>
                  <a:lnTo>
                    <a:pt x="63493" y="15843"/>
                  </a:lnTo>
                  <a:lnTo>
                    <a:pt x="59277" y="24931"/>
                  </a:lnTo>
                  <a:lnTo>
                    <a:pt x="55360" y="35411"/>
                  </a:lnTo>
                  <a:lnTo>
                    <a:pt x="51644" y="46819"/>
                  </a:lnTo>
                  <a:lnTo>
                    <a:pt x="48060" y="58845"/>
                  </a:lnTo>
                  <a:lnTo>
                    <a:pt x="37738" y="95790"/>
                  </a:lnTo>
                  <a:lnTo>
                    <a:pt x="27679" y="129334"/>
                  </a:lnTo>
                  <a:lnTo>
                    <a:pt x="17698" y="166783"/>
                  </a:lnTo>
                  <a:lnTo>
                    <a:pt x="1105" y="232245"/>
                  </a:lnTo>
                  <a:lnTo>
                    <a:pt x="0" y="244360"/>
                  </a:lnTo>
                  <a:lnTo>
                    <a:pt x="367" y="255753"/>
                  </a:lnTo>
                  <a:lnTo>
                    <a:pt x="1718" y="266664"/>
                  </a:lnTo>
                  <a:lnTo>
                    <a:pt x="4829" y="276148"/>
                  </a:lnTo>
                  <a:lnTo>
                    <a:pt x="9114" y="284682"/>
                  </a:lnTo>
                  <a:lnTo>
                    <a:pt x="14181" y="292582"/>
                  </a:lnTo>
                  <a:lnTo>
                    <a:pt x="20875" y="298954"/>
                  </a:lnTo>
                  <a:lnTo>
                    <a:pt x="28654" y="304307"/>
                  </a:lnTo>
                  <a:lnTo>
                    <a:pt x="37156" y="308981"/>
                  </a:lnTo>
                  <a:lnTo>
                    <a:pt x="47245" y="312097"/>
                  </a:lnTo>
                  <a:lnTo>
                    <a:pt x="58392" y="314174"/>
                  </a:lnTo>
                  <a:lnTo>
                    <a:pt x="70245" y="315559"/>
                  </a:lnTo>
                  <a:lnTo>
                    <a:pt x="82568" y="314272"/>
                  </a:lnTo>
                  <a:lnTo>
                    <a:pt x="95205" y="311203"/>
                  </a:lnTo>
                  <a:lnTo>
                    <a:pt x="141972" y="295675"/>
                  </a:lnTo>
                  <a:lnTo>
                    <a:pt x="152491" y="291068"/>
                  </a:lnTo>
                  <a:lnTo>
                    <a:pt x="162821" y="285786"/>
                  </a:lnTo>
                  <a:lnTo>
                    <a:pt x="173023" y="280054"/>
                  </a:lnTo>
                  <a:lnTo>
                    <a:pt x="178719" y="271812"/>
                  </a:lnTo>
                  <a:lnTo>
                    <a:pt x="181412" y="261895"/>
                  </a:lnTo>
                  <a:lnTo>
                    <a:pt x="182101" y="250863"/>
                  </a:lnTo>
                  <a:lnTo>
                    <a:pt x="178139" y="242403"/>
                  </a:lnTo>
                  <a:lnTo>
                    <a:pt x="171077" y="235658"/>
                  </a:lnTo>
                  <a:lnTo>
                    <a:pt x="161948" y="230056"/>
                  </a:lnTo>
                  <a:lnTo>
                    <a:pt x="152545" y="227426"/>
                  </a:lnTo>
                  <a:lnTo>
                    <a:pt x="142961" y="226779"/>
                  </a:lnTo>
                  <a:lnTo>
                    <a:pt x="133256" y="227452"/>
                  </a:lnTo>
                  <a:lnTo>
                    <a:pt x="123470" y="229006"/>
                  </a:lnTo>
                  <a:lnTo>
                    <a:pt x="113629" y="231148"/>
                  </a:lnTo>
                  <a:lnTo>
                    <a:pt x="103754" y="233681"/>
                  </a:lnTo>
                  <a:lnTo>
                    <a:pt x="94959" y="237580"/>
                  </a:lnTo>
                  <a:lnTo>
                    <a:pt x="86886" y="242390"/>
                  </a:lnTo>
                  <a:lnTo>
                    <a:pt x="79293" y="247808"/>
                  </a:lnTo>
                  <a:lnTo>
                    <a:pt x="72020" y="253630"/>
                  </a:lnTo>
                  <a:lnTo>
                    <a:pt x="64962" y="259722"/>
                  </a:lnTo>
                  <a:lnTo>
                    <a:pt x="58044" y="265994"/>
                  </a:lnTo>
                  <a:lnTo>
                    <a:pt x="53433" y="274597"/>
                  </a:lnTo>
                  <a:lnTo>
                    <a:pt x="50359" y="284753"/>
                  </a:lnTo>
                  <a:lnTo>
                    <a:pt x="48309" y="295945"/>
                  </a:lnTo>
                  <a:lnTo>
                    <a:pt x="48049" y="306722"/>
                  </a:lnTo>
                  <a:lnTo>
                    <a:pt x="48980" y="317223"/>
                  </a:lnTo>
                  <a:lnTo>
                    <a:pt x="54159" y="34817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7699582" y="1452375"/>
              <a:ext cx="12701" cy="12701"/>
            </a:xfrm>
            <a:custGeom>
              <a:avLst/>
              <a:gdLst/>
              <a:ahLst/>
              <a:cxnLst/>
              <a:rect l="0" t="0" r="0" b="0"/>
              <a:pathLst>
                <a:path w="12701" h="12701">
                  <a:moveTo>
                    <a:pt x="0" y="0"/>
                  </a:moveTo>
                  <a:lnTo>
                    <a:pt x="12700" y="127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7888590" y="1213629"/>
              <a:ext cx="109426" cy="189009"/>
            </a:xfrm>
            <a:custGeom>
              <a:avLst/>
              <a:gdLst/>
              <a:ahLst/>
              <a:cxnLst/>
              <a:rect l="0" t="0" r="0" b="0"/>
              <a:pathLst>
                <a:path w="109426" h="189009">
                  <a:moveTo>
                    <a:pt x="0" y="0"/>
                  </a:moveTo>
                  <a:lnTo>
                    <a:pt x="5281" y="21123"/>
                  </a:lnTo>
                  <a:lnTo>
                    <a:pt x="9047" y="30662"/>
                  </a:lnTo>
                  <a:lnTo>
                    <a:pt x="13768" y="40337"/>
                  </a:lnTo>
                  <a:lnTo>
                    <a:pt x="19126" y="50103"/>
                  </a:lnTo>
                  <a:lnTo>
                    <a:pt x="23804" y="59929"/>
                  </a:lnTo>
                  <a:lnTo>
                    <a:pt x="28027" y="69796"/>
                  </a:lnTo>
                  <a:lnTo>
                    <a:pt x="31949" y="79690"/>
                  </a:lnTo>
                  <a:lnTo>
                    <a:pt x="36773" y="89602"/>
                  </a:lnTo>
                  <a:lnTo>
                    <a:pt x="42201" y="99526"/>
                  </a:lnTo>
                  <a:lnTo>
                    <a:pt x="48029" y="109457"/>
                  </a:lnTo>
                  <a:lnTo>
                    <a:pt x="60400" y="129335"/>
                  </a:lnTo>
                  <a:lnTo>
                    <a:pt x="66794" y="139278"/>
                  </a:lnTo>
                  <a:lnTo>
                    <a:pt x="73268" y="148118"/>
                  </a:lnTo>
                  <a:lnTo>
                    <a:pt x="79794" y="156221"/>
                  </a:lnTo>
                  <a:lnTo>
                    <a:pt x="109425" y="18900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8007963" y="1193733"/>
              <a:ext cx="89531" cy="298435"/>
            </a:xfrm>
            <a:custGeom>
              <a:avLst/>
              <a:gdLst/>
              <a:ahLst/>
              <a:cxnLst/>
              <a:rect l="0" t="0" r="0" b="0"/>
              <a:pathLst>
                <a:path w="89531" h="298435">
                  <a:moveTo>
                    <a:pt x="89530" y="0"/>
                  </a:moveTo>
                  <a:lnTo>
                    <a:pt x="78968" y="21124"/>
                  </a:lnTo>
                  <a:lnTo>
                    <a:pt x="74752" y="30662"/>
                  </a:lnTo>
                  <a:lnTo>
                    <a:pt x="70836" y="40337"/>
                  </a:lnTo>
                  <a:lnTo>
                    <a:pt x="67120" y="50103"/>
                  </a:lnTo>
                  <a:lnTo>
                    <a:pt x="63537" y="61035"/>
                  </a:lnTo>
                  <a:lnTo>
                    <a:pt x="60043" y="72744"/>
                  </a:lnTo>
                  <a:lnTo>
                    <a:pt x="56609" y="84971"/>
                  </a:lnTo>
                  <a:lnTo>
                    <a:pt x="52108" y="97544"/>
                  </a:lnTo>
                  <a:lnTo>
                    <a:pt x="46897" y="110347"/>
                  </a:lnTo>
                  <a:lnTo>
                    <a:pt x="41213" y="123304"/>
                  </a:lnTo>
                  <a:lnTo>
                    <a:pt x="36318" y="137468"/>
                  </a:lnTo>
                  <a:lnTo>
                    <a:pt x="31949" y="152437"/>
                  </a:lnTo>
                  <a:lnTo>
                    <a:pt x="27931" y="167944"/>
                  </a:lnTo>
                  <a:lnTo>
                    <a:pt x="25252" y="183808"/>
                  </a:lnTo>
                  <a:lnTo>
                    <a:pt x="23466" y="199910"/>
                  </a:lnTo>
                  <a:lnTo>
                    <a:pt x="22276" y="216172"/>
                  </a:lnTo>
                  <a:lnTo>
                    <a:pt x="20377" y="230329"/>
                  </a:lnTo>
                  <a:lnTo>
                    <a:pt x="18006" y="243082"/>
                  </a:lnTo>
                  <a:lnTo>
                    <a:pt x="15320" y="254901"/>
                  </a:lnTo>
                  <a:lnTo>
                    <a:pt x="13529" y="267201"/>
                  </a:lnTo>
                  <a:lnTo>
                    <a:pt x="12335" y="279823"/>
                  </a:lnTo>
                  <a:lnTo>
                    <a:pt x="0" y="29843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5" name="Group 94"/>
          <p:cNvGrpSpPr/>
          <p:nvPr/>
        </p:nvGrpSpPr>
        <p:grpSpPr>
          <a:xfrm>
            <a:off x="7629948" y="1104203"/>
            <a:ext cx="1382742" cy="765980"/>
            <a:chOff x="7629948" y="1104203"/>
            <a:chExt cx="1382742" cy="765980"/>
          </a:xfrm>
        </p:grpSpPr>
        <p:sp>
          <p:nvSpPr>
            <p:cNvPr id="84" name="Freeform 83"/>
            <p:cNvSpPr/>
            <p:nvPr/>
          </p:nvSpPr>
          <p:spPr>
            <a:xfrm>
              <a:off x="8198684" y="1153942"/>
              <a:ext cx="177348" cy="109427"/>
            </a:xfrm>
            <a:custGeom>
              <a:avLst/>
              <a:gdLst/>
              <a:ahLst/>
              <a:cxnLst/>
              <a:rect l="0" t="0" r="0" b="0"/>
              <a:pathLst>
                <a:path w="177348" h="109427">
                  <a:moveTo>
                    <a:pt x="117661" y="0"/>
                  </a:moveTo>
                  <a:lnTo>
                    <a:pt x="107098" y="10562"/>
                  </a:lnTo>
                  <a:lnTo>
                    <a:pt x="100671" y="14779"/>
                  </a:lnTo>
                  <a:lnTo>
                    <a:pt x="93071" y="18695"/>
                  </a:lnTo>
                  <a:lnTo>
                    <a:pt x="84687" y="22411"/>
                  </a:lnTo>
                  <a:lnTo>
                    <a:pt x="63583" y="32435"/>
                  </a:lnTo>
                  <a:lnTo>
                    <a:pt x="51765" y="38203"/>
                  </a:lnTo>
                  <a:lnTo>
                    <a:pt x="41677" y="44259"/>
                  </a:lnTo>
                  <a:lnTo>
                    <a:pt x="32740" y="50507"/>
                  </a:lnTo>
                  <a:lnTo>
                    <a:pt x="24572" y="56883"/>
                  </a:lnTo>
                  <a:lnTo>
                    <a:pt x="16915" y="63344"/>
                  </a:lnTo>
                  <a:lnTo>
                    <a:pt x="9601" y="69862"/>
                  </a:lnTo>
                  <a:lnTo>
                    <a:pt x="2513" y="76418"/>
                  </a:lnTo>
                  <a:lnTo>
                    <a:pt x="0" y="82999"/>
                  </a:lnTo>
                  <a:lnTo>
                    <a:pt x="534" y="89597"/>
                  </a:lnTo>
                  <a:lnTo>
                    <a:pt x="3101" y="96207"/>
                  </a:lnTo>
                  <a:lnTo>
                    <a:pt x="10338" y="100613"/>
                  </a:lnTo>
                  <a:lnTo>
                    <a:pt x="20691" y="103551"/>
                  </a:lnTo>
                  <a:lnTo>
                    <a:pt x="33118" y="105509"/>
                  </a:lnTo>
                  <a:lnTo>
                    <a:pt x="46930" y="106814"/>
                  </a:lnTo>
                  <a:lnTo>
                    <a:pt x="61664" y="107685"/>
                  </a:lnTo>
                  <a:lnTo>
                    <a:pt x="91668" y="108652"/>
                  </a:lnTo>
                  <a:lnTo>
                    <a:pt x="177347" y="10942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8226814" y="1362845"/>
              <a:ext cx="169114" cy="9949"/>
            </a:xfrm>
            <a:custGeom>
              <a:avLst/>
              <a:gdLst/>
              <a:ahLst/>
              <a:cxnLst/>
              <a:rect l="0" t="0" r="0" b="0"/>
              <a:pathLst>
                <a:path w="169114" h="9949">
                  <a:moveTo>
                    <a:pt x="0" y="0"/>
                  </a:moveTo>
                  <a:lnTo>
                    <a:pt x="119681" y="0"/>
                  </a:lnTo>
                  <a:lnTo>
                    <a:pt x="169113" y="994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8594882" y="1263368"/>
              <a:ext cx="89531" cy="9948"/>
            </a:xfrm>
            <a:custGeom>
              <a:avLst/>
              <a:gdLst/>
              <a:ahLst/>
              <a:cxnLst/>
              <a:rect l="0" t="0" r="0" b="0"/>
              <a:pathLst>
                <a:path w="89531" h="9948">
                  <a:moveTo>
                    <a:pt x="0" y="0"/>
                  </a:moveTo>
                  <a:lnTo>
                    <a:pt x="21123" y="0"/>
                  </a:lnTo>
                  <a:lnTo>
                    <a:pt x="30662" y="1105"/>
                  </a:lnTo>
                  <a:lnTo>
                    <a:pt x="40337" y="2947"/>
                  </a:lnTo>
                  <a:lnTo>
                    <a:pt x="89530" y="994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8782758" y="1134047"/>
              <a:ext cx="130454" cy="199684"/>
            </a:xfrm>
            <a:custGeom>
              <a:avLst/>
              <a:gdLst/>
              <a:ahLst/>
              <a:cxnLst/>
              <a:rect l="0" t="0" r="0" b="0"/>
              <a:pathLst>
                <a:path w="130454" h="199684">
                  <a:moveTo>
                    <a:pt x="30976" y="0"/>
                  </a:moveTo>
                  <a:lnTo>
                    <a:pt x="58668" y="27691"/>
                  </a:lnTo>
                  <a:lnTo>
                    <a:pt x="63805" y="36146"/>
                  </a:lnTo>
                  <a:lnTo>
                    <a:pt x="68337" y="46203"/>
                  </a:lnTo>
                  <a:lnTo>
                    <a:pt x="72462" y="57329"/>
                  </a:lnTo>
                  <a:lnTo>
                    <a:pt x="75213" y="69168"/>
                  </a:lnTo>
                  <a:lnTo>
                    <a:pt x="77046" y="81482"/>
                  </a:lnTo>
                  <a:lnTo>
                    <a:pt x="78269" y="94112"/>
                  </a:lnTo>
                  <a:lnTo>
                    <a:pt x="77979" y="105848"/>
                  </a:lnTo>
                  <a:lnTo>
                    <a:pt x="76680" y="116988"/>
                  </a:lnTo>
                  <a:lnTo>
                    <a:pt x="74709" y="127731"/>
                  </a:lnTo>
                  <a:lnTo>
                    <a:pt x="71184" y="138209"/>
                  </a:lnTo>
                  <a:lnTo>
                    <a:pt x="66624" y="148510"/>
                  </a:lnTo>
                  <a:lnTo>
                    <a:pt x="61373" y="158693"/>
                  </a:lnTo>
                  <a:lnTo>
                    <a:pt x="55662" y="167693"/>
                  </a:lnTo>
                  <a:lnTo>
                    <a:pt x="49643" y="175903"/>
                  </a:lnTo>
                  <a:lnTo>
                    <a:pt x="43421" y="183587"/>
                  </a:lnTo>
                  <a:lnTo>
                    <a:pt x="35957" y="189815"/>
                  </a:lnTo>
                  <a:lnTo>
                    <a:pt x="27664" y="195072"/>
                  </a:lnTo>
                  <a:lnTo>
                    <a:pt x="18820" y="199683"/>
                  </a:lnTo>
                  <a:lnTo>
                    <a:pt x="11819" y="199440"/>
                  </a:lnTo>
                  <a:lnTo>
                    <a:pt x="6046" y="195962"/>
                  </a:lnTo>
                  <a:lnTo>
                    <a:pt x="1092" y="190328"/>
                  </a:lnTo>
                  <a:lnTo>
                    <a:pt x="0" y="184361"/>
                  </a:lnTo>
                  <a:lnTo>
                    <a:pt x="1483" y="178173"/>
                  </a:lnTo>
                  <a:lnTo>
                    <a:pt x="4682" y="171837"/>
                  </a:lnTo>
                  <a:lnTo>
                    <a:pt x="10130" y="166507"/>
                  </a:lnTo>
                  <a:lnTo>
                    <a:pt x="17079" y="161849"/>
                  </a:lnTo>
                  <a:lnTo>
                    <a:pt x="25027" y="157638"/>
                  </a:lnTo>
                  <a:lnTo>
                    <a:pt x="34747" y="154831"/>
                  </a:lnTo>
                  <a:lnTo>
                    <a:pt x="45648" y="152959"/>
                  </a:lnTo>
                  <a:lnTo>
                    <a:pt x="57337" y="151712"/>
                  </a:lnTo>
                  <a:lnTo>
                    <a:pt x="67340" y="153090"/>
                  </a:lnTo>
                  <a:lnTo>
                    <a:pt x="76219" y="156220"/>
                  </a:lnTo>
                  <a:lnTo>
                    <a:pt x="84350" y="160517"/>
                  </a:lnTo>
                  <a:lnTo>
                    <a:pt x="91980" y="165593"/>
                  </a:lnTo>
                  <a:lnTo>
                    <a:pt x="99278" y="171187"/>
                  </a:lnTo>
                  <a:lnTo>
                    <a:pt x="130453" y="18900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8972898" y="1104203"/>
              <a:ext cx="29844" cy="208905"/>
            </a:xfrm>
            <a:custGeom>
              <a:avLst/>
              <a:gdLst/>
              <a:ahLst/>
              <a:cxnLst/>
              <a:rect l="0" t="0" r="0" b="0"/>
              <a:pathLst>
                <a:path w="29844" h="208905">
                  <a:moveTo>
                    <a:pt x="0" y="0"/>
                  </a:moveTo>
                  <a:lnTo>
                    <a:pt x="0" y="21124"/>
                  </a:lnTo>
                  <a:lnTo>
                    <a:pt x="1105" y="31768"/>
                  </a:lnTo>
                  <a:lnTo>
                    <a:pt x="2947" y="43285"/>
                  </a:lnTo>
                  <a:lnTo>
                    <a:pt x="5281" y="55384"/>
                  </a:lnTo>
                  <a:lnTo>
                    <a:pt x="6836" y="67871"/>
                  </a:lnTo>
                  <a:lnTo>
                    <a:pt x="7873" y="80617"/>
                  </a:lnTo>
                  <a:lnTo>
                    <a:pt x="8565" y="93536"/>
                  </a:lnTo>
                  <a:lnTo>
                    <a:pt x="9333" y="119680"/>
                  </a:lnTo>
                  <a:lnTo>
                    <a:pt x="9538" y="132842"/>
                  </a:lnTo>
                  <a:lnTo>
                    <a:pt x="10780" y="144932"/>
                  </a:lnTo>
                  <a:lnTo>
                    <a:pt x="12713" y="156308"/>
                  </a:lnTo>
                  <a:lnTo>
                    <a:pt x="15106" y="167208"/>
                  </a:lnTo>
                  <a:lnTo>
                    <a:pt x="17809" y="177791"/>
                  </a:lnTo>
                  <a:lnTo>
                    <a:pt x="20715" y="188162"/>
                  </a:lnTo>
                  <a:lnTo>
                    <a:pt x="29843" y="20890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7629948" y="1541906"/>
              <a:ext cx="397911" cy="49739"/>
            </a:xfrm>
            <a:custGeom>
              <a:avLst/>
              <a:gdLst/>
              <a:ahLst/>
              <a:cxnLst/>
              <a:rect l="0" t="0" r="0" b="0"/>
              <a:pathLst>
                <a:path w="397911" h="49739">
                  <a:moveTo>
                    <a:pt x="0" y="49738"/>
                  </a:moveTo>
                  <a:lnTo>
                    <a:pt x="26404" y="49738"/>
                  </a:lnTo>
                  <a:lnTo>
                    <a:pt x="38604" y="48633"/>
                  </a:lnTo>
                  <a:lnTo>
                    <a:pt x="51158" y="46791"/>
                  </a:lnTo>
                  <a:lnTo>
                    <a:pt x="63949" y="44458"/>
                  </a:lnTo>
                  <a:lnTo>
                    <a:pt x="76897" y="42902"/>
                  </a:lnTo>
                  <a:lnTo>
                    <a:pt x="89949" y="41865"/>
                  </a:lnTo>
                  <a:lnTo>
                    <a:pt x="103073" y="41173"/>
                  </a:lnTo>
                  <a:lnTo>
                    <a:pt x="117348" y="39607"/>
                  </a:lnTo>
                  <a:lnTo>
                    <a:pt x="132392" y="37458"/>
                  </a:lnTo>
                  <a:lnTo>
                    <a:pt x="163845" y="32122"/>
                  </a:lnTo>
                  <a:lnTo>
                    <a:pt x="196246" y="26066"/>
                  </a:lnTo>
                  <a:lnTo>
                    <a:pt x="226121" y="19690"/>
                  </a:lnTo>
                  <a:lnTo>
                    <a:pt x="240277" y="16443"/>
                  </a:lnTo>
                  <a:lnTo>
                    <a:pt x="254135" y="14277"/>
                  </a:lnTo>
                  <a:lnTo>
                    <a:pt x="267797" y="12834"/>
                  </a:lnTo>
                  <a:lnTo>
                    <a:pt x="281324" y="11872"/>
                  </a:lnTo>
                  <a:lnTo>
                    <a:pt x="294765" y="11230"/>
                  </a:lnTo>
                  <a:lnTo>
                    <a:pt x="321487" y="10518"/>
                  </a:lnTo>
                  <a:lnTo>
                    <a:pt x="333698" y="9222"/>
                  </a:lnTo>
                  <a:lnTo>
                    <a:pt x="345155" y="7253"/>
                  </a:lnTo>
                  <a:lnTo>
                    <a:pt x="39791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7659791" y="1730913"/>
              <a:ext cx="119374" cy="19897"/>
            </a:xfrm>
            <a:custGeom>
              <a:avLst/>
              <a:gdLst/>
              <a:ahLst/>
              <a:cxnLst/>
              <a:rect l="0" t="0" r="0" b="0"/>
              <a:pathLst>
                <a:path w="119374" h="19897">
                  <a:moveTo>
                    <a:pt x="0" y="0"/>
                  </a:moveTo>
                  <a:lnTo>
                    <a:pt x="15842" y="5281"/>
                  </a:lnTo>
                  <a:lnTo>
                    <a:pt x="24930" y="6837"/>
                  </a:lnTo>
                  <a:lnTo>
                    <a:pt x="35411" y="7874"/>
                  </a:lnTo>
                  <a:lnTo>
                    <a:pt x="46819" y="8565"/>
                  </a:lnTo>
                  <a:lnTo>
                    <a:pt x="71284" y="9333"/>
                  </a:lnTo>
                  <a:lnTo>
                    <a:pt x="119373" y="1989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7844343" y="1631436"/>
              <a:ext cx="174742" cy="238747"/>
            </a:xfrm>
            <a:custGeom>
              <a:avLst/>
              <a:gdLst/>
              <a:ahLst/>
              <a:cxnLst/>
              <a:rect l="0" t="0" r="0" b="0"/>
              <a:pathLst>
                <a:path w="174742" h="238747">
                  <a:moveTo>
                    <a:pt x="34299" y="0"/>
                  </a:moveTo>
                  <a:lnTo>
                    <a:pt x="29018" y="15842"/>
                  </a:lnTo>
                  <a:lnTo>
                    <a:pt x="26357" y="24930"/>
                  </a:lnTo>
                  <a:lnTo>
                    <a:pt x="20452" y="46818"/>
                  </a:lnTo>
                  <a:lnTo>
                    <a:pt x="1088" y="123015"/>
                  </a:lnTo>
                  <a:lnTo>
                    <a:pt x="0" y="136170"/>
                  </a:lnTo>
                  <a:lnTo>
                    <a:pt x="380" y="149361"/>
                  </a:lnTo>
                  <a:lnTo>
                    <a:pt x="1739" y="162576"/>
                  </a:lnTo>
                  <a:lnTo>
                    <a:pt x="3750" y="174703"/>
                  </a:lnTo>
                  <a:lnTo>
                    <a:pt x="6195" y="186103"/>
                  </a:lnTo>
                  <a:lnTo>
                    <a:pt x="8931" y="197019"/>
                  </a:lnTo>
                  <a:lnTo>
                    <a:pt x="12966" y="206507"/>
                  </a:lnTo>
                  <a:lnTo>
                    <a:pt x="17866" y="215043"/>
                  </a:lnTo>
                  <a:lnTo>
                    <a:pt x="23344" y="222944"/>
                  </a:lnTo>
                  <a:lnTo>
                    <a:pt x="31417" y="228211"/>
                  </a:lnTo>
                  <a:lnTo>
                    <a:pt x="41219" y="231723"/>
                  </a:lnTo>
                  <a:lnTo>
                    <a:pt x="52176" y="234064"/>
                  </a:lnTo>
                  <a:lnTo>
                    <a:pt x="62797" y="234520"/>
                  </a:lnTo>
                  <a:lnTo>
                    <a:pt x="73193" y="233718"/>
                  </a:lnTo>
                  <a:lnTo>
                    <a:pt x="83440" y="232078"/>
                  </a:lnTo>
                  <a:lnTo>
                    <a:pt x="93587" y="228774"/>
                  </a:lnTo>
                  <a:lnTo>
                    <a:pt x="103667" y="224361"/>
                  </a:lnTo>
                  <a:lnTo>
                    <a:pt x="113704" y="219208"/>
                  </a:lnTo>
                  <a:lnTo>
                    <a:pt x="122605" y="213563"/>
                  </a:lnTo>
                  <a:lnTo>
                    <a:pt x="130750" y="207588"/>
                  </a:lnTo>
                  <a:lnTo>
                    <a:pt x="138391" y="201395"/>
                  </a:lnTo>
                  <a:lnTo>
                    <a:pt x="145695" y="195055"/>
                  </a:lnTo>
                  <a:lnTo>
                    <a:pt x="152775" y="188618"/>
                  </a:lnTo>
                  <a:lnTo>
                    <a:pt x="159706" y="182116"/>
                  </a:lnTo>
                  <a:lnTo>
                    <a:pt x="165432" y="174465"/>
                  </a:lnTo>
                  <a:lnTo>
                    <a:pt x="170354" y="166049"/>
                  </a:lnTo>
                  <a:lnTo>
                    <a:pt x="174741" y="157122"/>
                  </a:lnTo>
                  <a:lnTo>
                    <a:pt x="174350" y="152276"/>
                  </a:lnTo>
                  <a:lnTo>
                    <a:pt x="170773" y="150151"/>
                  </a:lnTo>
                  <a:lnTo>
                    <a:pt x="165073" y="149839"/>
                  </a:lnTo>
                  <a:lnTo>
                    <a:pt x="157956" y="151842"/>
                  </a:lnTo>
                  <a:lnTo>
                    <a:pt x="149896" y="155388"/>
                  </a:lnTo>
                  <a:lnTo>
                    <a:pt x="141207" y="159963"/>
                  </a:lnTo>
                  <a:lnTo>
                    <a:pt x="133204" y="166329"/>
                  </a:lnTo>
                  <a:lnTo>
                    <a:pt x="125658" y="173888"/>
                  </a:lnTo>
                  <a:lnTo>
                    <a:pt x="118416" y="182244"/>
                  </a:lnTo>
                  <a:lnTo>
                    <a:pt x="114694" y="191130"/>
                  </a:lnTo>
                  <a:lnTo>
                    <a:pt x="113318" y="200370"/>
                  </a:lnTo>
                  <a:lnTo>
                    <a:pt x="113881" y="23874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8644621" y="1423147"/>
              <a:ext cx="368069" cy="9334"/>
            </a:xfrm>
            <a:custGeom>
              <a:avLst/>
              <a:gdLst/>
              <a:ahLst/>
              <a:cxnLst/>
              <a:rect l="0" t="0" r="0" b="0"/>
              <a:pathLst>
                <a:path w="368069" h="9334">
                  <a:moveTo>
                    <a:pt x="0" y="9333"/>
                  </a:moveTo>
                  <a:lnTo>
                    <a:pt x="212238" y="9333"/>
                  </a:lnTo>
                  <a:lnTo>
                    <a:pt x="225495" y="8228"/>
                  </a:lnTo>
                  <a:lnTo>
                    <a:pt x="238755" y="6385"/>
                  </a:lnTo>
                  <a:lnTo>
                    <a:pt x="252016" y="4052"/>
                  </a:lnTo>
                  <a:lnTo>
                    <a:pt x="265278" y="2496"/>
                  </a:lnTo>
                  <a:lnTo>
                    <a:pt x="278540" y="1459"/>
                  </a:lnTo>
                  <a:lnTo>
                    <a:pt x="291804" y="768"/>
                  </a:lnTo>
                  <a:lnTo>
                    <a:pt x="318330" y="0"/>
                  </a:lnTo>
                  <a:lnTo>
                    <a:pt x="368068" y="933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8614778" y="1621488"/>
              <a:ext cx="139270" cy="9949"/>
            </a:xfrm>
            <a:custGeom>
              <a:avLst/>
              <a:gdLst/>
              <a:ahLst/>
              <a:cxnLst/>
              <a:rect l="0" t="0" r="0" b="0"/>
              <a:pathLst>
                <a:path w="139270" h="9949">
                  <a:moveTo>
                    <a:pt x="0" y="9948"/>
                  </a:moveTo>
                  <a:lnTo>
                    <a:pt x="21123" y="9948"/>
                  </a:lnTo>
                  <a:lnTo>
                    <a:pt x="30661" y="8842"/>
                  </a:lnTo>
                  <a:lnTo>
                    <a:pt x="40337" y="7000"/>
                  </a:lnTo>
                  <a:lnTo>
                    <a:pt x="50102" y="4667"/>
                  </a:lnTo>
                  <a:lnTo>
                    <a:pt x="61034" y="3111"/>
                  </a:lnTo>
                  <a:lnTo>
                    <a:pt x="72744" y="2074"/>
                  </a:lnTo>
                  <a:lnTo>
                    <a:pt x="139269"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8825631" y="1512062"/>
              <a:ext cx="160321" cy="230871"/>
            </a:xfrm>
            <a:custGeom>
              <a:avLst/>
              <a:gdLst/>
              <a:ahLst/>
              <a:cxnLst/>
              <a:rect l="0" t="0" r="0" b="0"/>
              <a:pathLst>
                <a:path w="160321" h="230871">
                  <a:moveTo>
                    <a:pt x="37841" y="0"/>
                  </a:moveTo>
                  <a:lnTo>
                    <a:pt x="4632" y="99631"/>
                  </a:lnTo>
                  <a:lnTo>
                    <a:pt x="2437" y="110633"/>
                  </a:lnTo>
                  <a:lnTo>
                    <a:pt x="975" y="122389"/>
                  </a:lnTo>
                  <a:lnTo>
                    <a:pt x="0" y="134648"/>
                  </a:lnTo>
                  <a:lnTo>
                    <a:pt x="455" y="147241"/>
                  </a:lnTo>
                  <a:lnTo>
                    <a:pt x="1865" y="160058"/>
                  </a:lnTo>
                  <a:lnTo>
                    <a:pt x="3909" y="173024"/>
                  </a:lnTo>
                  <a:lnTo>
                    <a:pt x="7483" y="184984"/>
                  </a:lnTo>
                  <a:lnTo>
                    <a:pt x="12076" y="196273"/>
                  </a:lnTo>
                  <a:lnTo>
                    <a:pt x="17348" y="207115"/>
                  </a:lnTo>
                  <a:lnTo>
                    <a:pt x="24179" y="215448"/>
                  </a:lnTo>
                  <a:lnTo>
                    <a:pt x="32050" y="222109"/>
                  </a:lnTo>
                  <a:lnTo>
                    <a:pt x="40612" y="227655"/>
                  </a:lnTo>
                  <a:lnTo>
                    <a:pt x="49636" y="230247"/>
                  </a:lnTo>
                  <a:lnTo>
                    <a:pt x="58969" y="230870"/>
                  </a:lnTo>
                  <a:lnTo>
                    <a:pt x="68505" y="230179"/>
                  </a:lnTo>
                  <a:lnTo>
                    <a:pt x="78180" y="227509"/>
                  </a:lnTo>
                  <a:lnTo>
                    <a:pt x="87945" y="223518"/>
                  </a:lnTo>
                  <a:lnTo>
                    <a:pt x="97771" y="218646"/>
                  </a:lnTo>
                  <a:lnTo>
                    <a:pt x="106533" y="213188"/>
                  </a:lnTo>
                  <a:lnTo>
                    <a:pt x="114584" y="207339"/>
                  </a:lnTo>
                  <a:lnTo>
                    <a:pt x="122163" y="201229"/>
                  </a:lnTo>
                  <a:lnTo>
                    <a:pt x="129425" y="194945"/>
                  </a:lnTo>
                  <a:lnTo>
                    <a:pt x="136478" y="188545"/>
                  </a:lnTo>
                  <a:lnTo>
                    <a:pt x="143390" y="182067"/>
                  </a:lnTo>
                  <a:lnTo>
                    <a:pt x="149104" y="174433"/>
                  </a:lnTo>
                  <a:lnTo>
                    <a:pt x="154017" y="166028"/>
                  </a:lnTo>
                  <a:lnTo>
                    <a:pt x="158399" y="157108"/>
                  </a:lnTo>
                  <a:lnTo>
                    <a:pt x="160215" y="147846"/>
                  </a:lnTo>
                  <a:lnTo>
                    <a:pt x="160320" y="138355"/>
                  </a:lnTo>
                  <a:lnTo>
                    <a:pt x="159284" y="128712"/>
                  </a:lnTo>
                  <a:lnTo>
                    <a:pt x="155278" y="124494"/>
                  </a:lnTo>
                  <a:lnTo>
                    <a:pt x="149292" y="123892"/>
                  </a:lnTo>
                  <a:lnTo>
                    <a:pt x="141985" y="125702"/>
                  </a:lnTo>
                  <a:lnTo>
                    <a:pt x="134904" y="129119"/>
                  </a:lnTo>
                  <a:lnTo>
                    <a:pt x="127972" y="133608"/>
                  </a:lnTo>
                  <a:lnTo>
                    <a:pt x="121140" y="138811"/>
                  </a:lnTo>
                  <a:lnTo>
                    <a:pt x="114375" y="144490"/>
                  </a:lnTo>
                  <a:lnTo>
                    <a:pt x="107654" y="150487"/>
                  </a:lnTo>
                  <a:lnTo>
                    <a:pt x="100962" y="156696"/>
                  </a:lnTo>
                  <a:lnTo>
                    <a:pt x="97607" y="164150"/>
                  </a:lnTo>
                  <a:lnTo>
                    <a:pt x="96475" y="172436"/>
                  </a:lnTo>
                  <a:lnTo>
                    <a:pt x="97528" y="19895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 name="Group 102"/>
          <p:cNvGrpSpPr/>
          <p:nvPr/>
        </p:nvGrpSpPr>
        <p:grpSpPr>
          <a:xfrm>
            <a:off x="7968172" y="1909973"/>
            <a:ext cx="1330268" cy="616764"/>
            <a:chOff x="7968172" y="1909973"/>
            <a:chExt cx="1330268" cy="616764"/>
          </a:xfrm>
        </p:grpSpPr>
        <p:sp>
          <p:nvSpPr>
            <p:cNvPr id="96" name="Freeform 95"/>
            <p:cNvSpPr/>
            <p:nvPr/>
          </p:nvSpPr>
          <p:spPr>
            <a:xfrm>
              <a:off x="7968172" y="1999503"/>
              <a:ext cx="119374" cy="248696"/>
            </a:xfrm>
            <a:custGeom>
              <a:avLst/>
              <a:gdLst/>
              <a:ahLst/>
              <a:cxnLst/>
              <a:rect l="0" t="0" r="0" b="0"/>
              <a:pathLst>
                <a:path w="119374" h="248696">
                  <a:moveTo>
                    <a:pt x="0" y="0"/>
                  </a:moveTo>
                  <a:lnTo>
                    <a:pt x="5281" y="21124"/>
                  </a:lnTo>
                  <a:lnTo>
                    <a:pt x="9047" y="31768"/>
                  </a:lnTo>
                  <a:lnTo>
                    <a:pt x="13768" y="43285"/>
                  </a:lnTo>
                  <a:lnTo>
                    <a:pt x="19127" y="55384"/>
                  </a:lnTo>
                  <a:lnTo>
                    <a:pt x="24909" y="66766"/>
                  </a:lnTo>
                  <a:lnTo>
                    <a:pt x="30976" y="77670"/>
                  </a:lnTo>
                  <a:lnTo>
                    <a:pt x="37230" y="88256"/>
                  </a:lnTo>
                  <a:lnTo>
                    <a:pt x="42504" y="99734"/>
                  </a:lnTo>
                  <a:lnTo>
                    <a:pt x="47127" y="111807"/>
                  </a:lnTo>
                  <a:lnTo>
                    <a:pt x="51313" y="124277"/>
                  </a:lnTo>
                  <a:lnTo>
                    <a:pt x="57421" y="137012"/>
                  </a:lnTo>
                  <a:lnTo>
                    <a:pt x="64808" y="149923"/>
                  </a:lnTo>
                  <a:lnTo>
                    <a:pt x="73048" y="162951"/>
                  </a:lnTo>
                  <a:lnTo>
                    <a:pt x="79648" y="176058"/>
                  </a:lnTo>
                  <a:lnTo>
                    <a:pt x="85152" y="189217"/>
                  </a:lnTo>
                  <a:lnTo>
                    <a:pt x="89927" y="202411"/>
                  </a:lnTo>
                  <a:lnTo>
                    <a:pt x="95321" y="213418"/>
                  </a:lnTo>
                  <a:lnTo>
                    <a:pt x="101128" y="222966"/>
                  </a:lnTo>
                  <a:lnTo>
                    <a:pt x="119373" y="24869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8087545" y="1959712"/>
              <a:ext cx="79583" cy="567025"/>
            </a:xfrm>
            <a:custGeom>
              <a:avLst/>
              <a:gdLst/>
              <a:ahLst/>
              <a:cxnLst/>
              <a:rect l="0" t="0" r="0" b="0"/>
              <a:pathLst>
                <a:path w="79583" h="567025">
                  <a:moveTo>
                    <a:pt x="79582" y="0"/>
                  </a:moveTo>
                  <a:lnTo>
                    <a:pt x="74301" y="15843"/>
                  </a:lnTo>
                  <a:lnTo>
                    <a:pt x="72746" y="26036"/>
                  </a:lnTo>
                  <a:lnTo>
                    <a:pt x="71709" y="38359"/>
                  </a:lnTo>
                  <a:lnTo>
                    <a:pt x="71018" y="52100"/>
                  </a:lnTo>
                  <a:lnTo>
                    <a:pt x="70250" y="85053"/>
                  </a:lnTo>
                  <a:lnTo>
                    <a:pt x="69757" y="154964"/>
                  </a:lnTo>
                  <a:lnTo>
                    <a:pt x="68611" y="169628"/>
                  </a:lnTo>
                  <a:lnTo>
                    <a:pt x="66741" y="182720"/>
                  </a:lnTo>
                  <a:lnTo>
                    <a:pt x="64389" y="194764"/>
                  </a:lnTo>
                  <a:lnTo>
                    <a:pt x="62822" y="208320"/>
                  </a:lnTo>
                  <a:lnTo>
                    <a:pt x="61777" y="222883"/>
                  </a:lnTo>
                  <a:lnTo>
                    <a:pt x="61080" y="238119"/>
                  </a:lnTo>
                  <a:lnTo>
                    <a:pt x="59510" y="251592"/>
                  </a:lnTo>
                  <a:lnTo>
                    <a:pt x="57358" y="263890"/>
                  </a:lnTo>
                  <a:lnTo>
                    <a:pt x="54819" y="275405"/>
                  </a:lnTo>
                  <a:lnTo>
                    <a:pt x="53125" y="289713"/>
                  </a:lnTo>
                  <a:lnTo>
                    <a:pt x="51996" y="305884"/>
                  </a:lnTo>
                  <a:lnTo>
                    <a:pt x="51244" y="323296"/>
                  </a:lnTo>
                  <a:lnTo>
                    <a:pt x="49637" y="338220"/>
                  </a:lnTo>
                  <a:lnTo>
                    <a:pt x="47460" y="351485"/>
                  </a:lnTo>
                  <a:lnTo>
                    <a:pt x="42095" y="376172"/>
                  </a:lnTo>
                  <a:lnTo>
                    <a:pt x="32860" y="416033"/>
                  </a:lnTo>
                  <a:lnTo>
                    <a:pt x="26395" y="446493"/>
                  </a:lnTo>
                  <a:lnTo>
                    <a:pt x="23123" y="460143"/>
                  </a:lnTo>
                  <a:lnTo>
                    <a:pt x="19836" y="472558"/>
                  </a:lnTo>
                  <a:lnTo>
                    <a:pt x="13238" y="496301"/>
                  </a:lnTo>
                  <a:lnTo>
                    <a:pt x="9930" y="508822"/>
                  </a:lnTo>
                  <a:lnTo>
                    <a:pt x="0" y="56702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8326292" y="2019399"/>
              <a:ext cx="217339" cy="198957"/>
            </a:xfrm>
            <a:custGeom>
              <a:avLst/>
              <a:gdLst/>
              <a:ahLst/>
              <a:cxnLst/>
              <a:rect l="0" t="0" r="0" b="0"/>
              <a:pathLst>
                <a:path w="217339" h="198957">
                  <a:moveTo>
                    <a:pt x="9948" y="0"/>
                  </a:moveTo>
                  <a:lnTo>
                    <a:pt x="25790" y="5281"/>
                  </a:lnTo>
                  <a:lnTo>
                    <a:pt x="34879" y="6837"/>
                  </a:lnTo>
                  <a:lnTo>
                    <a:pt x="45359" y="7874"/>
                  </a:lnTo>
                  <a:lnTo>
                    <a:pt x="56766" y="8565"/>
                  </a:lnTo>
                  <a:lnTo>
                    <a:pt x="81232" y="9333"/>
                  </a:lnTo>
                  <a:lnTo>
                    <a:pt x="93945" y="9538"/>
                  </a:lnTo>
                  <a:lnTo>
                    <a:pt x="107948" y="10780"/>
                  </a:lnTo>
                  <a:lnTo>
                    <a:pt x="122810" y="12713"/>
                  </a:lnTo>
                  <a:lnTo>
                    <a:pt x="138244" y="15107"/>
                  </a:lnTo>
                  <a:lnTo>
                    <a:pt x="151850" y="17809"/>
                  </a:lnTo>
                  <a:lnTo>
                    <a:pt x="164236" y="20715"/>
                  </a:lnTo>
                  <a:lnTo>
                    <a:pt x="175809" y="23758"/>
                  </a:lnTo>
                  <a:lnTo>
                    <a:pt x="186841" y="27997"/>
                  </a:lnTo>
                  <a:lnTo>
                    <a:pt x="197510" y="33034"/>
                  </a:lnTo>
                  <a:lnTo>
                    <a:pt x="207940" y="38602"/>
                  </a:lnTo>
                  <a:lnTo>
                    <a:pt x="213788" y="45630"/>
                  </a:lnTo>
                  <a:lnTo>
                    <a:pt x="216581" y="53632"/>
                  </a:lnTo>
                  <a:lnTo>
                    <a:pt x="217338" y="62282"/>
                  </a:lnTo>
                  <a:lnTo>
                    <a:pt x="215631" y="70259"/>
                  </a:lnTo>
                  <a:lnTo>
                    <a:pt x="212283" y="77788"/>
                  </a:lnTo>
                  <a:lnTo>
                    <a:pt x="207840" y="85018"/>
                  </a:lnTo>
                  <a:lnTo>
                    <a:pt x="201563" y="92049"/>
                  </a:lnTo>
                  <a:lnTo>
                    <a:pt x="194062" y="98946"/>
                  </a:lnTo>
                  <a:lnTo>
                    <a:pt x="185745" y="105755"/>
                  </a:lnTo>
                  <a:lnTo>
                    <a:pt x="175780" y="112505"/>
                  </a:lnTo>
                  <a:lnTo>
                    <a:pt x="164715" y="119216"/>
                  </a:lnTo>
                  <a:lnTo>
                    <a:pt x="152917" y="125900"/>
                  </a:lnTo>
                  <a:lnTo>
                    <a:pt x="128019" y="139222"/>
                  </a:lnTo>
                  <a:lnTo>
                    <a:pt x="115189" y="145870"/>
                  </a:lnTo>
                  <a:lnTo>
                    <a:pt x="102215" y="151407"/>
                  </a:lnTo>
                  <a:lnTo>
                    <a:pt x="89144" y="156203"/>
                  </a:lnTo>
                  <a:lnTo>
                    <a:pt x="76009" y="160506"/>
                  </a:lnTo>
                  <a:lnTo>
                    <a:pt x="65042" y="165586"/>
                  </a:lnTo>
                  <a:lnTo>
                    <a:pt x="55519" y="171182"/>
                  </a:lnTo>
                  <a:lnTo>
                    <a:pt x="46961" y="177124"/>
                  </a:lnTo>
                  <a:lnTo>
                    <a:pt x="37939" y="182191"/>
                  </a:lnTo>
                  <a:lnTo>
                    <a:pt x="28608" y="186674"/>
                  </a:lnTo>
                  <a:lnTo>
                    <a:pt x="0" y="19895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8306396" y="2238250"/>
              <a:ext cx="278539" cy="39792"/>
            </a:xfrm>
            <a:custGeom>
              <a:avLst/>
              <a:gdLst/>
              <a:ahLst/>
              <a:cxnLst/>
              <a:rect l="0" t="0" r="0" b="0"/>
              <a:pathLst>
                <a:path w="278539" h="39792">
                  <a:moveTo>
                    <a:pt x="0" y="39791"/>
                  </a:moveTo>
                  <a:lnTo>
                    <a:pt x="21124" y="34510"/>
                  </a:lnTo>
                  <a:lnTo>
                    <a:pt x="46232" y="28970"/>
                  </a:lnTo>
                  <a:lnTo>
                    <a:pt x="60666" y="25945"/>
                  </a:lnTo>
                  <a:lnTo>
                    <a:pt x="74708" y="23929"/>
                  </a:lnTo>
                  <a:lnTo>
                    <a:pt x="88492" y="22584"/>
                  </a:lnTo>
                  <a:lnTo>
                    <a:pt x="102102" y="21688"/>
                  </a:lnTo>
                  <a:lnTo>
                    <a:pt x="115596" y="21091"/>
                  </a:lnTo>
                  <a:lnTo>
                    <a:pt x="142380" y="20427"/>
                  </a:lnTo>
                  <a:lnTo>
                    <a:pt x="154607" y="19144"/>
                  </a:lnTo>
                  <a:lnTo>
                    <a:pt x="166075" y="17184"/>
                  </a:lnTo>
                  <a:lnTo>
                    <a:pt x="177035" y="14772"/>
                  </a:lnTo>
                  <a:lnTo>
                    <a:pt x="188763" y="13164"/>
                  </a:lnTo>
                  <a:lnTo>
                    <a:pt x="201004" y="12092"/>
                  </a:lnTo>
                  <a:lnTo>
                    <a:pt x="224183" y="10901"/>
                  </a:lnTo>
                  <a:lnTo>
                    <a:pt x="248555" y="10230"/>
                  </a:lnTo>
                  <a:lnTo>
                    <a:pt x="254128" y="10136"/>
                  </a:lnTo>
                  <a:lnTo>
                    <a:pt x="278538"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8694360" y="1980018"/>
              <a:ext cx="218302" cy="363816"/>
            </a:xfrm>
            <a:custGeom>
              <a:avLst/>
              <a:gdLst/>
              <a:ahLst/>
              <a:cxnLst/>
              <a:rect l="0" t="0" r="0" b="0"/>
              <a:pathLst>
                <a:path w="218302" h="363816">
                  <a:moveTo>
                    <a:pt x="9948" y="9538"/>
                  </a:moveTo>
                  <a:lnTo>
                    <a:pt x="25790" y="4257"/>
                  </a:lnTo>
                  <a:lnTo>
                    <a:pt x="35983" y="2701"/>
                  </a:lnTo>
                  <a:lnTo>
                    <a:pt x="48306" y="1664"/>
                  </a:lnTo>
                  <a:lnTo>
                    <a:pt x="62047" y="973"/>
                  </a:lnTo>
                  <a:lnTo>
                    <a:pt x="92053" y="204"/>
                  </a:lnTo>
                  <a:lnTo>
                    <a:pt x="107792" y="0"/>
                  </a:lnTo>
                  <a:lnTo>
                    <a:pt x="120495" y="2074"/>
                  </a:lnTo>
                  <a:lnTo>
                    <a:pt x="131174" y="5667"/>
                  </a:lnTo>
                  <a:lnTo>
                    <a:pt x="140504" y="10273"/>
                  </a:lnTo>
                  <a:lnTo>
                    <a:pt x="144514" y="16660"/>
                  </a:lnTo>
                  <a:lnTo>
                    <a:pt x="144976" y="24234"/>
                  </a:lnTo>
                  <a:lnTo>
                    <a:pt x="143074" y="32599"/>
                  </a:lnTo>
                  <a:lnTo>
                    <a:pt x="138490" y="41491"/>
                  </a:lnTo>
                  <a:lnTo>
                    <a:pt x="132118" y="50736"/>
                  </a:lnTo>
                  <a:lnTo>
                    <a:pt x="124553" y="60214"/>
                  </a:lnTo>
                  <a:lnTo>
                    <a:pt x="116195" y="68744"/>
                  </a:lnTo>
                  <a:lnTo>
                    <a:pt x="107307" y="76641"/>
                  </a:lnTo>
                  <a:lnTo>
                    <a:pt x="98065" y="84117"/>
                  </a:lnTo>
                  <a:lnTo>
                    <a:pt x="89693" y="91311"/>
                  </a:lnTo>
                  <a:lnTo>
                    <a:pt x="81901" y="98318"/>
                  </a:lnTo>
                  <a:lnTo>
                    <a:pt x="74497" y="105200"/>
                  </a:lnTo>
                  <a:lnTo>
                    <a:pt x="70665" y="113104"/>
                  </a:lnTo>
                  <a:lnTo>
                    <a:pt x="69216" y="121688"/>
                  </a:lnTo>
                  <a:lnTo>
                    <a:pt x="69356" y="130728"/>
                  </a:lnTo>
                  <a:lnTo>
                    <a:pt x="72765" y="137859"/>
                  </a:lnTo>
                  <a:lnTo>
                    <a:pt x="78354" y="143719"/>
                  </a:lnTo>
                  <a:lnTo>
                    <a:pt x="85395" y="148731"/>
                  </a:lnTo>
                  <a:lnTo>
                    <a:pt x="94511" y="153177"/>
                  </a:lnTo>
                  <a:lnTo>
                    <a:pt x="105009" y="157247"/>
                  </a:lnTo>
                  <a:lnTo>
                    <a:pt x="116429" y="161065"/>
                  </a:lnTo>
                  <a:lnTo>
                    <a:pt x="128464" y="165821"/>
                  </a:lnTo>
                  <a:lnTo>
                    <a:pt x="140908" y="171203"/>
                  </a:lnTo>
                  <a:lnTo>
                    <a:pt x="166525" y="183077"/>
                  </a:lnTo>
                  <a:lnTo>
                    <a:pt x="192647" y="195724"/>
                  </a:lnTo>
                  <a:lnTo>
                    <a:pt x="202487" y="203296"/>
                  </a:lnTo>
                  <a:lnTo>
                    <a:pt x="210153" y="211660"/>
                  </a:lnTo>
                  <a:lnTo>
                    <a:pt x="216368" y="220552"/>
                  </a:lnTo>
                  <a:lnTo>
                    <a:pt x="218301" y="229796"/>
                  </a:lnTo>
                  <a:lnTo>
                    <a:pt x="217378" y="239275"/>
                  </a:lnTo>
                  <a:lnTo>
                    <a:pt x="214554" y="248910"/>
                  </a:lnTo>
                  <a:lnTo>
                    <a:pt x="209354" y="258649"/>
                  </a:lnTo>
                  <a:lnTo>
                    <a:pt x="202572" y="268458"/>
                  </a:lnTo>
                  <a:lnTo>
                    <a:pt x="194734" y="278313"/>
                  </a:lnTo>
                  <a:lnTo>
                    <a:pt x="187299" y="287094"/>
                  </a:lnTo>
                  <a:lnTo>
                    <a:pt x="180131" y="295158"/>
                  </a:lnTo>
                  <a:lnTo>
                    <a:pt x="173142" y="302745"/>
                  </a:lnTo>
                  <a:lnTo>
                    <a:pt x="164062" y="310014"/>
                  </a:lnTo>
                  <a:lnTo>
                    <a:pt x="153586" y="317070"/>
                  </a:lnTo>
                  <a:lnTo>
                    <a:pt x="142182" y="323985"/>
                  </a:lnTo>
                  <a:lnTo>
                    <a:pt x="130158" y="330805"/>
                  </a:lnTo>
                  <a:lnTo>
                    <a:pt x="105008" y="344279"/>
                  </a:lnTo>
                  <a:lnTo>
                    <a:pt x="93217" y="349861"/>
                  </a:lnTo>
                  <a:lnTo>
                    <a:pt x="82040" y="354688"/>
                  </a:lnTo>
                  <a:lnTo>
                    <a:pt x="71273" y="359011"/>
                  </a:lnTo>
                  <a:lnTo>
                    <a:pt x="59674" y="361894"/>
                  </a:lnTo>
                  <a:lnTo>
                    <a:pt x="47520" y="363815"/>
                  </a:lnTo>
                  <a:lnTo>
                    <a:pt x="0" y="35771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9012689" y="2208407"/>
              <a:ext cx="1" cy="9949"/>
            </a:xfrm>
            <a:custGeom>
              <a:avLst/>
              <a:gdLst/>
              <a:ahLst/>
              <a:cxnLst/>
              <a:rect l="0" t="0" r="0" b="0"/>
              <a:pathLst>
                <a:path w="1" h="9949">
                  <a:moveTo>
                    <a:pt x="0" y="0"/>
                  </a:moveTo>
                  <a:lnTo>
                    <a:pt x="0" y="994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9067316" y="1909973"/>
              <a:ext cx="231124" cy="407860"/>
            </a:xfrm>
            <a:custGeom>
              <a:avLst/>
              <a:gdLst/>
              <a:ahLst/>
              <a:cxnLst/>
              <a:rect l="0" t="0" r="0" b="0"/>
              <a:pathLst>
                <a:path w="231124" h="407860">
                  <a:moveTo>
                    <a:pt x="124433" y="0"/>
                  </a:moveTo>
                  <a:lnTo>
                    <a:pt x="108591" y="10562"/>
                  </a:lnTo>
                  <a:lnTo>
                    <a:pt x="99502" y="14779"/>
                  </a:lnTo>
                  <a:lnTo>
                    <a:pt x="89022" y="18695"/>
                  </a:lnTo>
                  <a:lnTo>
                    <a:pt x="15264" y="43037"/>
                  </a:lnTo>
                  <a:lnTo>
                    <a:pt x="9652" y="48587"/>
                  </a:lnTo>
                  <a:lnTo>
                    <a:pt x="7016" y="55603"/>
                  </a:lnTo>
                  <a:lnTo>
                    <a:pt x="6364" y="63596"/>
                  </a:lnTo>
                  <a:lnTo>
                    <a:pt x="7034" y="72241"/>
                  </a:lnTo>
                  <a:lnTo>
                    <a:pt x="8587" y="81320"/>
                  </a:lnTo>
                  <a:lnTo>
                    <a:pt x="10727" y="90689"/>
                  </a:lnTo>
                  <a:lnTo>
                    <a:pt x="11049" y="100251"/>
                  </a:lnTo>
                  <a:lnTo>
                    <a:pt x="10157" y="109941"/>
                  </a:lnTo>
                  <a:lnTo>
                    <a:pt x="8458" y="119717"/>
                  </a:lnTo>
                  <a:lnTo>
                    <a:pt x="6220" y="129550"/>
                  </a:lnTo>
                  <a:lnTo>
                    <a:pt x="3623" y="139422"/>
                  </a:lnTo>
                  <a:lnTo>
                    <a:pt x="786" y="149319"/>
                  </a:lnTo>
                  <a:lnTo>
                    <a:pt x="0" y="152601"/>
                  </a:lnTo>
                  <a:lnTo>
                    <a:pt x="5280" y="142483"/>
                  </a:lnTo>
                  <a:lnTo>
                    <a:pt x="9627" y="136990"/>
                  </a:lnTo>
                  <a:lnTo>
                    <a:pt x="14737" y="131118"/>
                  </a:lnTo>
                  <a:lnTo>
                    <a:pt x="21459" y="126098"/>
                  </a:lnTo>
                  <a:lnTo>
                    <a:pt x="29256" y="121646"/>
                  </a:lnTo>
                  <a:lnTo>
                    <a:pt x="37770" y="117573"/>
                  </a:lnTo>
                  <a:lnTo>
                    <a:pt x="48973" y="115963"/>
                  </a:lnTo>
                  <a:lnTo>
                    <a:pt x="61968" y="115994"/>
                  </a:lnTo>
                  <a:lnTo>
                    <a:pt x="76158" y="117121"/>
                  </a:lnTo>
                  <a:lnTo>
                    <a:pt x="90039" y="118977"/>
                  </a:lnTo>
                  <a:lnTo>
                    <a:pt x="103714" y="121320"/>
                  </a:lnTo>
                  <a:lnTo>
                    <a:pt x="117252" y="123987"/>
                  </a:lnTo>
                  <a:lnTo>
                    <a:pt x="129593" y="129081"/>
                  </a:lnTo>
                  <a:lnTo>
                    <a:pt x="141137" y="135793"/>
                  </a:lnTo>
                  <a:lnTo>
                    <a:pt x="152149" y="143584"/>
                  </a:lnTo>
                  <a:lnTo>
                    <a:pt x="162806" y="152093"/>
                  </a:lnTo>
                  <a:lnTo>
                    <a:pt x="173226" y="161082"/>
                  </a:lnTo>
                  <a:lnTo>
                    <a:pt x="183489" y="170391"/>
                  </a:lnTo>
                  <a:lnTo>
                    <a:pt x="192542" y="179913"/>
                  </a:lnTo>
                  <a:lnTo>
                    <a:pt x="200788" y="189576"/>
                  </a:lnTo>
                  <a:lnTo>
                    <a:pt x="208496" y="199335"/>
                  </a:lnTo>
                  <a:lnTo>
                    <a:pt x="214739" y="210262"/>
                  </a:lnTo>
                  <a:lnTo>
                    <a:pt x="220007" y="221967"/>
                  </a:lnTo>
                  <a:lnTo>
                    <a:pt x="224624" y="234193"/>
                  </a:lnTo>
                  <a:lnTo>
                    <a:pt x="227702" y="246764"/>
                  </a:lnTo>
                  <a:lnTo>
                    <a:pt x="229755" y="259566"/>
                  </a:lnTo>
                  <a:lnTo>
                    <a:pt x="231123" y="272522"/>
                  </a:lnTo>
                  <a:lnTo>
                    <a:pt x="230929" y="284475"/>
                  </a:lnTo>
                  <a:lnTo>
                    <a:pt x="229695" y="295760"/>
                  </a:lnTo>
                  <a:lnTo>
                    <a:pt x="227767" y="306599"/>
                  </a:lnTo>
                  <a:lnTo>
                    <a:pt x="225377" y="317141"/>
                  </a:lnTo>
                  <a:lnTo>
                    <a:pt x="222677" y="327485"/>
                  </a:lnTo>
                  <a:lnTo>
                    <a:pt x="219772" y="337697"/>
                  </a:lnTo>
                  <a:lnTo>
                    <a:pt x="214520" y="346715"/>
                  </a:lnTo>
                  <a:lnTo>
                    <a:pt x="207703" y="354938"/>
                  </a:lnTo>
                  <a:lnTo>
                    <a:pt x="199842" y="362631"/>
                  </a:lnTo>
                  <a:lnTo>
                    <a:pt x="191285" y="369970"/>
                  </a:lnTo>
                  <a:lnTo>
                    <a:pt x="182265" y="377073"/>
                  </a:lnTo>
                  <a:lnTo>
                    <a:pt x="172935" y="384019"/>
                  </a:lnTo>
                  <a:lnTo>
                    <a:pt x="163400" y="389756"/>
                  </a:lnTo>
                  <a:lnTo>
                    <a:pt x="153727" y="394685"/>
                  </a:lnTo>
                  <a:lnTo>
                    <a:pt x="143962" y="399076"/>
                  </a:lnTo>
                  <a:lnTo>
                    <a:pt x="133031" y="402004"/>
                  </a:lnTo>
                  <a:lnTo>
                    <a:pt x="121323" y="403956"/>
                  </a:lnTo>
                  <a:lnTo>
                    <a:pt x="104538" y="40785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4" name="Freeform 103"/>
          <p:cNvSpPr/>
          <p:nvPr/>
        </p:nvSpPr>
        <p:spPr>
          <a:xfrm>
            <a:off x="4894902" y="3650835"/>
            <a:ext cx="108832" cy="387965"/>
          </a:xfrm>
          <a:custGeom>
            <a:avLst/>
            <a:gdLst/>
            <a:ahLst/>
            <a:cxnLst/>
            <a:rect l="0" t="0" r="0" b="0"/>
            <a:pathLst>
              <a:path w="108832" h="387965">
                <a:moveTo>
                  <a:pt x="88936" y="0"/>
                </a:moveTo>
                <a:lnTo>
                  <a:pt x="73093" y="5281"/>
                </a:lnTo>
                <a:lnTo>
                  <a:pt x="67321" y="10153"/>
                </a:lnTo>
                <a:lnTo>
                  <a:pt x="62367" y="16716"/>
                </a:lnTo>
                <a:lnTo>
                  <a:pt x="57960" y="24408"/>
                </a:lnTo>
                <a:lnTo>
                  <a:pt x="52811" y="31746"/>
                </a:lnTo>
                <a:lnTo>
                  <a:pt x="47167" y="38849"/>
                </a:lnTo>
                <a:lnTo>
                  <a:pt x="41195" y="45795"/>
                </a:lnTo>
                <a:lnTo>
                  <a:pt x="36107" y="53741"/>
                </a:lnTo>
                <a:lnTo>
                  <a:pt x="31611" y="62355"/>
                </a:lnTo>
                <a:lnTo>
                  <a:pt x="27508" y="71413"/>
                </a:lnTo>
                <a:lnTo>
                  <a:pt x="23667" y="80768"/>
                </a:lnTo>
                <a:lnTo>
                  <a:pt x="20001" y="90321"/>
                </a:lnTo>
                <a:lnTo>
                  <a:pt x="12980" y="109777"/>
                </a:lnTo>
                <a:lnTo>
                  <a:pt x="6176" y="129478"/>
                </a:lnTo>
                <a:lnTo>
                  <a:pt x="3919" y="140478"/>
                </a:lnTo>
                <a:lnTo>
                  <a:pt x="2415" y="152234"/>
                </a:lnTo>
                <a:lnTo>
                  <a:pt x="1412" y="164492"/>
                </a:lnTo>
                <a:lnTo>
                  <a:pt x="743" y="177085"/>
                </a:lnTo>
                <a:lnTo>
                  <a:pt x="0" y="202867"/>
                </a:lnTo>
                <a:lnTo>
                  <a:pt x="907" y="214827"/>
                </a:lnTo>
                <a:lnTo>
                  <a:pt x="2617" y="226117"/>
                </a:lnTo>
                <a:lnTo>
                  <a:pt x="4863" y="236959"/>
                </a:lnTo>
                <a:lnTo>
                  <a:pt x="7465" y="247503"/>
                </a:lnTo>
                <a:lnTo>
                  <a:pt x="10305" y="257848"/>
                </a:lnTo>
                <a:lnTo>
                  <a:pt x="16409" y="278185"/>
                </a:lnTo>
                <a:lnTo>
                  <a:pt x="22805" y="298277"/>
                </a:lnTo>
                <a:lnTo>
                  <a:pt x="27164" y="307171"/>
                </a:lnTo>
                <a:lnTo>
                  <a:pt x="32280" y="315312"/>
                </a:lnTo>
                <a:lnTo>
                  <a:pt x="37901" y="322949"/>
                </a:lnTo>
                <a:lnTo>
                  <a:pt x="43860" y="330252"/>
                </a:lnTo>
                <a:lnTo>
                  <a:pt x="50043" y="337330"/>
                </a:lnTo>
                <a:lnTo>
                  <a:pt x="56375" y="344260"/>
                </a:lnTo>
                <a:lnTo>
                  <a:pt x="63913" y="351091"/>
                </a:lnTo>
                <a:lnTo>
                  <a:pt x="108831" y="38796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9" name="Group 108"/>
          <p:cNvGrpSpPr/>
          <p:nvPr/>
        </p:nvGrpSpPr>
        <p:grpSpPr>
          <a:xfrm>
            <a:off x="4307389" y="3648643"/>
            <a:ext cx="564741" cy="410052"/>
            <a:chOff x="4307389" y="3648643"/>
            <a:chExt cx="564741" cy="410052"/>
          </a:xfrm>
        </p:grpSpPr>
        <p:sp>
          <p:nvSpPr>
            <p:cNvPr id="105" name="Freeform 104"/>
            <p:cNvSpPr/>
            <p:nvPr/>
          </p:nvSpPr>
          <p:spPr>
            <a:xfrm>
              <a:off x="4307389" y="3824164"/>
              <a:ext cx="99479" cy="5732"/>
            </a:xfrm>
            <a:custGeom>
              <a:avLst/>
              <a:gdLst/>
              <a:ahLst/>
              <a:cxnLst/>
              <a:rect l="0" t="0" r="0" b="0"/>
              <a:pathLst>
                <a:path w="99479" h="5732">
                  <a:moveTo>
                    <a:pt x="0" y="5731"/>
                  </a:moveTo>
                  <a:lnTo>
                    <a:pt x="21123" y="5731"/>
                  </a:lnTo>
                  <a:lnTo>
                    <a:pt x="30662" y="4626"/>
                  </a:lnTo>
                  <a:lnTo>
                    <a:pt x="40337" y="2784"/>
                  </a:lnTo>
                  <a:lnTo>
                    <a:pt x="50102" y="450"/>
                  </a:lnTo>
                  <a:lnTo>
                    <a:pt x="59929" y="0"/>
                  </a:lnTo>
                  <a:lnTo>
                    <a:pt x="69796" y="805"/>
                  </a:lnTo>
                  <a:lnTo>
                    <a:pt x="99478" y="573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4536188" y="3899530"/>
              <a:ext cx="12701" cy="12701"/>
            </a:xfrm>
            <a:custGeom>
              <a:avLst/>
              <a:gdLst/>
              <a:ahLst/>
              <a:cxnLst/>
              <a:rect l="0" t="0" r="0" b="0"/>
              <a:pathLst>
                <a:path w="12701" h="12701">
                  <a:moveTo>
                    <a:pt x="0" y="0"/>
                  </a:moveTo>
                  <a:lnTo>
                    <a:pt x="12700" y="1270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4567413" y="3648643"/>
              <a:ext cx="157784" cy="380209"/>
            </a:xfrm>
            <a:custGeom>
              <a:avLst/>
              <a:gdLst/>
              <a:ahLst/>
              <a:cxnLst/>
              <a:rect l="0" t="0" r="0" b="0"/>
              <a:pathLst>
                <a:path w="157784" h="380209">
                  <a:moveTo>
                    <a:pt x="8566" y="101670"/>
                  </a:moveTo>
                  <a:lnTo>
                    <a:pt x="3285" y="85827"/>
                  </a:lnTo>
                  <a:lnTo>
                    <a:pt x="1729" y="76739"/>
                  </a:lnTo>
                  <a:lnTo>
                    <a:pt x="692" y="66259"/>
                  </a:lnTo>
                  <a:lnTo>
                    <a:pt x="0" y="54851"/>
                  </a:lnTo>
                  <a:lnTo>
                    <a:pt x="1750" y="43930"/>
                  </a:lnTo>
                  <a:lnTo>
                    <a:pt x="5128" y="33333"/>
                  </a:lnTo>
                  <a:lnTo>
                    <a:pt x="9589" y="22953"/>
                  </a:lnTo>
                  <a:lnTo>
                    <a:pt x="15880" y="14927"/>
                  </a:lnTo>
                  <a:lnTo>
                    <a:pt x="23390" y="8472"/>
                  </a:lnTo>
                  <a:lnTo>
                    <a:pt x="31712" y="3063"/>
                  </a:lnTo>
                  <a:lnTo>
                    <a:pt x="40576" y="562"/>
                  </a:lnTo>
                  <a:lnTo>
                    <a:pt x="49802" y="0"/>
                  </a:lnTo>
                  <a:lnTo>
                    <a:pt x="59268" y="731"/>
                  </a:lnTo>
                  <a:lnTo>
                    <a:pt x="67789" y="4534"/>
                  </a:lnTo>
                  <a:lnTo>
                    <a:pt x="75681" y="10385"/>
                  </a:lnTo>
                  <a:lnTo>
                    <a:pt x="83153" y="17602"/>
                  </a:lnTo>
                  <a:lnTo>
                    <a:pt x="89239" y="26834"/>
                  </a:lnTo>
                  <a:lnTo>
                    <a:pt x="94402" y="37410"/>
                  </a:lnTo>
                  <a:lnTo>
                    <a:pt x="98949" y="48882"/>
                  </a:lnTo>
                  <a:lnTo>
                    <a:pt x="106949" y="70472"/>
                  </a:lnTo>
                  <a:lnTo>
                    <a:pt x="110630" y="80871"/>
                  </a:lnTo>
                  <a:lnTo>
                    <a:pt x="113083" y="92225"/>
                  </a:lnTo>
                  <a:lnTo>
                    <a:pt x="114719" y="104216"/>
                  </a:lnTo>
                  <a:lnTo>
                    <a:pt x="115810" y="116631"/>
                  </a:lnTo>
                  <a:lnTo>
                    <a:pt x="116537" y="129329"/>
                  </a:lnTo>
                  <a:lnTo>
                    <a:pt x="117345" y="155228"/>
                  </a:lnTo>
                  <a:lnTo>
                    <a:pt x="115350" y="168324"/>
                  </a:lnTo>
                  <a:lnTo>
                    <a:pt x="111809" y="181476"/>
                  </a:lnTo>
                  <a:lnTo>
                    <a:pt x="95524" y="229070"/>
                  </a:lnTo>
                  <a:lnTo>
                    <a:pt x="91960" y="240764"/>
                  </a:lnTo>
                  <a:lnTo>
                    <a:pt x="85053" y="265546"/>
                  </a:lnTo>
                  <a:lnTo>
                    <a:pt x="80558" y="277239"/>
                  </a:lnTo>
                  <a:lnTo>
                    <a:pt x="75351" y="288351"/>
                  </a:lnTo>
                  <a:lnTo>
                    <a:pt x="69669" y="299074"/>
                  </a:lnTo>
                  <a:lnTo>
                    <a:pt x="63670" y="309539"/>
                  </a:lnTo>
                  <a:lnTo>
                    <a:pt x="57460" y="319832"/>
                  </a:lnTo>
                  <a:lnTo>
                    <a:pt x="51110" y="330009"/>
                  </a:lnTo>
                  <a:lnTo>
                    <a:pt x="44665" y="339005"/>
                  </a:lnTo>
                  <a:lnTo>
                    <a:pt x="38158" y="347213"/>
                  </a:lnTo>
                  <a:lnTo>
                    <a:pt x="31610" y="354895"/>
                  </a:lnTo>
                  <a:lnTo>
                    <a:pt x="26139" y="356701"/>
                  </a:lnTo>
                  <a:lnTo>
                    <a:pt x="21387" y="354589"/>
                  </a:lnTo>
                  <a:lnTo>
                    <a:pt x="17113" y="349865"/>
                  </a:lnTo>
                  <a:lnTo>
                    <a:pt x="14264" y="342294"/>
                  </a:lnTo>
                  <a:lnTo>
                    <a:pt x="12364" y="332826"/>
                  </a:lnTo>
                  <a:lnTo>
                    <a:pt x="11098" y="322092"/>
                  </a:lnTo>
                  <a:lnTo>
                    <a:pt x="12465" y="312726"/>
                  </a:lnTo>
                  <a:lnTo>
                    <a:pt x="15586" y="304271"/>
                  </a:lnTo>
                  <a:lnTo>
                    <a:pt x="19878" y="296424"/>
                  </a:lnTo>
                  <a:lnTo>
                    <a:pt x="26055" y="290087"/>
                  </a:lnTo>
                  <a:lnTo>
                    <a:pt x="33489" y="284758"/>
                  </a:lnTo>
                  <a:lnTo>
                    <a:pt x="41761" y="280099"/>
                  </a:lnTo>
                  <a:lnTo>
                    <a:pt x="50591" y="279204"/>
                  </a:lnTo>
                  <a:lnTo>
                    <a:pt x="59794" y="280818"/>
                  </a:lnTo>
                  <a:lnTo>
                    <a:pt x="69245" y="284104"/>
                  </a:lnTo>
                  <a:lnTo>
                    <a:pt x="77757" y="288506"/>
                  </a:lnTo>
                  <a:lnTo>
                    <a:pt x="85642" y="293651"/>
                  </a:lnTo>
                  <a:lnTo>
                    <a:pt x="93109" y="299292"/>
                  </a:lnTo>
                  <a:lnTo>
                    <a:pt x="100298" y="306368"/>
                  </a:lnTo>
                  <a:lnTo>
                    <a:pt x="107301" y="314402"/>
                  </a:lnTo>
                  <a:lnTo>
                    <a:pt x="114180" y="323073"/>
                  </a:lnTo>
                  <a:lnTo>
                    <a:pt x="120977" y="331065"/>
                  </a:lnTo>
                  <a:lnTo>
                    <a:pt x="127719" y="338603"/>
                  </a:lnTo>
                  <a:lnTo>
                    <a:pt x="157783" y="38020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a:off x="4738348" y="3660578"/>
              <a:ext cx="133782" cy="398117"/>
            </a:xfrm>
            <a:custGeom>
              <a:avLst/>
              <a:gdLst/>
              <a:ahLst/>
              <a:cxnLst/>
              <a:rect l="0" t="0" r="0" b="0"/>
              <a:pathLst>
                <a:path w="133782" h="398117">
                  <a:moveTo>
                    <a:pt x="106221" y="20100"/>
                  </a:moveTo>
                  <a:lnTo>
                    <a:pt x="90378" y="14819"/>
                  </a:lnTo>
                  <a:lnTo>
                    <a:pt x="81290" y="13264"/>
                  </a:lnTo>
                  <a:lnTo>
                    <a:pt x="70810" y="12226"/>
                  </a:lnTo>
                  <a:lnTo>
                    <a:pt x="59402" y="11535"/>
                  </a:lnTo>
                  <a:lnTo>
                    <a:pt x="48481" y="8864"/>
                  </a:lnTo>
                  <a:lnTo>
                    <a:pt x="37884" y="4872"/>
                  </a:lnTo>
                  <a:lnTo>
                    <a:pt x="27504" y="0"/>
                  </a:lnTo>
                  <a:lnTo>
                    <a:pt x="19478" y="69"/>
                  </a:lnTo>
                  <a:lnTo>
                    <a:pt x="13022" y="3430"/>
                  </a:lnTo>
                  <a:lnTo>
                    <a:pt x="7613" y="8987"/>
                  </a:lnTo>
                  <a:lnTo>
                    <a:pt x="4007" y="17113"/>
                  </a:lnTo>
                  <a:lnTo>
                    <a:pt x="1603" y="26951"/>
                  </a:lnTo>
                  <a:lnTo>
                    <a:pt x="0" y="37931"/>
                  </a:lnTo>
                  <a:lnTo>
                    <a:pt x="37" y="48567"/>
                  </a:lnTo>
                  <a:lnTo>
                    <a:pt x="1167" y="58974"/>
                  </a:lnTo>
                  <a:lnTo>
                    <a:pt x="3026" y="69228"/>
                  </a:lnTo>
                  <a:lnTo>
                    <a:pt x="4265" y="80485"/>
                  </a:lnTo>
                  <a:lnTo>
                    <a:pt x="5091" y="92411"/>
                  </a:lnTo>
                  <a:lnTo>
                    <a:pt x="5641" y="104782"/>
                  </a:lnTo>
                  <a:lnTo>
                    <a:pt x="7114" y="116346"/>
                  </a:lnTo>
                  <a:lnTo>
                    <a:pt x="9201" y="127371"/>
                  </a:lnTo>
                  <a:lnTo>
                    <a:pt x="11698" y="138037"/>
                  </a:lnTo>
                  <a:lnTo>
                    <a:pt x="14467" y="148464"/>
                  </a:lnTo>
                  <a:lnTo>
                    <a:pt x="20492" y="168892"/>
                  </a:lnTo>
                  <a:lnTo>
                    <a:pt x="24751" y="177876"/>
                  </a:lnTo>
                  <a:lnTo>
                    <a:pt x="29802" y="186076"/>
                  </a:lnTo>
                  <a:lnTo>
                    <a:pt x="35379" y="193754"/>
                  </a:lnTo>
                  <a:lnTo>
                    <a:pt x="40203" y="195556"/>
                  </a:lnTo>
                  <a:lnTo>
                    <a:pt x="44524" y="193442"/>
                  </a:lnTo>
                  <a:lnTo>
                    <a:pt x="48510" y="188716"/>
                  </a:lnTo>
                  <a:lnTo>
                    <a:pt x="54483" y="186671"/>
                  </a:lnTo>
                  <a:lnTo>
                    <a:pt x="61781" y="186413"/>
                  </a:lnTo>
                  <a:lnTo>
                    <a:pt x="69963" y="187346"/>
                  </a:lnTo>
                  <a:lnTo>
                    <a:pt x="78733" y="190179"/>
                  </a:lnTo>
                  <a:lnTo>
                    <a:pt x="87895" y="194278"/>
                  </a:lnTo>
                  <a:lnTo>
                    <a:pt x="97320" y="199222"/>
                  </a:lnTo>
                  <a:lnTo>
                    <a:pt x="104708" y="205833"/>
                  </a:lnTo>
                  <a:lnTo>
                    <a:pt x="110739" y="213557"/>
                  </a:lnTo>
                  <a:lnTo>
                    <a:pt x="115865" y="222022"/>
                  </a:lnTo>
                  <a:lnTo>
                    <a:pt x="120387" y="232086"/>
                  </a:lnTo>
                  <a:lnTo>
                    <a:pt x="124507" y="243217"/>
                  </a:lnTo>
                  <a:lnTo>
                    <a:pt x="128359" y="255059"/>
                  </a:lnTo>
                  <a:lnTo>
                    <a:pt x="130928" y="267375"/>
                  </a:lnTo>
                  <a:lnTo>
                    <a:pt x="132640" y="280007"/>
                  </a:lnTo>
                  <a:lnTo>
                    <a:pt x="133781" y="292849"/>
                  </a:lnTo>
                  <a:lnTo>
                    <a:pt x="133437" y="304726"/>
                  </a:lnTo>
                  <a:lnTo>
                    <a:pt x="132102" y="315961"/>
                  </a:lnTo>
                  <a:lnTo>
                    <a:pt x="130107" y="326766"/>
                  </a:lnTo>
                  <a:lnTo>
                    <a:pt x="126566" y="337286"/>
                  </a:lnTo>
                  <a:lnTo>
                    <a:pt x="121995" y="347615"/>
                  </a:lnTo>
                  <a:lnTo>
                    <a:pt x="116737" y="357817"/>
                  </a:lnTo>
                  <a:lnTo>
                    <a:pt x="109916" y="366829"/>
                  </a:lnTo>
                  <a:lnTo>
                    <a:pt x="102052" y="375047"/>
                  </a:lnTo>
                  <a:lnTo>
                    <a:pt x="93494" y="382737"/>
                  </a:lnTo>
                  <a:lnTo>
                    <a:pt x="83367" y="387863"/>
                  </a:lnTo>
                  <a:lnTo>
                    <a:pt x="72195" y="391281"/>
                  </a:lnTo>
                  <a:lnTo>
                    <a:pt x="26639" y="39811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5" name="Group 124"/>
          <p:cNvGrpSpPr/>
          <p:nvPr/>
        </p:nvGrpSpPr>
        <p:grpSpPr>
          <a:xfrm>
            <a:off x="4615770" y="4334093"/>
            <a:ext cx="2596372" cy="1087448"/>
            <a:chOff x="4615770" y="4334093"/>
            <a:chExt cx="2596372" cy="1087448"/>
          </a:xfrm>
        </p:grpSpPr>
        <p:sp>
          <p:nvSpPr>
            <p:cNvPr id="110" name="Freeform 109"/>
            <p:cNvSpPr/>
            <p:nvPr/>
          </p:nvSpPr>
          <p:spPr>
            <a:xfrm>
              <a:off x="4615770" y="4575979"/>
              <a:ext cx="198956" cy="39792"/>
            </a:xfrm>
            <a:custGeom>
              <a:avLst/>
              <a:gdLst/>
              <a:ahLst/>
              <a:cxnLst/>
              <a:rect l="0" t="0" r="0" b="0"/>
              <a:pathLst>
                <a:path w="198956" h="39792">
                  <a:moveTo>
                    <a:pt x="0" y="39791"/>
                  </a:moveTo>
                  <a:lnTo>
                    <a:pt x="15843" y="34510"/>
                  </a:lnTo>
                  <a:lnTo>
                    <a:pt x="24931" y="31849"/>
                  </a:lnTo>
                  <a:lnTo>
                    <a:pt x="46819" y="25945"/>
                  </a:lnTo>
                  <a:lnTo>
                    <a:pt x="74231" y="19637"/>
                  </a:lnTo>
                  <a:lnTo>
                    <a:pt x="89278" y="16407"/>
                  </a:lnTo>
                  <a:lnTo>
                    <a:pt x="103731" y="14254"/>
                  </a:lnTo>
                  <a:lnTo>
                    <a:pt x="117787" y="12818"/>
                  </a:lnTo>
                  <a:lnTo>
                    <a:pt x="131580" y="11861"/>
                  </a:lnTo>
                  <a:lnTo>
                    <a:pt x="144091" y="10118"/>
                  </a:lnTo>
                  <a:lnTo>
                    <a:pt x="198955"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a:off x="4914203" y="4665509"/>
              <a:ext cx="12701" cy="12701"/>
            </a:xfrm>
            <a:custGeom>
              <a:avLst/>
              <a:gdLst/>
              <a:ahLst/>
              <a:cxnLst/>
              <a:rect l="0" t="0" r="0" b="0"/>
              <a:pathLst>
                <a:path w="12701" h="12701">
                  <a:moveTo>
                    <a:pt x="0" y="0"/>
                  </a:moveTo>
                  <a:lnTo>
                    <a:pt x="12700" y="1270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4953994" y="4379612"/>
              <a:ext cx="198311" cy="365480"/>
            </a:xfrm>
            <a:custGeom>
              <a:avLst/>
              <a:gdLst/>
              <a:ahLst/>
              <a:cxnLst/>
              <a:rect l="0" t="0" r="0" b="0"/>
              <a:pathLst>
                <a:path w="198311" h="365480">
                  <a:moveTo>
                    <a:pt x="0" y="86941"/>
                  </a:moveTo>
                  <a:lnTo>
                    <a:pt x="0" y="65817"/>
                  </a:lnTo>
                  <a:lnTo>
                    <a:pt x="2211" y="57385"/>
                  </a:lnTo>
                  <a:lnTo>
                    <a:pt x="5895" y="49552"/>
                  </a:lnTo>
                  <a:lnTo>
                    <a:pt x="10562" y="42119"/>
                  </a:lnTo>
                  <a:lnTo>
                    <a:pt x="15884" y="34954"/>
                  </a:lnTo>
                  <a:lnTo>
                    <a:pt x="21642" y="27966"/>
                  </a:lnTo>
                  <a:lnTo>
                    <a:pt x="27692" y="21097"/>
                  </a:lnTo>
                  <a:lnTo>
                    <a:pt x="35041" y="15412"/>
                  </a:lnTo>
                  <a:lnTo>
                    <a:pt x="43256" y="10517"/>
                  </a:lnTo>
                  <a:lnTo>
                    <a:pt x="52049" y="6148"/>
                  </a:lnTo>
                  <a:lnTo>
                    <a:pt x="62332" y="3236"/>
                  </a:lnTo>
                  <a:lnTo>
                    <a:pt x="73609" y="1294"/>
                  </a:lnTo>
                  <a:lnTo>
                    <a:pt x="85548" y="0"/>
                  </a:lnTo>
                  <a:lnTo>
                    <a:pt x="95718" y="2453"/>
                  </a:lnTo>
                  <a:lnTo>
                    <a:pt x="104709" y="7404"/>
                  </a:lnTo>
                  <a:lnTo>
                    <a:pt x="112913" y="14021"/>
                  </a:lnTo>
                  <a:lnTo>
                    <a:pt x="121698" y="20643"/>
                  </a:lnTo>
                  <a:lnTo>
                    <a:pt x="140302" y="33895"/>
                  </a:lnTo>
                  <a:lnTo>
                    <a:pt x="148801" y="41629"/>
                  </a:lnTo>
                  <a:lnTo>
                    <a:pt x="156676" y="50101"/>
                  </a:lnTo>
                  <a:lnTo>
                    <a:pt x="164138" y="59065"/>
                  </a:lnTo>
                  <a:lnTo>
                    <a:pt x="170217" y="69462"/>
                  </a:lnTo>
                  <a:lnTo>
                    <a:pt x="175376" y="80815"/>
                  </a:lnTo>
                  <a:lnTo>
                    <a:pt x="179920" y="92805"/>
                  </a:lnTo>
                  <a:lnTo>
                    <a:pt x="184055" y="105219"/>
                  </a:lnTo>
                  <a:lnTo>
                    <a:pt x="187916" y="117917"/>
                  </a:lnTo>
                  <a:lnTo>
                    <a:pt x="191596" y="130803"/>
                  </a:lnTo>
                  <a:lnTo>
                    <a:pt x="194050" y="143815"/>
                  </a:lnTo>
                  <a:lnTo>
                    <a:pt x="195685" y="156911"/>
                  </a:lnTo>
                  <a:lnTo>
                    <a:pt x="196775" y="170063"/>
                  </a:lnTo>
                  <a:lnTo>
                    <a:pt x="197502" y="183252"/>
                  </a:lnTo>
                  <a:lnTo>
                    <a:pt x="198310" y="209697"/>
                  </a:lnTo>
                  <a:lnTo>
                    <a:pt x="197420" y="221833"/>
                  </a:lnTo>
                  <a:lnTo>
                    <a:pt x="195721" y="233240"/>
                  </a:lnTo>
                  <a:lnTo>
                    <a:pt x="193484" y="244160"/>
                  </a:lnTo>
                  <a:lnTo>
                    <a:pt x="188050" y="268084"/>
                  </a:lnTo>
                  <a:lnTo>
                    <a:pt x="185053" y="280653"/>
                  </a:lnTo>
                  <a:lnTo>
                    <a:pt x="181951" y="292349"/>
                  </a:lnTo>
                  <a:lnTo>
                    <a:pt x="175555" y="314186"/>
                  </a:lnTo>
                  <a:lnTo>
                    <a:pt x="171197" y="323547"/>
                  </a:lnTo>
                  <a:lnTo>
                    <a:pt x="166081" y="331998"/>
                  </a:lnTo>
                  <a:lnTo>
                    <a:pt x="160460" y="339842"/>
                  </a:lnTo>
                  <a:lnTo>
                    <a:pt x="153396" y="346177"/>
                  </a:lnTo>
                  <a:lnTo>
                    <a:pt x="145371" y="351506"/>
                  </a:lnTo>
                  <a:lnTo>
                    <a:pt x="109426" y="36547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5027845" y="4649972"/>
              <a:ext cx="184793" cy="105068"/>
            </a:xfrm>
            <a:custGeom>
              <a:avLst/>
              <a:gdLst/>
              <a:ahLst/>
              <a:cxnLst/>
              <a:rect l="0" t="0" r="0" b="0"/>
              <a:pathLst>
                <a:path w="184793" h="105068">
                  <a:moveTo>
                    <a:pt x="5732" y="75224"/>
                  </a:moveTo>
                  <a:lnTo>
                    <a:pt x="451" y="59381"/>
                  </a:lnTo>
                  <a:lnTo>
                    <a:pt x="0" y="51398"/>
                  </a:lnTo>
                  <a:lnTo>
                    <a:pt x="806" y="42760"/>
                  </a:lnTo>
                  <a:lnTo>
                    <a:pt x="2448" y="33686"/>
                  </a:lnTo>
                  <a:lnTo>
                    <a:pt x="5753" y="25425"/>
                  </a:lnTo>
                  <a:lnTo>
                    <a:pt x="10167" y="17708"/>
                  </a:lnTo>
                  <a:lnTo>
                    <a:pt x="15320" y="10352"/>
                  </a:lnTo>
                  <a:lnTo>
                    <a:pt x="23177" y="5449"/>
                  </a:lnTo>
                  <a:lnTo>
                    <a:pt x="32836" y="2180"/>
                  </a:lnTo>
                  <a:lnTo>
                    <a:pt x="43697" y="0"/>
                  </a:lnTo>
                  <a:lnTo>
                    <a:pt x="53148" y="758"/>
                  </a:lnTo>
                  <a:lnTo>
                    <a:pt x="61659" y="3474"/>
                  </a:lnTo>
                  <a:lnTo>
                    <a:pt x="69544" y="7495"/>
                  </a:lnTo>
                  <a:lnTo>
                    <a:pt x="78116" y="12386"/>
                  </a:lnTo>
                  <a:lnTo>
                    <a:pt x="87148" y="17858"/>
                  </a:lnTo>
                  <a:lnTo>
                    <a:pt x="96484" y="23716"/>
                  </a:lnTo>
                  <a:lnTo>
                    <a:pt x="104919" y="29832"/>
                  </a:lnTo>
                  <a:lnTo>
                    <a:pt x="112753" y="36120"/>
                  </a:lnTo>
                  <a:lnTo>
                    <a:pt x="120186" y="42522"/>
                  </a:lnTo>
                  <a:lnTo>
                    <a:pt x="128458" y="49002"/>
                  </a:lnTo>
                  <a:lnTo>
                    <a:pt x="137288" y="55531"/>
                  </a:lnTo>
                  <a:lnTo>
                    <a:pt x="146491" y="62096"/>
                  </a:lnTo>
                  <a:lnTo>
                    <a:pt x="154836" y="68682"/>
                  </a:lnTo>
                  <a:lnTo>
                    <a:pt x="162611" y="75284"/>
                  </a:lnTo>
                  <a:lnTo>
                    <a:pt x="184792" y="10506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5207290" y="4413768"/>
              <a:ext cx="221595" cy="346474"/>
            </a:xfrm>
            <a:custGeom>
              <a:avLst/>
              <a:gdLst/>
              <a:ahLst/>
              <a:cxnLst/>
              <a:rect l="0" t="0" r="0" b="0"/>
              <a:pathLst>
                <a:path w="221595" h="346474">
                  <a:moveTo>
                    <a:pt x="154563" y="62733"/>
                  </a:moveTo>
                  <a:lnTo>
                    <a:pt x="84411" y="39349"/>
                  </a:lnTo>
                  <a:lnTo>
                    <a:pt x="75741" y="34985"/>
                  </a:lnTo>
                  <a:lnTo>
                    <a:pt x="67751" y="29866"/>
                  </a:lnTo>
                  <a:lnTo>
                    <a:pt x="60213" y="24242"/>
                  </a:lnTo>
                  <a:lnTo>
                    <a:pt x="51872" y="19387"/>
                  </a:lnTo>
                  <a:lnTo>
                    <a:pt x="42995" y="15045"/>
                  </a:lnTo>
                  <a:lnTo>
                    <a:pt x="33762" y="11046"/>
                  </a:lnTo>
                  <a:lnTo>
                    <a:pt x="24290" y="7274"/>
                  </a:lnTo>
                  <a:lnTo>
                    <a:pt x="4923" y="136"/>
                  </a:lnTo>
                  <a:lnTo>
                    <a:pt x="643" y="0"/>
                  </a:lnTo>
                  <a:lnTo>
                    <a:pt x="0" y="2121"/>
                  </a:lnTo>
                  <a:lnTo>
                    <a:pt x="4076" y="11478"/>
                  </a:lnTo>
                  <a:lnTo>
                    <a:pt x="9571" y="26689"/>
                  </a:lnTo>
                  <a:lnTo>
                    <a:pt x="38530" y="112569"/>
                  </a:lnTo>
                  <a:lnTo>
                    <a:pt x="42943" y="122484"/>
                  </a:lnTo>
                  <a:lnTo>
                    <a:pt x="48096" y="132411"/>
                  </a:lnTo>
                  <a:lnTo>
                    <a:pt x="53742" y="142344"/>
                  </a:lnTo>
                  <a:lnTo>
                    <a:pt x="58611" y="152282"/>
                  </a:lnTo>
                  <a:lnTo>
                    <a:pt x="62963" y="162224"/>
                  </a:lnTo>
                  <a:lnTo>
                    <a:pt x="66969" y="172167"/>
                  </a:lnTo>
                  <a:lnTo>
                    <a:pt x="70745" y="175480"/>
                  </a:lnTo>
                  <a:lnTo>
                    <a:pt x="74368" y="174373"/>
                  </a:lnTo>
                  <a:lnTo>
                    <a:pt x="77888" y="170319"/>
                  </a:lnTo>
                  <a:lnTo>
                    <a:pt x="82446" y="165405"/>
                  </a:lnTo>
                  <a:lnTo>
                    <a:pt x="93405" y="154051"/>
                  </a:lnTo>
                  <a:lnTo>
                    <a:pt x="101633" y="151244"/>
                  </a:lnTo>
                  <a:lnTo>
                    <a:pt x="111539" y="150478"/>
                  </a:lnTo>
                  <a:lnTo>
                    <a:pt x="122564" y="151073"/>
                  </a:lnTo>
                  <a:lnTo>
                    <a:pt x="133231" y="152575"/>
                  </a:lnTo>
                  <a:lnTo>
                    <a:pt x="143658" y="154682"/>
                  </a:lnTo>
                  <a:lnTo>
                    <a:pt x="153925" y="157191"/>
                  </a:lnTo>
                  <a:lnTo>
                    <a:pt x="162980" y="161075"/>
                  </a:lnTo>
                  <a:lnTo>
                    <a:pt x="171228" y="165875"/>
                  </a:lnTo>
                  <a:lnTo>
                    <a:pt x="178937" y="171285"/>
                  </a:lnTo>
                  <a:lnTo>
                    <a:pt x="186286" y="178208"/>
                  </a:lnTo>
                  <a:lnTo>
                    <a:pt x="193397" y="186139"/>
                  </a:lnTo>
                  <a:lnTo>
                    <a:pt x="200348" y="194743"/>
                  </a:lnTo>
                  <a:lnTo>
                    <a:pt x="206088" y="203794"/>
                  </a:lnTo>
                  <a:lnTo>
                    <a:pt x="211019" y="213144"/>
                  </a:lnTo>
                  <a:lnTo>
                    <a:pt x="215412" y="222694"/>
                  </a:lnTo>
                  <a:lnTo>
                    <a:pt x="218340" y="233482"/>
                  </a:lnTo>
                  <a:lnTo>
                    <a:pt x="220293" y="245094"/>
                  </a:lnTo>
                  <a:lnTo>
                    <a:pt x="221594" y="257258"/>
                  </a:lnTo>
                  <a:lnTo>
                    <a:pt x="221357" y="268683"/>
                  </a:lnTo>
                  <a:lnTo>
                    <a:pt x="220093" y="279615"/>
                  </a:lnTo>
                  <a:lnTo>
                    <a:pt x="218145" y="290219"/>
                  </a:lnTo>
                  <a:lnTo>
                    <a:pt x="214636" y="300605"/>
                  </a:lnTo>
                  <a:lnTo>
                    <a:pt x="210086" y="310844"/>
                  </a:lnTo>
                  <a:lnTo>
                    <a:pt x="204842" y="320986"/>
                  </a:lnTo>
                  <a:lnTo>
                    <a:pt x="198031" y="328853"/>
                  </a:lnTo>
                  <a:lnTo>
                    <a:pt x="190173" y="335203"/>
                  </a:lnTo>
                  <a:lnTo>
                    <a:pt x="181619" y="340541"/>
                  </a:lnTo>
                  <a:lnTo>
                    <a:pt x="171495" y="344100"/>
                  </a:lnTo>
                  <a:lnTo>
                    <a:pt x="160325" y="346473"/>
                  </a:lnTo>
                  <a:lnTo>
                    <a:pt x="114772" y="34127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Freeform 114"/>
            <p:cNvSpPr/>
            <p:nvPr/>
          </p:nvSpPr>
          <p:spPr>
            <a:xfrm>
              <a:off x="5501122" y="4655561"/>
              <a:ext cx="39793" cy="268591"/>
            </a:xfrm>
            <a:custGeom>
              <a:avLst/>
              <a:gdLst/>
              <a:ahLst/>
              <a:cxnLst/>
              <a:rect l="0" t="0" r="0" b="0"/>
              <a:pathLst>
                <a:path w="39793" h="268591">
                  <a:moveTo>
                    <a:pt x="0" y="0"/>
                  </a:moveTo>
                  <a:lnTo>
                    <a:pt x="13846" y="55384"/>
                  </a:lnTo>
                  <a:lnTo>
                    <a:pt x="15863" y="68976"/>
                  </a:lnTo>
                  <a:lnTo>
                    <a:pt x="17207" y="83565"/>
                  </a:lnTo>
                  <a:lnTo>
                    <a:pt x="18103" y="98817"/>
                  </a:lnTo>
                  <a:lnTo>
                    <a:pt x="19806" y="113406"/>
                  </a:lnTo>
                  <a:lnTo>
                    <a:pt x="22047" y="127554"/>
                  </a:lnTo>
                  <a:lnTo>
                    <a:pt x="24646" y="141407"/>
                  </a:lnTo>
                  <a:lnTo>
                    <a:pt x="26378" y="155063"/>
                  </a:lnTo>
                  <a:lnTo>
                    <a:pt x="27534" y="168589"/>
                  </a:lnTo>
                  <a:lnTo>
                    <a:pt x="28304" y="182027"/>
                  </a:lnTo>
                  <a:lnTo>
                    <a:pt x="29922" y="195407"/>
                  </a:lnTo>
                  <a:lnTo>
                    <a:pt x="32107" y="208748"/>
                  </a:lnTo>
                  <a:lnTo>
                    <a:pt x="39792" y="26859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a:off x="5511070" y="4553547"/>
              <a:ext cx="167778" cy="191545"/>
            </a:xfrm>
            <a:custGeom>
              <a:avLst/>
              <a:gdLst/>
              <a:ahLst/>
              <a:cxnLst/>
              <a:rect l="0" t="0" r="0" b="0"/>
              <a:pathLst>
                <a:path w="167778" h="191545">
                  <a:moveTo>
                    <a:pt x="0" y="62223"/>
                  </a:moveTo>
                  <a:lnTo>
                    <a:pt x="5281" y="46380"/>
                  </a:lnTo>
                  <a:lnTo>
                    <a:pt x="9047" y="38397"/>
                  </a:lnTo>
                  <a:lnTo>
                    <a:pt x="13769" y="29760"/>
                  </a:lnTo>
                  <a:lnTo>
                    <a:pt x="19127" y="20685"/>
                  </a:lnTo>
                  <a:lnTo>
                    <a:pt x="26015" y="13530"/>
                  </a:lnTo>
                  <a:lnTo>
                    <a:pt x="33923" y="7655"/>
                  </a:lnTo>
                  <a:lnTo>
                    <a:pt x="42511" y="2633"/>
                  </a:lnTo>
                  <a:lnTo>
                    <a:pt x="51552" y="390"/>
                  </a:lnTo>
                  <a:lnTo>
                    <a:pt x="60896" y="0"/>
                  </a:lnTo>
                  <a:lnTo>
                    <a:pt x="70440" y="845"/>
                  </a:lnTo>
                  <a:lnTo>
                    <a:pt x="80120" y="2514"/>
                  </a:lnTo>
                  <a:lnTo>
                    <a:pt x="89888" y="4732"/>
                  </a:lnTo>
                  <a:lnTo>
                    <a:pt x="99716" y="7316"/>
                  </a:lnTo>
                  <a:lnTo>
                    <a:pt x="109585" y="11249"/>
                  </a:lnTo>
                  <a:lnTo>
                    <a:pt x="119480" y="16082"/>
                  </a:lnTo>
                  <a:lnTo>
                    <a:pt x="129392" y="21514"/>
                  </a:lnTo>
                  <a:lnTo>
                    <a:pt x="138211" y="27347"/>
                  </a:lnTo>
                  <a:lnTo>
                    <a:pt x="146300" y="33445"/>
                  </a:lnTo>
                  <a:lnTo>
                    <a:pt x="153905" y="39722"/>
                  </a:lnTo>
                  <a:lnTo>
                    <a:pt x="158974" y="48327"/>
                  </a:lnTo>
                  <a:lnTo>
                    <a:pt x="162353" y="58486"/>
                  </a:lnTo>
                  <a:lnTo>
                    <a:pt x="164606" y="69679"/>
                  </a:lnTo>
                  <a:lnTo>
                    <a:pt x="166109" y="81563"/>
                  </a:lnTo>
                  <a:lnTo>
                    <a:pt x="167110" y="93906"/>
                  </a:lnTo>
                  <a:lnTo>
                    <a:pt x="167777" y="106556"/>
                  </a:lnTo>
                  <a:lnTo>
                    <a:pt x="166012" y="117201"/>
                  </a:lnTo>
                  <a:lnTo>
                    <a:pt x="162624" y="126508"/>
                  </a:lnTo>
                  <a:lnTo>
                    <a:pt x="158155" y="134923"/>
                  </a:lnTo>
                  <a:lnTo>
                    <a:pt x="152965" y="142743"/>
                  </a:lnTo>
                  <a:lnTo>
                    <a:pt x="147295" y="150168"/>
                  </a:lnTo>
                  <a:lnTo>
                    <a:pt x="141303" y="157328"/>
                  </a:lnTo>
                  <a:lnTo>
                    <a:pt x="133993" y="163207"/>
                  </a:lnTo>
                  <a:lnTo>
                    <a:pt x="125804" y="168231"/>
                  </a:lnTo>
                  <a:lnTo>
                    <a:pt x="117029" y="172686"/>
                  </a:lnTo>
                  <a:lnTo>
                    <a:pt x="107862" y="176761"/>
                  </a:lnTo>
                  <a:lnTo>
                    <a:pt x="98436" y="180584"/>
                  </a:lnTo>
                  <a:lnTo>
                    <a:pt x="88835" y="184237"/>
                  </a:lnTo>
                  <a:lnTo>
                    <a:pt x="78014" y="186672"/>
                  </a:lnTo>
                  <a:lnTo>
                    <a:pt x="66378" y="188296"/>
                  </a:lnTo>
                  <a:lnTo>
                    <a:pt x="29844" y="19154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a:off x="5819451" y="4486449"/>
              <a:ext cx="39792" cy="248695"/>
            </a:xfrm>
            <a:custGeom>
              <a:avLst/>
              <a:gdLst/>
              <a:ahLst/>
              <a:cxnLst/>
              <a:rect l="0" t="0" r="0" b="0"/>
              <a:pathLst>
                <a:path w="39792" h="248695">
                  <a:moveTo>
                    <a:pt x="0" y="0"/>
                  </a:moveTo>
                  <a:lnTo>
                    <a:pt x="0" y="21123"/>
                  </a:lnTo>
                  <a:lnTo>
                    <a:pt x="1106" y="30662"/>
                  </a:lnTo>
                  <a:lnTo>
                    <a:pt x="2948" y="40337"/>
                  </a:lnTo>
                  <a:lnTo>
                    <a:pt x="5281" y="50103"/>
                  </a:lnTo>
                  <a:lnTo>
                    <a:pt x="6837" y="61034"/>
                  </a:lnTo>
                  <a:lnTo>
                    <a:pt x="7875" y="72744"/>
                  </a:lnTo>
                  <a:lnTo>
                    <a:pt x="8566" y="84971"/>
                  </a:lnTo>
                  <a:lnTo>
                    <a:pt x="10132" y="96438"/>
                  </a:lnTo>
                  <a:lnTo>
                    <a:pt x="12281" y="107399"/>
                  </a:lnTo>
                  <a:lnTo>
                    <a:pt x="14820" y="118022"/>
                  </a:lnTo>
                  <a:lnTo>
                    <a:pt x="30048" y="187629"/>
                  </a:lnTo>
                  <a:lnTo>
                    <a:pt x="39791" y="24869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5779660" y="4637170"/>
              <a:ext cx="189009" cy="18392"/>
            </a:xfrm>
            <a:custGeom>
              <a:avLst/>
              <a:gdLst/>
              <a:ahLst/>
              <a:cxnLst/>
              <a:rect l="0" t="0" r="0" b="0"/>
              <a:pathLst>
                <a:path w="189009" h="18392">
                  <a:moveTo>
                    <a:pt x="0" y="18391"/>
                  </a:moveTo>
                  <a:lnTo>
                    <a:pt x="21124" y="13110"/>
                  </a:lnTo>
                  <a:lnTo>
                    <a:pt x="31768" y="11554"/>
                  </a:lnTo>
                  <a:lnTo>
                    <a:pt x="43285" y="10517"/>
                  </a:lnTo>
                  <a:lnTo>
                    <a:pt x="55384" y="9826"/>
                  </a:lnTo>
                  <a:lnTo>
                    <a:pt x="66766" y="8260"/>
                  </a:lnTo>
                  <a:lnTo>
                    <a:pt x="77670" y="6110"/>
                  </a:lnTo>
                  <a:lnTo>
                    <a:pt x="88255" y="3572"/>
                  </a:lnTo>
                  <a:lnTo>
                    <a:pt x="99733" y="1880"/>
                  </a:lnTo>
                  <a:lnTo>
                    <a:pt x="111806" y="752"/>
                  </a:lnTo>
                  <a:lnTo>
                    <a:pt x="124276" y="0"/>
                  </a:lnTo>
                  <a:lnTo>
                    <a:pt x="135906" y="604"/>
                  </a:lnTo>
                  <a:lnTo>
                    <a:pt x="189008" y="844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5965816" y="4334093"/>
              <a:ext cx="267595" cy="427034"/>
            </a:xfrm>
            <a:custGeom>
              <a:avLst/>
              <a:gdLst/>
              <a:ahLst/>
              <a:cxnLst/>
              <a:rect l="0" t="0" r="0" b="0"/>
              <a:pathLst>
                <a:path w="267595" h="427034">
                  <a:moveTo>
                    <a:pt x="12800" y="92669"/>
                  </a:moveTo>
                  <a:lnTo>
                    <a:pt x="2238" y="82107"/>
                  </a:lnTo>
                  <a:lnTo>
                    <a:pt x="232" y="75680"/>
                  </a:lnTo>
                  <a:lnTo>
                    <a:pt x="0" y="68079"/>
                  </a:lnTo>
                  <a:lnTo>
                    <a:pt x="951" y="59696"/>
                  </a:lnTo>
                  <a:lnTo>
                    <a:pt x="4900" y="51897"/>
                  </a:lnTo>
                  <a:lnTo>
                    <a:pt x="10850" y="44487"/>
                  </a:lnTo>
                  <a:lnTo>
                    <a:pt x="18131" y="37336"/>
                  </a:lnTo>
                  <a:lnTo>
                    <a:pt x="26302" y="30358"/>
                  </a:lnTo>
                  <a:lnTo>
                    <a:pt x="35065" y="23496"/>
                  </a:lnTo>
                  <a:lnTo>
                    <a:pt x="44223" y="16710"/>
                  </a:lnTo>
                  <a:lnTo>
                    <a:pt x="54750" y="11081"/>
                  </a:lnTo>
                  <a:lnTo>
                    <a:pt x="66189" y="6223"/>
                  </a:lnTo>
                  <a:lnTo>
                    <a:pt x="78236" y="1879"/>
                  </a:lnTo>
                  <a:lnTo>
                    <a:pt x="89583" y="88"/>
                  </a:lnTo>
                  <a:lnTo>
                    <a:pt x="100464" y="0"/>
                  </a:lnTo>
                  <a:lnTo>
                    <a:pt x="111034" y="1046"/>
                  </a:lnTo>
                  <a:lnTo>
                    <a:pt x="122501" y="1744"/>
                  </a:lnTo>
                  <a:lnTo>
                    <a:pt x="147033" y="2519"/>
                  </a:lnTo>
                  <a:lnTo>
                    <a:pt x="158660" y="4936"/>
                  </a:lnTo>
                  <a:lnTo>
                    <a:pt x="169726" y="8758"/>
                  </a:lnTo>
                  <a:lnTo>
                    <a:pt x="180420" y="13517"/>
                  </a:lnTo>
                  <a:lnTo>
                    <a:pt x="190865" y="18900"/>
                  </a:lnTo>
                  <a:lnTo>
                    <a:pt x="201145" y="24699"/>
                  </a:lnTo>
                  <a:lnTo>
                    <a:pt x="211314" y="30777"/>
                  </a:lnTo>
                  <a:lnTo>
                    <a:pt x="220304" y="37038"/>
                  </a:lnTo>
                  <a:lnTo>
                    <a:pt x="228507" y="43423"/>
                  </a:lnTo>
                  <a:lnTo>
                    <a:pt x="236187" y="49891"/>
                  </a:lnTo>
                  <a:lnTo>
                    <a:pt x="243518" y="57518"/>
                  </a:lnTo>
                  <a:lnTo>
                    <a:pt x="250615" y="65919"/>
                  </a:lnTo>
                  <a:lnTo>
                    <a:pt x="257558" y="74836"/>
                  </a:lnTo>
                  <a:lnTo>
                    <a:pt x="262186" y="85201"/>
                  </a:lnTo>
                  <a:lnTo>
                    <a:pt x="265271" y="96533"/>
                  </a:lnTo>
                  <a:lnTo>
                    <a:pt x="267328" y="108509"/>
                  </a:lnTo>
                  <a:lnTo>
                    <a:pt x="267594" y="120914"/>
                  </a:lnTo>
                  <a:lnTo>
                    <a:pt x="266667" y="133605"/>
                  </a:lnTo>
                  <a:lnTo>
                    <a:pt x="264943" y="146487"/>
                  </a:lnTo>
                  <a:lnTo>
                    <a:pt x="261582" y="158391"/>
                  </a:lnTo>
                  <a:lnTo>
                    <a:pt x="257132" y="169643"/>
                  </a:lnTo>
                  <a:lnTo>
                    <a:pt x="251954" y="180460"/>
                  </a:lnTo>
                  <a:lnTo>
                    <a:pt x="244081" y="188777"/>
                  </a:lnTo>
                  <a:lnTo>
                    <a:pt x="234411" y="195427"/>
                  </a:lnTo>
                  <a:lnTo>
                    <a:pt x="223544" y="200965"/>
                  </a:lnTo>
                  <a:lnTo>
                    <a:pt x="211877" y="205763"/>
                  </a:lnTo>
                  <a:lnTo>
                    <a:pt x="199678" y="210067"/>
                  </a:lnTo>
                  <a:lnTo>
                    <a:pt x="187124" y="214041"/>
                  </a:lnTo>
                  <a:lnTo>
                    <a:pt x="174334" y="216691"/>
                  </a:lnTo>
                  <a:lnTo>
                    <a:pt x="161385" y="218457"/>
                  </a:lnTo>
                  <a:lnTo>
                    <a:pt x="148332" y="219635"/>
                  </a:lnTo>
                  <a:lnTo>
                    <a:pt x="142946" y="222631"/>
                  </a:lnTo>
                  <a:lnTo>
                    <a:pt x="142671" y="226839"/>
                  </a:lnTo>
                  <a:lnTo>
                    <a:pt x="145803" y="231854"/>
                  </a:lnTo>
                  <a:lnTo>
                    <a:pt x="151208" y="236303"/>
                  </a:lnTo>
                  <a:lnTo>
                    <a:pt x="158127" y="240375"/>
                  </a:lnTo>
                  <a:lnTo>
                    <a:pt x="198337" y="260132"/>
                  </a:lnTo>
                  <a:lnTo>
                    <a:pt x="209442" y="266208"/>
                  </a:lnTo>
                  <a:lnTo>
                    <a:pt x="220161" y="272470"/>
                  </a:lnTo>
                  <a:lnTo>
                    <a:pt x="230623" y="278855"/>
                  </a:lnTo>
                  <a:lnTo>
                    <a:pt x="239808" y="286427"/>
                  </a:lnTo>
                  <a:lnTo>
                    <a:pt x="248142" y="294791"/>
                  </a:lnTo>
                  <a:lnTo>
                    <a:pt x="255909" y="303684"/>
                  </a:lnTo>
                  <a:lnTo>
                    <a:pt x="261087" y="314033"/>
                  </a:lnTo>
                  <a:lnTo>
                    <a:pt x="264538" y="325354"/>
                  </a:lnTo>
                  <a:lnTo>
                    <a:pt x="266839" y="337322"/>
                  </a:lnTo>
                  <a:lnTo>
                    <a:pt x="266163" y="348617"/>
                  </a:lnTo>
                  <a:lnTo>
                    <a:pt x="263502" y="359463"/>
                  </a:lnTo>
                  <a:lnTo>
                    <a:pt x="259517" y="370010"/>
                  </a:lnTo>
                  <a:lnTo>
                    <a:pt x="253544" y="379251"/>
                  </a:lnTo>
                  <a:lnTo>
                    <a:pt x="246247" y="387623"/>
                  </a:lnTo>
                  <a:lnTo>
                    <a:pt x="238066" y="395414"/>
                  </a:lnTo>
                  <a:lnTo>
                    <a:pt x="229295" y="402820"/>
                  </a:lnTo>
                  <a:lnTo>
                    <a:pt x="220133" y="409967"/>
                  </a:lnTo>
                  <a:lnTo>
                    <a:pt x="210708" y="416942"/>
                  </a:lnTo>
                  <a:lnTo>
                    <a:pt x="200004" y="421593"/>
                  </a:lnTo>
                  <a:lnTo>
                    <a:pt x="188447" y="424693"/>
                  </a:lnTo>
                  <a:lnTo>
                    <a:pt x="176321" y="426760"/>
                  </a:lnTo>
                  <a:lnTo>
                    <a:pt x="164921" y="427033"/>
                  </a:lnTo>
                  <a:lnTo>
                    <a:pt x="154005" y="426109"/>
                  </a:lnTo>
                  <a:lnTo>
                    <a:pt x="143412" y="424388"/>
                  </a:lnTo>
                  <a:lnTo>
                    <a:pt x="133034" y="422135"/>
                  </a:lnTo>
                  <a:lnTo>
                    <a:pt x="122799" y="419528"/>
                  </a:lnTo>
                  <a:lnTo>
                    <a:pt x="92382" y="40105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6336736" y="4476501"/>
              <a:ext cx="283695" cy="208904"/>
            </a:xfrm>
            <a:custGeom>
              <a:avLst/>
              <a:gdLst/>
              <a:ahLst/>
              <a:cxnLst/>
              <a:rect l="0" t="0" r="0" b="0"/>
              <a:pathLst>
                <a:path w="283695" h="208904">
                  <a:moveTo>
                    <a:pt x="0" y="0"/>
                  </a:moveTo>
                  <a:lnTo>
                    <a:pt x="15842" y="5281"/>
                  </a:lnTo>
                  <a:lnTo>
                    <a:pt x="24931" y="7941"/>
                  </a:lnTo>
                  <a:lnTo>
                    <a:pt x="46818" y="13846"/>
                  </a:lnTo>
                  <a:lnTo>
                    <a:pt x="59950" y="15862"/>
                  </a:lnTo>
                  <a:lnTo>
                    <a:pt x="74231" y="17207"/>
                  </a:lnTo>
                  <a:lnTo>
                    <a:pt x="89279" y="18103"/>
                  </a:lnTo>
                  <a:lnTo>
                    <a:pt x="102626" y="19805"/>
                  </a:lnTo>
                  <a:lnTo>
                    <a:pt x="114840" y="22046"/>
                  </a:lnTo>
                  <a:lnTo>
                    <a:pt x="126299" y="24645"/>
                  </a:lnTo>
                  <a:lnTo>
                    <a:pt x="137254" y="27483"/>
                  </a:lnTo>
                  <a:lnTo>
                    <a:pt x="147874" y="30481"/>
                  </a:lnTo>
                  <a:lnTo>
                    <a:pt x="168515" y="36758"/>
                  </a:lnTo>
                  <a:lnTo>
                    <a:pt x="278531" y="72954"/>
                  </a:lnTo>
                  <a:lnTo>
                    <a:pt x="282954" y="77374"/>
                  </a:lnTo>
                  <a:lnTo>
                    <a:pt x="283694" y="82531"/>
                  </a:lnTo>
                  <a:lnTo>
                    <a:pt x="281975" y="88180"/>
                  </a:lnTo>
                  <a:lnTo>
                    <a:pt x="277513" y="94156"/>
                  </a:lnTo>
                  <a:lnTo>
                    <a:pt x="271223" y="100352"/>
                  </a:lnTo>
                  <a:lnTo>
                    <a:pt x="263713" y="106692"/>
                  </a:lnTo>
                  <a:lnTo>
                    <a:pt x="255391" y="112025"/>
                  </a:lnTo>
                  <a:lnTo>
                    <a:pt x="246527" y="116685"/>
                  </a:lnTo>
                  <a:lnTo>
                    <a:pt x="237302" y="120897"/>
                  </a:lnTo>
                  <a:lnTo>
                    <a:pt x="227836" y="124810"/>
                  </a:lnTo>
                  <a:lnTo>
                    <a:pt x="218209" y="128524"/>
                  </a:lnTo>
                  <a:lnTo>
                    <a:pt x="208475" y="132106"/>
                  </a:lnTo>
                  <a:lnTo>
                    <a:pt x="198670" y="136704"/>
                  </a:lnTo>
                  <a:lnTo>
                    <a:pt x="188817" y="141981"/>
                  </a:lnTo>
                  <a:lnTo>
                    <a:pt x="178933" y="147708"/>
                  </a:lnTo>
                  <a:lnTo>
                    <a:pt x="156161" y="159968"/>
                  </a:lnTo>
                  <a:lnTo>
                    <a:pt x="105516" y="185850"/>
                  </a:lnTo>
                  <a:lnTo>
                    <a:pt x="93555" y="191324"/>
                  </a:lnTo>
                  <a:lnTo>
                    <a:pt x="82266" y="196078"/>
                  </a:lnTo>
                  <a:lnTo>
                    <a:pt x="39791" y="20890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120"/>
            <p:cNvSpPr/>
            <p:nvPr/>
          </p:nvSpPr>
          <p:spPr>
            <a:xfrm>
              <a:off x="6734647" y="4510561"/>
              <a:ext cx="129322" cy="5732"/>
            </a:xfrm>
            <a:custGeom>
              <a:avLst/>
              <a:gdLst/>
              <a:ahLst/>
              <a:cxnLst/>
              <a:rect l="0" t="0" r="0" b="0"/>
              <a:pathLst>
                <a:path w="129322" h="5732">
                  <a:moveTo>
                    <a:pt x="0" y="5731"/>
                  </a:moveTo>
                  <a:lnTo>
                    <a:pt x="15843" y="450"/>
                  </a:lnTo>
                  <a:lnTo>
                    <a:pt x="24931" y="0"/>
                  </a:lnTo>
                  <a:lnTo>
                    <a:pt x="35411" y="805"/>
                  </a:lnTo>
                  <a:lnTo>
                    <a:pt x="46819" y="2447"/>
                  </a:lnTo>
                  <a:lnTo>
                    <a:pt x="58846" y="3542"/>
                  </a:lnTo>
                  <a:lnTo>
                    <a:pt x="71284" y="4271"/>
                  </a:lnTo>
                  <a:lnTo>
                    <a:pt x="129321" y="573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a:off x="6974605" y="4364586"/>
              <a:ext cx="237537" cy="410349"/>
            </a:xfrm>
            <a:custGeom>
              <a:avLst/>
              <a:gdLst/>
              <a:ahLst/>
              <a:cxnLst/>
              <a:rect l="0" t="0" r="0" b="0"/>
              <a:pathLst>
                <a:path w="237537" h="410349">
                  <a:moveTo>
                    <a:pt x="8736" y="111915"/>
                  </a:moveTo>
                  <a:lnTo>
                    <a:pt x="3455" y="96072"/>
                  </a:lnTo>
                  <a:lnTo>
                    <a:pt x="1900" y="86984"/>
                  </a:lnTo>
                  <a:lnTo>
                    <a:pt x="863" y="76504"/>
                  </a:lnTo>
                  <a:lnTo>
                    <a:pt x="171" y="65096"/>
                  </a:lnTo>
                  <a:lnTo>
                    <a:pt x="1921" y="54175"/>
                  </a:lnTo>
                  <a:lnTo>
                    <a:pt x="5299" y="43578"/>
                  </a:lnTo>
                  <a:lnTo>
                    <a:pt x="9760" y="33198"/>
                  </a:lnTo>
                  <a:lnTo>
                    <a:pt x="16052" y="25172"/>
                  </a:lnTo>
                  <a:lnTo>
                    <a:pt x="23561" y="18716"/>
                  </a:lnTo>
                  <a:lnTo>
                    <a:pt x="31883" y="13308"/>
                  </a:lnTo>
                  <a:lnTo>
                    <a:pt x="40747" y="8596"/>
                  </a:lnTo>
                  <a:lnTo>
                    <a:pt x="49973" y="4350"/>
                  </a:lnTo>
                  <a:lnTo>
                    <a:pt x="59439" y="414"/>
                  </a:lnTo>
                  <a:lnTo>
                    <a:pt x="70171" y="0"/>
                  </a:lnTo>
                  <a:lnTo>
                    <a:pt x="81747" y="1935"/>
                  </a:lnTo>
                  <a:lnTo>
                    <a:pt x="93886" y="5436"/>
                  </a:lnTo>
                  <a:lnTo>
                    <a:pt x="104188" y="9980"/>
                  </a:lnTo>
                  <a:lnTo>
                    <a:pt x="113268" y="15220"/>
                  </a:lnTo>
                  <a:lnTo>
                    <a:pt x="121531" y="20924"/>
                  </a:lnTo>
                  <a:lnTo>
                    <a:pt x="129251" y="29148"/>
                  </a:lnTo>
                  <a:lnTo>
                    <a:pt x="136608" y="39052"/>
                  </a:lnTo>
                  <a:lnTo>
                    <a:pt x="143723" y="50076"/>
                  </a:lnTo>
                  <a:lnTo>
                    <a:pt x="148467" y="62952"/>
                  </a:lnTo>
                  <a:lnTo>
                    <a:pt x="151629" y="77062"/>
                  </a:lnTo>
                  <a:lnTo>
                    <a:pt x="153737" y="91996"/>
                  </a:lnTo>
                  <a:lnTo>
                    <a:pt x="154037" y="106372"/>
                  </a:lnTo>
                  <a:lnTo>
                    <a:pt x="153132" y="120379"/>
                  </a:lnTo>
                  <a:lnTo>
                    <a:pt x="151423" y="134137"/>
                  </a:lnTo>
                  <a:lnTo>
                    <a:pt x="148073" y="146625"/>
                  </a:lnTo>
                  <a:lnTo>
                    <a:pt x="143630" y="158266"/>
                  </a:lnTo>
                  <a:lnTo>
                    <a:pt x="138456" y="169343"/>
                  </a:lnTo>
                  <a:lnTo>
                    <a:pt x="132797" y="178938"/>
                  </a:lnTo>
                  <a:lnTo>
                    <a:pt x="126813" y="187546"/>
                  </a:lnTo>
                  <a:lnTo>
                    <a:pt x="120613" y="195495"/>
                  </a:lnTo>
                  <a:lnTo>
                    <a:pt x="113164" y="204110"/>
                  </a:lnTo>
                  <a:lnTo>
                    <a:pt x="104883" y="213169"/>
                  </a:lnTo>
                  <a:lnTo>
                    <a:pt x="96045" y="222525"/>
                  </a:lnTo>
                  <a:lnTo>
                    <a:pt x="86838" y="229867"/>
                  </a:lnTo>
                  <a:lnTo>
                    <a:pt x="77383" y="235867"/>
                  </a:lnTo>
                  <a:lnTo>
                    <a:pt x="67765" y="240973"/>
                  </a:lnTo>
                  <a:lnTo>
                    <a:pt x="58037" y="245482"/>
                  </a:lnTo>
                  <a:lnTo>
                    <a:pt x="48236" y="249593"/>
                  </a:lnTo>
                  <a:lnTo>
                    <a:pt x="38385" y="253439"/>
                  </a:lnTo>
                  <a:lnTo>
                    <a:pt x="18598" y="260660"/>
                  </a:lnTo>
                  <a:lnTo>
                    <a:pt x="8679" y="264133"/>
                  </a:lnTo>
                  <a:lnTo>
                    <a:pt x="3172" y="263133"/>
                  </a:lnTo>
                  <a:lnTo>
                    <a:pt x="605" y="259150"/>
                  </a:lnTo>
                  <a:lnTo>
                    <a:pt x="0" y="253179"/>
                  </a:lnTo>
                  <a:lnTo>
                    <a:pt x="2912" y="248092"/>
                  </a:lnTo>
                  <a:lnTo>
                    <a:pt x="8170" y="243596"/>
                  </a:lnTo>
                  <a:lnTo>
                    <a:pt x="14990" y="239494"/>
                  </a:lnTo>
                  <a:lnTo>
                    <a:pt x="22853" y="237864"/>
                  </a:lnTo>
                  <a:lnTo>
                    <a:pt x="31412" y="237883"/>
                  </a:lnTo>
                  <a:lnTo>
                    <a:pt x="40433" y="239000"/>
                  </a:lnTo>
                  <a:lnTo>
                    <a:pt x="50869" y="240851"/>
                  </a:lnTo>
                  <a:lnTo>
                    <a:pt x="62246" y="243190"/>
                  </a:lnTo>
                  <a:lnTo>
                    <a:pt x="74253" y="245855"/>
                  </a:lnTo>
                  <a:lnTo>
                    <a:pt x="85574" y="249842"/>
                  </a:lnTo>
                  <a:lnTo>
                    <a:pt x="96437" y="254710"/>
                  </a:lnTo>
                  <a:lnTo>
                    <a:pt x="106994" y="260166"/>
                  </a:lnTo>
                  <a:lnTo>
                    <a:pt x="117348" y="267120"/>
                  </a:lnTo>
                  <a:lnTo>
                    <a:pt x="127568" y="275072"/>
                  </a:lnTo>
                  <a:lnTo>
                    <a:pt x="137696" y="283689"/>
                  </a:lnTo>
                  <a:lnTo>
                    <a:pt x="147764" y="292749"/>
                  </a:lnTo>
                  <a:lnTo>
                    <a:pt x="167794" y="311659"/>
                  </a:lnTo>
                  <a:lnTo>
                    <a:pt x="192432" y="335667"/>
                  </a:lnTo>
                  <a:lnTo>
                    <a:pt x="199729" y="345086"/>
                  </a:lnTo>
                  <a:lnTo>
                    <a:pt x="206805" y="355787"/>
                  </a:lnTo>
                  <a:lnTo>
                    <a:pt x="237536" y="41034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Freeform 122"/>
            <p:cNvSpPr/>
            <p:nvPr/>
          </p:nvSpPr>
          <p:spPr>
            <a:xfrm>
              <a:off x="4814725" y="5351906"/>
              <a:ext cx="1148182" cy="69634"/>
            </a:xfrm>
            <a:custGeom>
              <a:avLst/>
              <a:gdLst/>
              <a:ahLst/>
              <a:cxnLst/>
              <a:rect l="0" t="0" r="0" b="0"/>
              <a:pathLst>
                <a:path w="1148182" h="69634">
                  <a:moveTo>
                    <a:pt x="0" y="0"/>
                  </a:moveTo>
                  <a:lnTo>
                    <a:pt x="15843" y="5280"/>
                  </a:lnTo>
                  <a:lnTo>
                    <a:pt x="24931" y="6836"/>
                  </a:lnTo>
                  <a:lnTo>
                    <a:pt x="46819" y="8564"/>
                  </a:lnTo>
                  <a:lnTo>
                    <a:pt x="120736" y="9765"/>
                  </a:lnTo>
                  <a:lnTo>
                    <a:pt x="235511" y="9936"/>
                  </a:lnTo>
                  <a:lnTo>
                    <a:pt x="249854" y="11045"/>
                  </a:lnTo>
                  <a:lnTo>
                    <a:pt x="262731" y="12890"/>
                  </a:lnTo>
                  <a:lnTo>
                    <a:pt x="274632" y="15225"/>
                  </a:lnTo>
                  <a:lnTo>
                    <a:pt x="285882" y="17887"/>
                  </a:lnTo>
                  <a:lnTo>
                    <a:pt x="296697" y="20767"/>
                  </a:lnTo>
                  <a:lnTo>
                    <a:pt x="307224" y="23793"/>
                  </a:lnTo>
                  <a:lnTo>
                    <a:pt x="318663" y="25809"/>
                  </a:lnTo>
                  <a:lnTo>
                    <a:pt x="330710" y="27154"/>
                  </a:lnTo>
                  <a:lnTo>
                    <a:pt x="381813" y="29312"/>
                  </a:lnTo>
                  <a:lnTo>
                    <a:pt x="393811" y="30594"/>
                  </a:lnTo>
                  <a:lnTo>
                    <a:pt x="405126" y="32554"/>
                  </a:lnTo>
                  <a:lnTo>
                    <a:pt x="415985" y="34966"/>
                  </a:lnTo>
                  <a:lnTo>
                    <a:pt x="427646" y="36574"/>
                  </a:lnTo>
                  <a:lnTo>
                    <a:pt x="452391" y="38361"/>
                  </a:lnTo>
                  <a:lnTo>
                    <a:pt x="517473" y="39602"/>
                  </a:lnTo>
                  <a:lnTo>
                    <a:pt x="584734" y="40871"/>
                  </a:lnTo>
                  <a:lnTo>
                    <a:pt x="599831" y="42722"/>
                  </a:lnTo>
                  <a:lnTo>
                    <a:pt x="615423" y="45061"/>
                  </a:lnTo>
                  <a:lnTo>
                    <a:pt x="630239" y="46620"/>
                  </a:lnTo>
                  <a:lnTo>
                    <a:pt x="658490" y="48353"/>
                  </a:lnTo>
                  <a:lnTo>
                    <a:pt x="672214" y="49920"/>
                  </a:lnTo>
                  <a:lnTo>
                    <a:pt x="685784" y="52070"/>
                  </a:lnTo>
                  <a:lnTo>
                    <a:pt x="699252" y="54609"/>
                  </a:lnTo>
                  <a:lnTo>
                    <a:pt x="713758" y="56301"/>
                  </a:lnTo>
                  <a:lnTo>
                    <a:pt x="744612" y="58182"/>
                  </a:lnTo>
                  <a:lnTo>
                    <a:pt x="787772" y="59241"/>
                  </a:lnTo>
                  <a:lnTo>
                    <a:pt x="801509" y="60495"/>
                  </a:lnTo>
                  <a:lnTo>
                    <a:pt x="815088" y="62435"/>
                  </a:lnTo>
                  <a:lnTo>
                    <a:pt x="828562" y="64835"/>
                  </a:lnTo>
                  <a:lnTo>
                    <a:pt x="841966" y="66435"/>
                  </a:lnTo>
                  <a:lnTo>
                    <a:pt x="868649" y="68212"/>
                  </a:lnTo>
                  <a:lnTo>
                    <a:pt x="935075" y="69447"/>
                  </a:lnTo>
                  <a:lnTo>
                    <a:pt x="1116085" y="69633"/>
                  </a:lnTo>
                  <a:lnTo>
                    <a:pt x="1129809" y="68528"/>
                  </a:lnTo>
                  <a:lnTo>
                    <a:pt x="1143381" y="66686"/>
                  </a:lnTo>
                  <a:lnTo>
                    <a:pt x="1148181" y="6585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Freeform 123"/>
            <p:cNvSpPr/>
            <p:nvPr/>
          </p:nvSpPr>
          <p:spPr>
            <a:xfrm>
              <a:off x="6305780" y="5411592"/>
              <a:ext cx="713353" cy="9949"/>
            </a:xfrm>
            <a:custGeom>
              <a:avLst/>
              <a:gdLst/>
              <a:ahLst/>
              <a:cxnLst/>
              <a:rect l="0" t="0" r="0" b="0"/>
              <a:pathLst>
                <a:path w="713353" h="9949">
                  <a:moveTo>
                    <a:pt x="0" y="96"/>
                  </a:moveTo>
                  <a:lnTo>
                    <a:pt x="251736" y="0"/>
                  </a:lnTo>
                  <a:lnTo>
                    <a:pt x="264356" y="1106"/>
                  </a:lnTo>
                  <a:lnTo>
                    <a:pt x="276087" y="2948"/>
                  </a:lnTo>
                  <a:lnTo>
                    <a:pt x="287222" y="5282"/>
                  </a:lnTo>
                  <a:lnTo>
                    <a:pt x="300173" y="6837"/>
                  </a:lnTo>
                  <a:lnTo>
                    <a:pt x="329300" y="8565"/>
                  </a:lnTo>
                  <a:lnTo>
                    <a:pt x="398575" y="9766"/>
                  </a:lnTo>
                  <a:lnTo>
                    <a:pt x="680709" y="9948"/>
                  </a:lnTo>
                  <a:lnTo>
                    <a:pt x="694029" y="8843"/>
                  </a:lnTo>
                  <a:lnTo>
                    <a:pt x="707330" y="7000"/>
                  </a:lnTo>
                  <a:lnTo>
                    <a:pt x="713352" y="594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1" name="Group 130"/>
          <p:cNvGrpSpPr/>
          <p:nvPr/>
        </p:nvGrpSpPr>
        <p:grpSpPr>
          <a:xfrm>
            <a:off x="5859242" y="4875641"/>
            <a:ext cx="1316034" cy="625482"/>
            <a:chOff x="5859242" y="4875641"/>
            <a:chExt cx="1316034" cy="625482"/>
          </a:xfrm>
        </p:grpSpPr>
        <p:sp>
          <p:nvSpPr>
            <p:cNvPr id="126" name="Freeform 125"/>
            <p:cNvSpPr/>
            <p:nvPr/>
          </p:nvSpPr>
          <p:spPr>
            <a:xfrm>
              <a:off x="5859242" y="5027845"/>
              <a:ext cx="129322" cy="15681"/>
            </a:xfrm>
            <a:custGeom>
              <a:avLst/>
              <a:gdLst/>
              <a:ahLst/>
              <a:cxnLst/>
              <a:rect l="0" t="0" r="0" b="0"/>
              <a:pathLst>
                <a:path w="129322" h="15681">
                  <a:moveTo>
                    <a:pt x="0" y="5732"/>
                  </a:moveTo>
                  <a:lnTo>
                    <a:pt x="15843" y="451"/>
                  </a:lnTo>
                  <a:lnTo>
                    <a:pt x="23826" y="0"/>
                  </a:lnTo>
                  <a:lnTo>
                    <a:pt x="32463" y="806"/>
                  </a:lnTo>
                  <a:lnTo>
                    <a:pt x="41538" y="2448"/>
                  </a:lnTo>
                  <a:lnTo>
                    <a:pt x="50904" y="4648"/>
                  </a:lnTo>
                  <a:lnTo>
                    <a:pt x="60464" y="7220"/>
                  </a:lnTo>
                  <a:lnTo>
                    <a:pt x="70153" y="10040"/>
                  </a:lnTo>
                  <a:lnTo>
                    <a:pt x="81033" y="11920"/>
                  </a:lnTo>
                  <a:lnTo>
                    <a:pt x="92709" y="13173"/>
                  </a:lnTo>
                  <a:lnTo>
                    <a:pt x="129321" y="1568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6"/>
            <p:cNvSpPr/>
            <p:nvPr/>
          </p:nvSpPr>
          <p:spPr>
            <a:xfrm>
              <a:off x="6028355" y="4875641"/>
              <a:ext cx="225656" cy="393932"/>
            </a:xfrm>
            <a:custGeom>
              <a:avLst/>
              <a:gdLst/>
              <a:ahLst/>
              <a:cxnLst/>
              <a:rect l="0" t="0" r="0" b="0"/>
              <a:pathLst>
                <a:path w="225656" h="393932">
                  <a:moveTo>
                    <a:pt x="0" y="28615"/>
                  </a:moveTo>
                  <a:lnTo>
                    <a:pt x="5281" y="12772"/>
                  </a:lnTo>
                  <a:lnTo>
                    <a:pt x="11258" y="8105"/>
                  </a:lnTo>
                  <a:lnTo>
                    <a:pt x="19663" y="4994"/>
                  </a:lnTo>
                  <a:lnTo>
                    <a:pt x="29688" y="2919"/>
                  </a:lnTo>
                  <a:lnTo>
                    <a:pt x="40793" y="1537"/>
                  </a:lnTo>
                  <a:lnTo>
                    <a:pt x="52617" y="615"/>
                  </a:lnTo>
                  <a:lnTo>
                    <a:pt x="64921" y="0"/>
                  </a:lnTo>
                  <a:lnTo>
                    <a:pt x="77545" y="696"/>
                  </a:lnTo>
                  <a:lnTo>
                    <a:pt x="90383" y="2265"/>
                  </a:lnTo>
                  <a:lnTo>
                    <a:pt x="103362" y="4416"/>
                  </a:lnTo>
                  <a:lnTo>
                    <a:pt x="115331" y="6956"/>
                  </a:lnTo>
                  <a:lnTo>
                    <a:pt x="126626" y="9754"/>
                  </a:lnTo>
                  <a:lnTo>
                    <a:pt x="137472" y="12725"/>
                  </a:lnTo>
                  <a:lnTo>
                    <a:pt x="148019" y="16916"/>
                  </a:lnTo>
                  <a:lnTo>
                    <a:pt x="158366" y="21921"/>
                  </a:lnTo>
                  <a:lnTo>
                    <a:pt x="168579" y="27468"/>
                  </a:lnTo>
                  <a:lnTo>
                    <a:pt x="178705" y="33377"/>
                  </a:lnTo>
                  <a:lnTo>
                    <a:pt x="198798" y="45837"/>
                  </a:lnTo>
                  <a:lnTo>
                    <a:pt x="206588" y="53360"/>
                  </a:lnTo>
                  <a:lnTo>
                    <a:pt x="212886" y="61691"/>
                  </a:lnTo>
                  <a:lnTo>
                    <a:pt x="218190" y="70561"/>
                  </a:lnTo>
                  <a:lnTo>
                    <a:pt x="221727" y="80895"/>
                  </a:lnTo>
                  <a:lnTo>
                    <a:pt x="224083" y="92206"/>
                  </a:lnTo>
                  <a:lnTo>
                    <a:pt x="225655" y="104168"/>
                  </a:lnTo>
                  <a:lnTo>
                    <a:pt x="224492" y="115459"/>
                  </a:lnTo>
                  <a:lnTo>
                    <a:pt x="221506" y="126302"/>
                  </a:lnTo>
                  <a:lnTo>
                    <a:pt x="217306" y="136847"/>
                  </a:lnTo>
                  <a:lnTo>
                    <a:pt x="211189" y="144982"/>
                  </a:lnTo>
                  <a:lnTo>
                    <a:pt x="203795" y="151511"/>
                  </a:lnTo>
                  <a:lnTo>
                    <a:pt x="195549" y="156968"/>
                  </a:lnTo>
                  <a:lnTo>
                    <a:pt x="186737" y="161712"/>
                  </a:lnTo>
                  <a:lnTo>
                    <a:pt x="177546" y="165979"/>
                  </a:lnTo>
                  <a:lnTo>
                    <a:pt x="168103" y="169930"/>
                  </a:lnTo>
                  <a:lnTo>
                    <a:pt x="158491" y="173669"/>
                  </a:lnTo>
                  <a:lnTo>
                    <a:pt x="138970" y="180771"/>
                  </a:lnTo>
                  <a:lnTo>
                    <a:pt x="128016" y="183107"/>
                  </a:lnTo>
                  <a:lnTo>
                    <a:pt x="116293" y="184664"/>
                  </a:lnTo>
                  <a:lnTo>
                    <a:pt x="104056" y="185703"/>
                  </a:lnTo>
                  <a:lnTo>
                    <a:pt x="99214" y="187500"/>
                  </a:lnTo>
                  <a:lnTo>
                    <a:pt x="99302" y="189804"/>
                  </a:lnTo>
                  <a:lnTo>
                    <a:pt x="102676" y="192444"/>
                  </a:lnTo>
                  <a:lnTo>
                    <a:pt x="108242" y="195311"/>
                  </a:lnTo>
                  <a:lnTo>
                    <a:pt x="115268" y="198327"/>
                  </a:lnTo>
                  <a:lnTo>
                    <a:pt x="123268" y="201443"/>
                  </a:lnTo>
                  <a:lnTo>
                    <a:pt x="130812" y="205731"/>
                  </a:lnTo>
                  <a:lnTo>
                    <a:pt x="138053" y="210800"/>
                  </a:lnTo>
                  <a:lnTo>
                    <a:pt x="145090" y="216390"/>
                  </a:lnTo>
                  <a:lnTo>
                    <a:pt x="153097" y="222327"/>
                  </a:lnTo>
                  <a:lnTo>
                    <a:pt x="170837" y="234819"/>
                  </a:lnTo>
                  <a:lnTo>
                    <a:pt x="179104" y="241245"/>
                  </a:lnTo>
                  <a:lnTo>
                    <a:pt x="186827" y="247740"/>
                  </a:lnTo>
                  <a:lnTo>
                    <a:pt x="194186" y="254281"/>
                  </a:lnTo>
                  <a:lnTo>
                    <a:pt x="201302" y="261957"/>
                  </a:lnTo>
                  <a:lnTo>
                    <a:pt x="208257" y="270390"/>
                  </a:lnTo>
                  <a:lnTo>
                    <a:pt x="215104" y="279328"/>
                  </a:lnTo>
                  <a:lnTo>
                    <a:pt x="219669" y="289708"/>
                  </a:lnTo>
                  <a:lnTo>
                    <a:pt x="222713" y="301049"/>
                  </a:lnTo>
                  <a:lnTo>
                    <a:pt x="224741" y="313032"/>
                  </a:lnTo>
                  <a:lnTo>
                    <a:pt x="223883" y="324336"/>
                  </a:lnTo>
                  <a:lnTo>
                    <a:pt x="221100" y="335187"/>
                  </a:lnTo>
                  <a:lnTo>
                    <a:pt x="217034" y="345738"/>
                  </a:lnTo>
                  <a:lnTo>
                    <a:pt x="211008" y="354982"/>
                  </a:lnTo>
                  <a:lnTo>
                    <a:pt x="203675" y="363355"/>
                  </a:lnTo>
                  <a:lnTo>
                    <a:pt x="195470" y="371149"/>
                  </a:lnTo>
                  <a:lnTo>
                    <a:pt x="185578" y="377449"/>
                  </a:lnTo>
                  <a:lnTo>
                    <a:pt x="174563" y="382755"/>
                  </a:lnTo>
                  <a:lnTo>
                    <a:pt x="162798" y="387397"/>
                  </a:lnTo>
                  <a:lnTo>
                    <a:pt x="150534" y="390492"/>
                  </a:lnTo>
                  <a:lnTo>
                    <a:pt x="137936" y="392556"/>
                  </a:lnTo>
                  <a:lnTo>
                    <a:pt x="125117" y="393931"/>
                  </a:lnTo>
                  <a:lnTo>
                    <a:pt x="113254" y="393743"/>
                  </a:lnTo>
                  <a:lnTo>
                    <a:pt x="102030" y="392512"/>
                  </a:lnTo>
                  <a:lnTo>
                    <a:pt x="59686" y="37678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a:off x="6764490" y="5023629"/>
              <a:ext cx="99479" cy="9949"/>
            </a:xfrm>
            <a:custGeom>
              <a:avLst/>
              <a:gdLst/>
              <a:ahLst/>
              <a:cxnLst/>
              <a:rect l="0" t="0" r="0" b="0"/>
              <a:pathLst>
                <a:path w="99479" h="9949">
                  <a:moveTo>
                    <a:pt x="0" y="9948"/>
                  </a:moveTo>
                  <a:lnTo>
                    <a:pt x="15843" y="4667"/>
                  </a:lnTo>
                  <a:lnTo>
                    <a:pt x="24931" y="3111"/>
                  </a:lnTo>
                  <a:lnTo>
                    <a:pt x="35411" y="2074"/>
                  </a:lnTo>
                  <a:lnTo>
                    <a:pt x="9947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6943551" y="4886972"/>
              <a:ext cx="231725" cy="365457"/>
            </a:xfrm>
            <a:custGeom>
              <a:avLst/>
              <a:gdLst/>
              <a:ahLst/>
              <a:cxnLst/>
              <a:rect l="0" t="0" r="0" b="0"/>
              <a:pathLst>
                <a:path w="231725" h="365457">
                  <a:moveTo>
                    <a:pt x="0" y="37179"/>
                  </a:moveTo>
                  <a:lnTo>
                    <a:pt x="5281" y="21336"/>
                  </a:lnTo>
                  <a:lnTo>
                    <a:pt x="11257" y="15564"/>
                  </a:lnTo>
                  <a:lnTo>
                    <a:pt x="19663" y="10611"/>
                  </a:lnTo>
                  <a:lnTo>
                    <a:pt x="29688" y="6203"/>
                  </a:lnTo>
                  <a:lnTo>
                    <a:pt x="41898" y="3265"/>
                  </a:lnTo>
                  <a:lnTo>
                    <a:pt x="55565" y="1305"/>
                  </a:lnTo>
                  <a:lnTo>
                    <a:pt x="70203" y="0"/>
                  </a:lnTo>
                  <a:lnTo>
                    <a:pt x="83277" y="234"/>
                  </a:lnTo>
                  <a:lnTo>
                    <a:pt x="95309" y="1496"/>
                  </a:lnTo>
                  <a:lnTo>
                    <a:pt x="106646" y="3443"/>
                  </a:lnTo>
                  <a:lnTo>
                    <a:pt x="117521" y="6951"/>
                  </a:lnTo>
                  <a:lnTo>
                    <a:pt x="128086" y="11501"/>
                  </a:lnTo>
                  <a:lnTo>
                    <a:pt x="138445" y="16744"/>
                  </a:lnTo>
                  <a:lnTo>
                    <a:pt x="148668" y="22451"/>
                  </a:lnTo>
                  <a:lnTo>
                    <a:pt x="158798" y="28465"/>
                  </a:lnTo>
                  <a:lnTo>
                    <a:pt x="168868" y="34686"/>
                  </a:lnTo>
                  <a:lnTo>
                    <a:pt x="177791" y="42149"/>
                  </a:lnTo>
                  <a:lnTo>
                    <a:pt x="185951" y="50440"/>
                  </a:lnTo>
                  <a:lnTo>
                    <a:pt x="193602" y="59283"/>
                  </a:lnTo>
                  <a:lnTo>
                    <a:pt x="199808" y="68495"/>
                  </a:lnTo>
                  <a:lnTo>
                    <a:pt x="205050" y="77952"/>
                  </a:lnTo>
                  <a:lnTo>
                    <a:pt x="209650" y="87572"/>
                  </a:lnTo>
                  <a:lnTo>
                    <a:pt x="210506" y="96197"/>
                  </a:lnTo>
                  <a:lnTo>
                    <a:pt x="208867" y="104157"/>
                  </a:lnTo>
                  <a:lnTo>
                    <a:pt x="205563" y="111674"/>
                  </a:lnTo>
                  <a:lnTo>
                    <a:pt x="198940" y="117791"/>
                  </a:lnTo>
                  <a:lnTo>
                    <a:pt x="190102" y="122974"/>
                  </a:lnTo>
                  <a:lnTo>
                    <a:pt x="179790" y="127535"/>
                  </a:lnTo>
                  <a:lnTo>
                    <a:pt x="167388" y="129471"/>
                  </a:lnTo>
                  <a:lnTo>
                    <a:pt x="153594" y="129655"/>
                  </a:lnTo>
                  <a:lnTo>
                    <a:pt x="138870" y="128673"/>
                  </a:lnTo>
                  <a:lnTo>
                    <a:pt x="124634" y="128019"/>
                  </a:lnTo>
                  <a:lnTo>
                    <a:pt x="97026" y="127291"/>
                  </a:lnTo>
                  <a:lnTo>
                    <a:pt x="90106" y="129308"/>
                  </a:lnTo>
                  <a:lnTo>
                    <a:pt x="87703" y="132863"/>
                  </a:lnTo>
                  <a:lnTo>
                    <a:pt x="88312" y="137443"/>
                  </a:lnTo>
                  <a:lnTo>
                    <a:pt x="92034" y="141602"/>
                  </a:lnTo>
                  <a:lnTo>
                    <a:pt x="97831" y="145481"/>
                  </a:lnTo>
                  <a:lnTo>
                    <a:pt x="105011" y="149171"/>
                  </a:lnTo>
                  <a:lnTo>
                    <a:pt x="113115" y="153842"/>
                  </a:lnTo>
                  <a:lnTo>
                    <a:pt x="121833" y="159167"/>
                  </a:lnTo>
                  <a:lnTo>
                    <a:pt x="140362" y="170978"/>
                  </a:lnTo>
                  <a:lnTo>
                    <a:pt x="189151" y="203128"/>
                  </a:lnTo>
                  <a:lnTo>
                    <a:pt x="197946" y="209709"/>
                  </a:lnTo>
                  <a:lnTo>
                    <a:pt x="206019" y="216307"/>
                  </a:lnTo>
                  <a:lnTo>
                    <a:pt x="213612" y="222916"/>
                  </a:lnTo>
                  <a:lnTo>
                    <a:pt x="219779" y="230638"/>
                  </a:lnTo>
                  <a:lnTo>
                    <a:pt x="224996" y="239102"/>
                  </a:lnTo>
                  <a:lnTo>
                    <a:pt x="229580" y="248061"/>
                  </a:lnTo>
                  <a:lnTo>
                    <a:pt x="231530" y="257349"/>
                  </a:lnTo>
                  <a:lnTo>
                    <a:pt x="231724" y="266857"/>
                  </a:lnTo>
                  <a:lnTo>
                    <a:pt x="230749" y="276512"/>
                  </a:lnTo>
                  <a:lnTo>
                    <a:pt x="226783" y="285159"/>
                  </a:lnTo>
                  <a:lnTo>
                    <a:pt x="220823" y="293135"/>
                  </a:lnTo>
                  <a:lnTo>
                    <a:pt x="213534" y="300662"/>
                  </a:lnTo>
                  <a:lnTo>
                    <a:pt x="205359" y="307891"/>
                  </a:lnTo>
                  <a:lnTo>
                    <a:pt x="196593" y="314921"/>
                  </a:lnTo>
                  <a:lnTo>
                    <a:pt x="187432" y="321818"/>
                  </a:lnTo>
                  <a:lnTo>
                    <a:pt x="178009" y="327522"/>
                  </a:lnTo>
                  <a:lnTo>
                    <a:pt x="168411" y="332429"/>
                  </a:lnTo>
                  <a:lnTo>
                    <a:pt x="158697" y="336806"/>
                  </a:lnTo>
                  <a:lnTo>
                    <a:pt x="147799" y="340829"/>
                  </a:lnTo>
                  <a:lnTo>
                    <a:pt x="136113" y="344617"/>
                  </a:lnTo>
                  <a:lnTo>
                    <a:pt x="123902" y="348247"/>
                  </a:lnTo>
                  <a:lnTo>
                    <a:pt x="111339" y="350667"/>
                  </a:lnTo>
                  <a:lnTo>
                    <a:pt x="98543" y="352281"/>
                  </a:lnTo>
                  <a:lnTo>
                    <a:pt x="39790" y="36545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a:off x="5948772" y="5391697"/>
              <a:ext cx="1104205" cy="109426"/>
            </a:xfrm>
            <a:custGeom>
              <a:avLst/>
              <a:gdLst/>
              <a:ahLst/>
              <a:cxnLst/>
              <a:rect l="0" t="0" r="0" b="0"/>
              <a:pathLst>
                <a:path w="1104205" h="109426">
                  <a:moveTo>
                    <a:pt x="0" y="0"/>
                  </a:moveTo>
                  <a:lnTo>
                    <a:pt x="30663" y="1105"/>
                  </a:lnTo>
                  <a:lnTo>
                    <a:pt x="40337" y="2947"/>
                  </a:lnTo>
                  <a:lnTo>
                    <a:pt x="50103" y="5281"/>
                  </a:lnTo>
                  <a:lnTo>
                    <a:pt x="75692" y="7873"/>
                  </a:lnTo>
                  <a:lnTo>
                    <a:pt x="105486" y="9026"/>
                  </a:lnTo>
                  <a:lnTo>
                    <a:pt x="137150" y="9538"/>
                  </a:lnTo>
                  <a:lnTo>
                    <a:pt x="169645" y="12713"/>
                  </a:lnTo>
                  <a:lnTo>
                    <a:pt x="186047" y="15107"/>
                  </a:lnTo>
                  <a:lnTo>
                    <a:pt x="219010" y="17767"/>
                  </a:lnTo>
                  <a:lnTo>
                    <a:pt x="252081" y="18949"/>
                  </a:lnTo>
                  <a:lnTo>
                    <a:pt x="285202" y="19475"/>
                  </a:lnTo>
                  <a:lnTo>
                    <a:pt x="318343" y="22656"/>
                  </a:lnTo>
                  <a:lnTo>
                    <a:pt x="334918" y="25052"/>
                  </a:lnTo>
                  <a:lnTo>
                    <a:pt x="368073" y="30661"/>
                  </a:lnTo>
                  <a:lnTo>
                    <a:pt x="434388" y="43268"/>
                  </a:lnTo>
                  <a:lnTo>
                    <a:pt x="449862" y="45425"/>
                  </a:lnTo>
                  <a:lnTo>
                    <a:pt x="478845" y="47821"/>
                  </a:lnTo>
                  <a:lnTo>
                    <a:pt x="491658" y="49566"/>
                  </a:lnTo>
                  <a:lnTo>
                    <a:pt x="503517" y="51834"/>
                  </a:lnTo>
                  <a:lnTo>
                    <a:pt x="514738" y="54451"/>
                  </a:lnTo>
                  <a:lnTo>
                    <a:pt x="538996" y="57360"/>
                  </a:lnTo>
                  <a:lnTo>
                    <a:pt x="563410" y="59758"/>
                  </a:lnTo>
                  <a:lnTo>
                    <a:pt x="574562" y="61945"/>
                  </a:lnTo>
                  <a:lnTo>
                    <a:pt x="585313" y="64508"/>
                  </a:lnTo>
                  <a:lnTo>
                    <a:pt x="609049" y="67356"/>
                  </a:lnTo>
                  <a:lnTo>
                    <a:pt x="634336" y="69727"/>
                  </a:lnTo>
                  <a:lnTo>
                    <a:pt x="647268" y="71907"/>
                  </a:lnTo>
                  <a:lnTo>
                    <a:pt x="660311" y="74465"/>
                  </a:lnTo>
                  <a:lnTo>
                    <a:pt x="689541" y="77308"/>
                  </a:lnTo>
                  <a:lnTo>
                    <a:pt x="719848" y="78571"/>
                  </a:lnTo>
                  <a:lnTo>
                    <a:pt x="761768" y="79283"/>
                  </a:lnTo>
                  <a:lnTo>
                    <a:pt x="828864" y="79543"/>
                  </a:lnTo>
                  <a:lnTo>
                    <a:pt x="855457" y="82512"/>
                  </a:lnTo>
                  <a:lnTo>
                    <a:pt x="868738" y="84852"/>
                  </a:lnTo>
                  <a:lnTo>
                    <a:pt x="895285" y="87451"/>
                  </a:lnTo>
                  <a:lnTo>
                    <a:pt x="922927" y="89711"/>
                  </a:lnTo>
                  <a:lnTo>
                    <a:pt x="938035" y="91861"/>
                  </a:lnTo>
                  <a:lnTo>
                    <a:pt x="953633" y="94400"/>
                  </a:lnTo>
                  <a:lnTo>
                    <a:pt x="982756" y="97221"/>
                  </a:lnTo>
                  <a:lnTo>
                    <a:pt x="1011541" y="98474"/>
                  </a:lnTo>
                  <a:lnTo>
                    <a:pt x="1042757" y="99032"/>
                  </a:lnTo>
                  <a:lnTo>
                    <a:pt x="1069156" y="102226"/>
                  </a:lnTo>
                  <a:lnTo>
                    <a:pt x="1104204" y="10942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2" name="Group 141"/>
          <p:cNvGrpSpPr/>
          <p:nvPr/>
        </p:nvGrpSpPr>
        <p:grpSpPr>
          <a:xfrm>
            <a:off x="4924151" y="5497456"/>
            <a:ext cx="1933869" cy="520952"/>
            <a:chOff x="4924151" y="5497456"/>
            <a:chExt cx="1933869" cy="520952"/>
          </a:xfrm>
        </p:grpSpPr>
        <p:sp>
          <p:nvSpPr>
            <p:cNvPr id="132" name="Freeform 131"/>
            <p:cNvSpPr/>
            <p:nvPr/>
          </p:nvSpPr>
          <p:spPr>
            <a:xfrm>
              <a:off x="4924151" y="5630443"/>
              <a:ext cx="119375" cy="29845"/>
            </a:xfrm>
            <a:custGeom>
              <a:avLst/>
              <a:gdLst/>
              <a:ahLst/>
              <a:cxnLst/>
              <a:rect l="0" t="0" r="0" b="0"/>
              <a:pathLst>
                <a:path w="119375" h="29845">
                  <a:moveTo>
                    <a:pt x="0" y="0"/>
                  </a:moveTo>
                  <a:lnTo>
                    <a:pt x="21124" y="0"/>
                  </a:lnTo>
                  <a:lnTo>
                    <a:pt x="30662" y="2211"/>
                  </a:lnTo>
                  <a:lnTo>
                    <a:pt x="40337" y="5895"/>
                  </a:lnTo>
                  <a:lnTo>
                    <a:pt x="50103" y="10562"/>
                  </a:lnTo>
                  <a:lnTo>
                    <a:pt x="59929" y="14779"/>
                  </a:lnTo>
                  <a:lnTo>
                    <a:pt x="69796" y="18695"/>
                  </a:lnTo>
                  <a:lnTo>
                    <a:pt x="119374" y="2984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a:off x="5182793" y="5739869"/>
              <a:ext cx="12701" cy="12701"/>
            </a:xfrm>
            <a:custGeom>
              <a:avLst/>
              <a:gdLst/>
              <a:ahLst/>
              <a:cxnLst/>
              <a:rect l="0" t="0" r="0" b="0"/>
              <a:pathLst>
                <a:path w="12701" h="12701">
                  <a:moveTo>
                    <a:pt x="0" y="0"/>
                  </a:moveTo>
                  <a:lnTo>
                    <a:pt x="12700" y="1270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a:off x="5232532" y="5497456"/>
              <a:ext cx="237533" cy="341892"/>
            </a:xfrm>
            <a:custGeom>
              <a:avLst/>
              <a:gdLst/>
              <a:ahLst/>
              <a:cxnLst/>
              <a:rect l="0" t="0" r="0" b="0"/>
              <a:pathLst>
                <a:path w="237533" h="341892">
                  <a:moveTo>
                    <a:pt x="0" y="83249"/>
                  </a:moveTo>
                  <a:lnTo>
                    <a:pt x="0" y="62125"/>
                  </a:lnTo>
                  <a:lnTo>
                    <a:pt x="2211" y="52587"/>
                  </a:lnTo>
                  <a:lnTo>
                    <a:pt x="5895" y="42912"/>
                  </a:lnTo>
                  <a:lnTo>
                    <a:pt x="10562" y="33146"/>
                  </a:lnTo>
                  <a:lnTo>
                    <a:pt x="16989" y="25530"/>
                  </a:lnTo>
                  <a:lnTo>
                    <a:pt x="24590" y="19347"/>
                  </a:lnTo>
                  <a:lnTo>
                    <a:pt x="32973" y="14120"/>
                  </a:lnTo>
                  <a:lnTo>
                    <a:pt x="41878" y="9530"/>
                  </a:lnTo>
                  <a:lnTo>
                    <a:pt x="51130" y="5365"/>
                  </a:lnTo>
                  <a:lnTo>
                    <a:pt x="60614" y="1483"/>
                  </a:lnTo>
                  <a:lnTo>
                    <a:pt x="70253" y="0"/>
                  </a:lnTo>
                  <a:lnTo>
                    <a:pt x="79994" y="116"/>
                  </a:lnTo>
                  <a:lnTo>
                    <a:pt x="89805" y="1300"/>
                  </a:lnTo>
                  <a:lnTo>
                    <a:pt x="99661" y="4299"/>
                  </a:lnTo>
                  <a:lnTo>
                    <a:pt x="109548" y="8510"/>
                  </a:lnTo>
                  <a:lnTo>
                    <a:pt x="119455" y="13527"/>
                  </a:lnTo>
                  <a:lnTo>
                    <a:pt x="129376" y="19083"/>
                  </a:lnTo>
                  <a:lnTo>
                    <a:pt x="139306" y="24997"/>
                  </a:lnTo>
                  <a:lnTo>
                    <a:pt x="149241" y="31151"/>
                  </a:lnTo>
                  <a:lnTo>
                    <a:pt x="159181" y="38569"/>
                  </a:lnTo>
                  <a:lnTo>
                    <a:pt x="169123" y="46830"/>
                  </a:lnTo>
                  <a:lnTo>
                    <a:pt x="179067" y="55654"/>
                  </a:lnTo>
                  <a:lnTo>
                    <a:pt x="187908" y="64852"/>
                  </a:lnTo>
                  <a:lnTo>
                    <a:pt x="196012" y="74300"/>
                  </a:lnTo>
                  <a:lnTo>
                    <a:pt x="203625" y="83915"/>
                  </a:lnTo>
                  <a:lnTo>
                    <a:pt x="210911" y="94746"/>
                  </a:lnTo>
                  <a:lnTo>
                    <a:pt x="217979" y="106388"/>
                  </a:lnTo>
                  <a:lnTo>
                    <a:pt x="224902" y="118570"/>
                  </a:lnTo>
                  <a:lnTo>
                    <a:pt x="229517" y="131113"/>
                  </a:lnTo>
                  <a:lnTo>
                    <a:pt x="232594" y="143896"/>
                  </a:lnTo>
                  <a:lnTo>
                    <a:pt x="234645" y="156840"/>
                  </a:lnTo>
                  <a:lnTo>
                    <a:pt x="236012" y="169890"/>
                  </a:lnTo>
                  <a:lnTo>
                    <a:pt x="236924" y="183011"/>
                  </a:lnTo>
                  <a:lnTo>
                    <a:pt x="237532" y="196180"/>
                  </a:lnTo>
                  <a:lnTo>
                    <a:pt x="236831" y="208275"/>
                  </a:lnTo>
                  <a:lnTo>
                    <a:pt x="235259" y="219654"/>
                  </a:lnTo>
                  <a:lnTo>
                    <a:pt x="233106" y="230556"/>
                  </a:lnTo>
                  <a:lnTo>
                    <a:pt x="228354" y="241141"/>
                  </a:lnTo>
                  <a:lnTo>
                    <a:pt x="221871" y="251512"/>
                  </a:lnTo>
                  <a:lnTo>
                    <a:pt x="214232" y="261743"/>
                  </a:lnTo>
                  <a:lnTo>
                    <a:pt x="206930" y="270774"/>
                  </a:lnTo>
                  <a:lnTo>
                    <a:pt x="199851" y="279005"/>
                  </a:lnTo>
                  <a:lnTo>
                    <a:pt x="192920" y="286704"/>
                  </a:lnTo>
                  <a:lnTo>
                    <a:pt x="184984" y="292941"/>
                  </a:lnTo>
                  <a:lnTo>
                    <a:pt x="176378" y="298204"/>
                  </a:lnTo>
                  <a:lnTo>
                    <a:pt x="167324" y="302819"/>
                  </a:lnTo>
                  <a:lnTo>
                    <a:pt x="157973" y="307000"/>
                  </a:lnTo>
                  <a:lnTo>
                    <a:pt x="148422" y="310893"/>
                  </a:lnTo>
                  <a:lnTo>
                    <a:pt x="138739" y="314594"/>
                  </a:lnTo>
                  <a:lnTo>
                    <a:pt x="128968" y="315956"/>
                  </a:lnTo>
                  <a:lnTo>
                    <a:pt x="119138" y="315758"/>
                  </a:lnTo>
                  <a:lnTo>
                    <a:pt x="109269" y="314521"/>
                  </a:lnTo>
                  <a:lnTo>
                    <a:pt x="100479" y="311486"/>
                  </a:lnTo>
                  <a:lnTo>
                    <a:pt x="92408" y="307252"/>
                  </a:lnTo>
                  <a:lnTo>
                    <a:pt x="84817" y="302219"/>
                  </a:lnTo>
                  <a:lnTo>
                    <a:pt x="78651" y="294442"/>
                  </a:lnTo>
                  <a:lnTo>
                    <a:pt x="73435" y="284836"/>
                  </a:lnTo>
                  <a:lnTo>
                    <a:pt x="68852" y="274011"/>
                  </a:lnTo>
                  <a:lnTo>
                    <a:pt x="66903" y="262373"/>
                  </a:lnTo>
                  <a:lnTo>
                    <a:pt x="66708" y="250193"/>
                  </a:lnTo>
                  <a:lnTo>
                    <a:pt x="67684" y="237652"/>
                  </a:lnTo>
                  <a:lnTo>
                    <a:pt x="71650" y="230397"/>
                  </a:lnTo>
                  <a:lnTo>
                    <a:pt x="77610" y="226665"/>
                  </a:lnTo>
                  <a:lnTo>
                    <a:pt x="84899" y="225282"/>
                  </a:lnTo>
                  <a:lnTo>
                    <a:pt x="91970" y="227677"/>
                  </a:lnTo>
                  <a:lnTo>
                    <a:pt x="98894" y="232589"/>
                  </a:lnTo>
                  <a:lnTo>
                    <a:pt x="125890" y="259017"/>
                  </a:lnTo>
                  <a:lnTo>
                    <a:pt x="133666" y="265641"/>
                  </a:lnTo>
                  <a:lnTo>
                    <a:pt x="142165" y="272267"/>
                  </a:lnTo>
                  <a:lnTo>
                    <a:pt x="151148" y="278895"/>
                  </a:lnTo>
                  <a:lnTo>
                    <a:pt x="159347" y="285525"/>
                  </a:lnTo>
                  <a:lnTo>
                    <a:pt x="167023" y="292155"/>
                  </a:lnTo>
                  <a:lnTo>
                    <a:pt x="174351" y="298786"/>
                  </a:lnTo>
                  <a:lnTo>
                    <a:pt x="188389" y="312049"/>
                  </a:lnTo>
                  <a:lnTo>
                    <a:pt x="228799" y="34189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Freeform 134"/>
            <p:cNvSpPr/>
            <p:nvPr/>
          </p:nvSpPr>
          <p:spPr>
            <a:xfrm>
              <a:off x="5540692" y="5532098"/>
              <a:ext cx="299700" cy="344746"/>
            </a:xfrm>
            <a:custGeom>
              <a:avLst/>
              <a:gdLst/>
              <a:ahLst/>
              <a:cxnLst/>
              <a:rect l="0" t="0" r="0" b="0"/>
              <a:pathLst>
                <a:path w="299700" h="344746">
                  <a:moveTo>
                    <a:pt x="169334" y="38659"/>
                  </a:moveTo>
                  <a:lnTo>
                    <a:pt x="153491" y="43940"/>
                  </a:lnTo>
                  <a:lnTo>
                    <a:pt x="144403" y="45496"/>
                  </a:lnTo>
                  <a:lnTo>
                    <a:pt x="133923" y="46533"/>
                  </a:lnTo>
                  <a:lnTo>
                    <a:pt x="122515" y="47224"/>
                  </a:lnTo>
                  <a:lnTo>
                    <a:pt x="111593" y="46580"/>
                  </a:lnTo>
                  <a:lnTo>
                    <a:pt x="100997" y="45045"/>
                  </a:lnTo>
                  <a:lnTo>
                    <a:pt x="90616" y="42916"/>
                  </a:lnTo>
                  <a:lnTo>
                    <a:pt x="80380" y="39286"/>
                  </a:lnTo>
                  <a:lnTo>
                    <a:pt x="70240" y="34656"/>
                  </a:lnTo>
                  <a:lnTo>
                    <a:pt x="60164" y="29358"/>
                  </a:lnTo>
                  <a:lnTo>
                    <a:pt x="50131" y="24721"/>
                  </a:lnTo>
                  <a:lnTo>
                    <a:pt x="40126" y="20525"/>
                  </a:lnTo>
                  <a:lnTo>
                    <a:pt x="30140" y="16622"/>
                  </a:lnTo>
                  <a:lnTo>
                    <a:pt x="21273" y="11809"/>
                  </a:lnTo>
                  <a:lnTo>
                    <a:pt x="13150" y="6390"/>
                  </a:lnTo>
                  <a:lnTo>
                    <a:pt x="5525" y="567"/>
                  </a:lnTo>
                  <a:lnTo>
                    <a:pt x="1547" y="0"/>
                  </a:lnTo>
                  <a:lnTo>
                    <a:pt x="0" y="2939"/>
                  </a:lnTo>
                  <a:lnTo>
                    <a:pt x="74" y="8213"/>
                  </a:lnTo>
                  <a:lnTo>
                    <a:pt x="1228" y="15046"/>
                  </a:lnTo>
                  <a:lnTo>
                    <a:pt x="3103" y="22917"/>
                  </a:lnTo>
                  <a:lnTo>
                    <a:pt x="5459" y="31480"/>
                  </a:lnTo>
                  <a:lnTo>
                    <a:pt x="11023" y="49837"/>
                  </a:lnTo>
                  <a:lnTo>
                    <a:pt x="14054" y="59375"/>
                  </a:lnTo>
                  <a:lnTo>
                    <a:pt x="20370" y="81762"/>
                  </a:lnTo>
                  <a:lnTo>
                    <a:pt x="23602" y="93922"/>
                  </a:lnTo>
                  <a:lnTo>
                    <a:pt x="25756" y="106450"/>
                  </a:lnTo>
                  <a:lnTo>
                    <a:pt x="27192" y="119222"/>
                  </a:lnTo>
                  <a:lnTo>
                    <a:pt x="28150" y="132159"/>
                  </a:lnTo>
                  <a:lnTo>
                    <a:pt x="29893" y="144099"/>
                  </a:lnTo>
                  <a:lnTo>
                    <a:pt x="32161" y="155376"/>
                  </a:lnTo>
                  <a:lnTo>
                    <a:pt x="34778" y="166209"/>
                  </a:lnTo>
                  <a:lnTo>
                    <a:pt x="37628" y="176747"/>
                  </a:lnTo>
                  <a:lnTo>
                    <a:pt x="46921" y="208526"/>
                  </a:lnTo>
                  <a:lnTo>
                    <a:pt x="53399" y="232792"/>
                  </a:lnTo>
                  <a:lnTo>
                    <a:pt x="55569" y="236610"/>
                  </a:lnTo>
                  <a:lnTo>
                    <a:pt x="57015" y="234734"/>
                  </a:lnTo>
                  <a:lnTo>
                    <a:pt x="57980" y="229062"/>
                  </a:lnTo>
                  <a:lnTo>
                    <a:pt x="60833" y="223070"/>
                  </a:lnTo>
                  <a:lnTo>
                    <a:pt x="64946" y="216865"/>
                  </a:lnTo>
                  <a:lnTo>
                    <a:pt x="69899" y="210518"/>
                  </a:lnTo>
                  <a:lnTo>
                    <a:pt x="75411" y="204076"/>
                  </a:lnTo>
                  <a:lnTo>
                    <a:pt x="81297" y="197570"/>
                  </a:lnTo>
                  <a:lnTo>
                    <a:pt x="87431" y="191023"/>
                  </a:lnTo>
                  <a:lnTo>
                    <a:pt x="94836" y="185553"/>
                  </a:lnTo>
                  <a:lnTo>
                    <a:pt x="103089" y="180800"/>
                  </a:lnTo>
                  <a:lnTo>
                    <a:pt x="111907" y="176527"/>
                  </a:lnTo>
                  <a:lnTo>
                    <a:pt x="122207" y="173678"/>
                  </a:lnTo>
                  <a:lnTo>
                    <a:pt x="133494" y="171779"/>
                  </a:lnTo>
                  <a:lnTo>
                    <a:pt x="145441" y="170512"/>
                  </a:lnTo>
                  <a:lnTo>
                    <a:pt x="156721" y="170774"/>
                  </a:lnTo>
                  <a:lnTo>
                    <a:pt x="167557" y="172053"/>
                  </a:lnTo>
                  <a:lnTo>
                    <a:pt x="178097" y="174011"/>
                  </a:lnTo>
                  <a:lnTo>
                    <a:pt x="187334" y="177527"/>
                  </a:lnTo>
                  <a:lnTo>
                    <a:pt x="195703" y="182082"/>
                  </a:lnTo>
                  <a:lnTo>
                    <a:pt x="203493" y="187330"/>
                  </a:lnTo>
                  <a:lnTo>
                    <a:pt x="212002" y="191933"/>
                  </a:lnTo>
                  <a:lnTo>
                    <a:pt x="220991" y="196107"/>
                  </a:lnTo>
                  <a:lnTo>
                    <a:pt x="230299" y="199995"/>
                  </a:lnTo>
                  <a:lnTo>
                    <a:pt x="238716" y="204797"/>
                  </a:lnTo>
                  <a:lnTo>
                    <a:pt x="246537" y="210210"/>
                  </a:lnTo>
                  <a:lnTo>
                    <a:pt x="253962" y="216029"/>
                  </a:lnTo>
                  <a:lnTo>
                    <a:pt x="261122" y="222119"/>
                  </a:lnTo>
                  <a:lnTo>
                    <a:pt x="268106" y="228389"/>
                  </a:lnTo>
                  <a:lnTo>
                    <a:pt x="281762" y="241251"/>
                  </a:lnTo>
                  <a:lnTo>
                    <a:pt x="295200" y="254337"/>
                  </a:lnTo>
                  <a:lnTo>
                    <a:pt x="298562" y="262027"/>
                  </a:lnTo>
                  <a:lnTo>
                    <a:pt x="299699" y="270469"/>
                  </a:lnTo>
                  <a:lnTo>
                    <a:pt x="299351" y="279413"/>
                  </a:lnTo>
                  <a:lnTo>
                    <a:pt x="298014" y="288692"/>
                  </a:lnTo>
                  <a:lnTo>
                    <a:pt x="296016" y="298194"/>
                  </a:lnTo>
                  <a:lnTo>
                    <a:pt x="293580" y="307844"/>
                  </a:lnTo>
                  <a:lnTo>
                    <a:pt x="288640" y="315383"/>
                  </a:lnTo>
                  <a:lnTo>
                    <a:pt x="282031" y="321514"/>
                  </a:lnTo>
                  <a:lnTo>
                    <a:pt x="274308" y="326706"/>
                  </a:lnTo>
                  <a:lnTo>
                    <a:pt x="265845" y="331274"/>
                  </a:lnTo>
                  <a:lnTo>
                    <a:pt x="256886" y="335424"/>
                  </a:lnTo>
                  <a:lnTo>
                    <a:pt x="247597" y="339295"/>
                  </a:lnTo>
                  <a:lnTo>
                    <a:pt x="236984" y="341877"/>
                  </a:lnTo>
                  <a:lnTo>
                    <a:pt x="225487" y="343598"/>
                  </a:lnTo>
                  <a:lnTo>
                    <a:pt x="213401" y="344745"/>
                  </a:lnTo>
                  <a:lnTo>
                    <a:pt x="202028" y="344405"/>
                  </a:lnTo>
                  <a:lnTo>
                    <a:pt x="191130" y="343072"/>
                  </a:lnTo>
                  <a:lnTo>
                    <a:pt x="149438" y="33709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Freeform 135"/>
            <p:cNvSpPr/>
            <p:nvPr/>
          </p:nvSpPr>
          <p:spPr>
            <a:xfrm>
              <a:off x="5938825" y="5729921"/>
              <a:ext cx="39792" cy="278539"/>
            </a:xfrm>
            <a:custGeom>
              <a:avLst/>
              <a:gdLst/>
              <a:ahLst/>
              <a:cxnLst/>
              <a:rect l="0" t="0" r="0" b="0"/>
              <a:pathLst>
                <a:path w="39792" h="278539">
                  <a:moveTo>
                    <a:pt x="0" y="0"/>
                  </a:moveTo>
                  <a:lnTo>
                    <a:pt x="0" y="21124"/>
                  </a:lnTo>
                  <a:lnTo>
                    <a:pt x="1105" y="32873"/>
                  </a:lnTo>
                  <a:lnTo>
                    <a:pt x="2947" y="46233"/>
                  </a:lnTo>
                  <a:lnTo>
                    <a:pt x="5281" y="60665"/>
                  </a:lnTo>
                  <a:lnTo>
                    <a:pt x="7942" y="74708"/>
                  </a:lnTo>
                  <a:lnTo>
                    <a:pt x="13845" y="102101"/>
                  </a:lnTo>
                  <a:lnTo>
                    <a:pt x="29919" y="169021"/>
                  </a:lnTo>
                  <a:lnTo>
                    <a:pt x="33210" y="182315"/>
                  </a:lnTo>
                  <a:lnTo>
                    <a:pt x="35404" y="195599"/>
                  </a:lnTo>
                  <a:lnTo>
                    <a:pt x="36866" y="208877"/>
                  </a:lnTo>
                  <a:lnTo>
                    <a:pt x="39791" y="27853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Freeform 136"/>
            <p:cNvSpPr/>
            <p:nvPr/>
          </p:nvSpPr>
          <p:spPr>
            <a:xfrm>
              <a:off x="5869190" y="5630443"/>
              <a:ext cx="211852" cy="189009"/>
            </a:xfrm>
            <a:custGeom>
              <a:avLst/>
              <a:gdLst/>
              <a:ahLst/>
              <a:cxnLst/>
              <a:rect l="0" t="0" r="0" b="0"/>
              <a:pathLst>
                <a:path w="211852" h="189009">
                  <a:moveTo>
                    <a:pt x="0" y="0"/>
                  </a:moveTo>
                  <a:lnTo>
                    <a:pt x="26405" y="0"/>
                  </a:lnTo>
                  <a:lnTo>
                    <a:pt x="39710" y="1106"/>
                  </a:lnTo>
                  <a:lnTo>
                    <a:pt x="54105" y="2948"/>
                  </a:lnTo>
                  <a:lnTo>
                    <a:pt x="69230" y="5281"/>
                  </a:lnTo>
                  <a:lnTo>
                    <a:pt x="83734" y="7942"/>
                  </a:lnTo>
                  <a:lnTo>
                    <a:pt x="111639" y="13846"/>
                  </a:lnTo>
                  <a:lnTo>
                    <a:pt x="123060" y="18074"/>
                  </a:lnTo>
                  <a:lnTo>
                    <a:pt x="132885" y="23102"/>
                  </a:lnTo>
                  <a:lnTo>
                    <a:pt x="160221" y="40741"/>
                  </a:lnTo>
                  <a:lnTo>
                    <a:pt x="169816" y="47056"/>
                  </a:lnTo>
                  <a:lnTo>
                    <a:pt x="178424" y="53477"/>
                  </a:lnTo>
                  <a:lnTo>
                    <a:pt x="186373" y="59968"/>
                  </a:lnTo>
                  <a:lnTo>
                    <a:pt x="193883" y="66506"/>
                  </a:lnTo>
                  <a:lnTo>
                    <a:pt x="199995" y="74181"/>
                  </a:lnTo>
                  <a:lnTo>
                    <a:pt x="205175" y="82614"/>
                  </a:lnTo>
                  <a:lnTo>
                    <a:pt x="209734" y="91551"/>
                  </a:lnTo>
                  <a:lnTo>
                    <a:pt x="211668" y="101931"/>
                  </a:lnTo>
                  <a:lnTo>
                    <a:pt x="211851" y="113271"/>
                  </a:lnTo>
                  <a:lnTo>
                    <a:pt x="210869" y="125253"/>
                  </a:lnTo>
                  <a:lnTo>
                    <a:pt x="206898" y="135452"/>
                  </a:lnTo>
                  <a:lnTo>
                    <a:pt x="200934" y="144461"/>
                  </a:lnTo>
                  <a:lnTo>
                    <a:pt x="193643" y="152679"/>
                  </a:lnTo>
                  <a:lnTo>
                    <a:pt x="185466" y="159262"/>
                  </a:lnTo>
                  <a:lnTo>
                    <a:pt x="176699" y="164756"/>
                  </a:lnTo>
                  <a:lnTo>
                    <a:pt x="167538" y="169524"/>
                  </a:lnTo>
                  <a:lnTo>
                    <a:pt x="157010" y="172703"/>
                  </a:lnTo>
                  <a:lnTo>
                    <a:pt x="145570" y="174822"/>
                  </a:lnTo>
                  <a:lnTo>
                    <a:pt x="133522" y="176235"/>
                  </a:lnTo>
                  <a:lnTo>
                    <a:pt x="122174" y="178282"/>
                  </a:lnTo>
                  <a:lnTo>
                    <a:pt x="111293" y="180752"/>
                  </a:lnTo>
                  <a:lnTo>
                    <a:pt x="79582" y="18900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Freeform 137"/>
            <p:cNvSpPr/>
            <p:nvPr/>
          </p:nvSpPr>
          <p:spPr>
            <a:xfrm>
              <a:off x="6150975" y="5670235"/>
              <a:ext cx="315083" cy="179061"/>
            </a:xfrm>
            <a:custGeom>
              <a:avLst/>
              <a:gdLst/>
              <a:ahLst/>
              <a:cxnLst/>
              <a:rect l="0" t="0" r="0" b="0"/>
              <a:pathLst>
                <a:path w="315083" h="179061">
                  <a:moveTo>
                    <a:pt x="225552" y="0"/>
                  </a:moveTo>
                  <a:lnTo>
                    <a:pt x="214991" y="10562"/>
                  </a:lnTo>
                  <a:lnTo>
                    <a:pt x="208563" y="14778"/>
                  </a:lnTo>
                  <a:lnTo>
                    <a:pt x="200963" y="18694"/>
                  </a:lnTo>
                  <a:lnTo>
                    <a:pt x="192580" y="22411"/>
                  </a:lnTo>
                  <a:lnTo>
                    <a:pt x="183675" y="27099"/>
                  </a:lnTo>
                  <a:lnTo>
                    <a:pt x="174423" y="32435"/>
                  </a:lnTo>
                  <a:lnTo>
                    <a:pt x="164938" y="38203"/>
                  </a:lnTo>
                  <a:lnTo>
                    <a:pt x="155300" y="43153"/>
                  </a:lnTo>
                  <a:lnTo>
                    <a:pt x="145558" y="47559"/>
                  </a:lnTo>
                  <a:lnTo>
                    <a:pt x="135747" y="51602"/>
                  </a:lnTo>
                  <a:lnTo>
                    <a:pt x="125891" y="56507"/>
                  </a:lnTo>
                  <a:lnTo>
                    <a:pt x="116005" y="61988"/>
                  </a:lnTo>
                  <a:lnTo>
                    <a:pt x="106097" y="67853"/>
                  </a:lnTo>
                  <a:lnTo>
                    <a:pt x="96177" y="72868"/>
                  </a:lnTo>
                  <a:lnTo>
                    <a:pt x="86247" y="77316"/>
                  </a:lnTo>
                  <a:lnTo>
                    <a:pt x="76311" y="81387"/>
                  </a:lnTo>
                  <a:lnTo>
                    <a:pt x="67477" y="86312"/>
                  </a:lnTo>
                  <a:lnTo>
                    <a:pt x="59377" y="91806"/>
                  </a:lnTo>
                  <a:lnTo>
                    <a:pt x="51766" y="97679"/>
                  </a:lnTo>
                  <a:lnTo>
                    <a:pt x="43376" y="102700"/>
                  </a:lnTo>
                  <a:lnTo>
                    <a:pt x="34467" y="107152"/>
                  </a:lnTo>
                  <a:lnTo>
                    <a:pt x="25211" y="111226"/>
                  </a:lnTo>
                  <a:lnTo>
                    <a:pt x="16831" y="116152"/>
                  </a:lnTo>
                  <a:lnTo>
                    <a:pt x="9033" y="121647"/>
                  </a:lnTo>
                  <a:lnTo>
                    <a:pt x="1624" y="127521"/>
                  </a:lnTo>
                  <a:lnTo>
                    <a:pt x="0" y="132542"/>
                  </a:lnTo>
                  <a:lnTo>
                    <a:pt x="2234" y="136995"/>
                  </a:lnTo>
                  <a:lnTo>
                    <a:pt x="7039" y="141068"/>
                  </a:lnTo>
                  <a:lnTo>
                    <a:pt x="15769" y="143784"/>
                  </a:lnTo>
                  <a:lnTo>
                    <a:pt x="27115" y="145595"/>
                  </a:lnTo>
                  <a:lnTo>
                    <a:pt x="40206" y="146802"/>
                  </a:lnTo>
                  <a:lnTo>
                    <a:pt x="52249" y="148712"/>
                  </a:lnTo>
                  <a:lnTo>
                    <a:pt x="63594" y="151091"/>
                  </a:lnTo>
                  <a:lnTo>
                    <a:pt x="74473" y="153782"/>
                  </a:lnTo>
                  <a:lnTo>
                    <a:pt x="87252" y="155576"/>
                  </a:lnTo>
                  <a:lnTo>
                    <a:pt x="101298" y="156772"/>
                  </a:lnTo>
                  <a:lnTo>
                    <a:pt x="116189" y="157570"/>
                  </a:lnTo>
                  <a:lnTo>
                    <a:pt x="147471" y="158455"/>
                  </a:lnTo>
                  <a:lnTo>
                    <a:pt x="163551" y="158692"/>
                  </a:lnTo>
                  <a:lnTo>
                    <a:pt x="177586" y="159954"/>
                  </a:lnTo>
                  <a:lnTo>
                    <a:pt x="190259" y="161902"/>
                  </a:lnTo>
                  <a:lnTo>
                    <a:pt x="202023" y="164305"/>
                  </a:lnTo>
                  <a:lnTo>
                    <a:pt x="214287" y="165907"/>
                  </a:lnTo>
                  <a:lnTo>
                    <a:pt x="226885" y="166976"/>
                  </a:lnTo>
                  <a:lnTo>
                    <a:pt x="239705" y="167688"/>
                  </a:lnTo>
                  <a:lnTo>
                    <a:pt x="252672" y="169268"/>
                  </a:lnTo>
                  <a:lnTo>
                    <a:pt x="315082" y="17906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Freeform 138"/>
            <p:cNvSpPr/>
            <p:nvPr/>
          </p:nvSpPr>
          <p:spPr>
            <a:xfrm>
              <a:off x="6564650" y="5582878"/>
              <a:ext cx="293370" cy="435530"/>
            </a:xfrm>
            <a:custGeom>
              <a:avLst/>
              <a:gdLst/>
              <a:ahLst/>
              <a:cxnLst/>
              <a:rect l="0" t="0" r="0" b="0"/>
              <a:pathLst>
                <a:path w="293370" h="435530">
                  <a:moveTo>
                    <a:pt x="189893" y="87357"/>
                  </a:moveTo>
                  <a:lnTo>
                    <a:pt x="168770" y="87357"/>
                  </a:lnTo>
                  <a:lnTo>
                    <a:pt x="159231" y="86251"/>
                  </a:lnTo>
                  <a:lnTo>
                    <a:pt x="149556" y="84409"/>
                  </a:lnTo>
                  <a:lnTo>
                    <a:pt x="104922" y="73511"/>
                  </a:lnTo>
                  <a:lnTo>
                    <a:pt x="94560" y="69283"/>
                  </a:lnTo>
                  <a:lnTo>
                    <a:pt x="85440" y="64255"/>
                  </a:lnTo>
                  <a:lnTo>
                    <a:pt x="49641" y="40300"/>
                  </a:lnTo>
                  <a:lnTo>
                    <a:pt x="41126" y="33879"/>
                  </a:lnTo>
                  <a:lnTo>
                    <a:pt x="33239" y="27388"/>
                  </a:lnTo>
                  <a:lnTo>
                    <a:pt x="25770" y="20850"/>
                  </a:lnTo>
                  <a:lnTo>
                    <a:pt x="18580" y="14281"/>
                  </a:lnTo>
                  <a:lnTo>
                    <a:pt x="4697" y="1087"/>
                  </a:lnTo>
                  <a:lnTo>
                    <a:pt x="1215" y="0"/>
                  </a:lnTo>
                  <a:lnTo>
                    <a:pt x="0" y="2591"/>
                  </a:lnTo>
                  <a:lnTo>
                    <a:pt x="491" y="15419"/>
                  </a:lnTo>
                  <a:lnTo>
                    <a:pt x="710" y="35857"/>
                  </a:lnTo>
                  <a:lnTo>
                    <a:pt x="1873" y="47497"/>
                  </a:lnTo>
                  <a:lnTo>
                    <a:pt x="3755" y="59678"/>
                  </a:lnTo>
                  <a:lnTo>
                    <a:pt x="6114" y="72220"/>
                  </a:lnTo>
                  <a:lnTo>
                    <a:pt x="7687" y="86108"/>
                  </a:lnTo>
                  <a:lnTo>
                    <a:pt x="8735" y="100894"/>
                  </a:lnTo>
                  <a:lnTo>
                    <a:pt x="9434" y="116277"/>
                  </a:lnTo>
                  <a:lnTo>
                    <a:pt x="11005" y="129848"/>
                  </a:lnTo>
                  <a:lnTo>
                    <a:pt x="13159" y="142212"/>
                  </a:lnTo>
                  <a:lnTo>
                    <a:pt x="15699" y="153770"/>
                  </a:lnTo>
                  <a:lnTo>
                    <a:pt x="17393" y="165897"/>
                  </a:lnTo>
                  <a:lnTo>
                    <a:pt x="18522" y="178402"/>
                  </a:lnTo>
                  <a:lnTo>
                    <a:pt x="19275" y="191161"/>
                  </a:lnTo>
                  <a:lnTo>
                    <a:pt x="20882" y="202983"/>
                  </a:lnTo>
                  <a:lnTo>
                    <a:pt x="23059" y="214180"/>
                  </a:lnTo>
                  <a:lnTo>
                    <a:pt x="25615" y="224960"/>
                  </a:lnTo>
                  <a:lnTo>
                    <a:pt x="29531" y="228831"/>
                  </a:lnTo>
                  <a:lnTo>
                    <a:pt x="34351" y="228096"/>
                  </a:lnTo>
                  <a:lnTo>
                    <a:pt x="39775" y="224290"/>
                  </a:lnTo>
                  <a:lnTo>
                    <a:pt x="45602" y="219542"/>
                  </a:lnTo>
                  <a:lnTo>
                    <a:pt x="51698" y="214166"/>
                  </a:lnTo>
                  <a:lnTo>
                    <a:pt x="57972" y="208371"/>
                  </a:lnTo>
                  <a:lnTo>
                    <a:pt x="66575" y="203403"/>
                  </a:lnTo>
                  <a:lnTo>
                    <a:pt x="76732" y="198985"/>
                  </a:lnTo>
                  <a:lnTo>
                    <a:pt x="87925" y="194935"/>
                  </a:lnTo>
                  <a:lnTo>
                    <a:pt x="99808" y="192235"/>
                  </a:lnTo>
                  <a:lnTo>
                    <a:pt x="112151" y="190435"/>
                  </a:lnTo>
                  <a:lnTo>
                    <a:pt x="124802" y="189235"/>
                  </a:lnTo>
                  <a:lnTo>
                    <a:pt x="136551" y="189540"/>
                  </a:lnTo>
                  <a:lnTo>
                    <a:pt x="147699" y="190849"/>
                  </a:lnTo>
                  <a:lnTo>
                    <a:pt x="158448" y="192826"/>
                  </a:lnTo>
                  <a:lnTo>
                    <a:pt x="168929" y="195250"/>
                  </a:lnTo>
                  <a:lnTo>
                    <a:pt x="179232" y="197972"/>
                  </a:lnTo>
                  <a:lnTo>
                    <a:pt x="189418" y="200891"/>
                  </a:lnTo>
                  <a:lnTo>
                    <a:pt x="199524" y="205048"/>
                  </a:lnTo>
                  <a:lnTo>
                    <a:pt x="209577" y="210030"/>
                  </a:lnTo>
                  <a:lnTo>
                    <a:pt x="219596" y="215561"/>
                  </a:lnTo>
                  <a:lnTo>
                    <a:pt x="228485" y="221460"/>
                  </a:lnTo>
                  <a:lnTo>
                    <a:pt x="236622" y="227603"/>
                  </a:lnTo>
                  <a:lnTo>
                    <a:pt x="244257" y="233909"/>
                  </a:lnTo>
                  <a:lnTo>
                    <a:pt x="251557" y="241429"/>
                  </a:lnTo>
                  <a:lnTo>
                    <a:pt x="258635" y="249759"/>
                  </a:lnTo>
                  <a:lnTo>
                    <a:pt x="265564" y="258627"/>
                  </a:lnTo>
                  <a:lnTo>
                    <a:pt x="271289" y="267855"/>
                  </a:lnTo>
                  <a:lnTo>
                    <a:pt x="276211" y="277323"/>
                  </a:lnTo>
                  <a:lnTo>
                    <a:pt x="280598" y="286952"/>
                  </a:lnTo>
                  <a:lnTo>
                    <a:pt x="284627" y="296686"/>
                  </a:lnTo>
                  <a:lnTo>
                    <a:pt x="288419" y="306491"/>
                  </a:lnTo>
                  <a:lnTo>
                    <a:pt x="292052" y="316345"/>
                  </a:lnTo>
                  <a:lnTo>
                    <a:pt x="293369" y="326229"/>
                  </a:lnTo>
                  <a:lnTo>
                    <a:pt x="293142" y="336135"/>
                  </a:lnTo>
                  <a:lnTo>
                    <a:pt x="291884" y="346055"/>
                  </a:lnTo>
                  <a:lnTo>
                    <a:pt x="288836" y="355984"/>
                  </a:lnTo>
                  <a:lnTo>
                    <a:pt x="284593" y="365920"/>
                  </a:lnTo>
                  <a:lnTo>
                    <a:pt x="279553" y="375859"/>
                  </a:lnTo>
                  <a:lnTo>
                    <a:pt x="272878" y="384696"/>
                  </a:lnTo>
                  <a:lnTo>
                    <a:pt x="265112" y="392798"/>
                  </a:lnTo>
                  <a:lnTo>
                    <a:pt x="256619" y="400410"/>
                  </a:lnTo>
                  <a:lnTo>
                    <a:pt x="247641" y="406590"/>
                  </a:lnTo>
                  <a:lnTo>
                    <a:pt x="238339" y="411815"/>
                  </a:lnTo>
                  <a:lnTo>
                    <a:pt x="228822" y="416404"/>
                  </a:lnTo>
                  <a:lnTo>
                    <a:pt x="219161" y="420568"/>
                  </a:lnTo>
                  <a:lnTo>
                    <a:pt x="209405" y="424449"/>
                  </a:lnTo>
                  <a:lnTo>
                    <a:pt x="199585" y="428143"/>
                  </a:lnTo>
                  <a:lnTo>
                    <a:pt x="188617" y="430605"/>
                  </a:lnTo>
                  <a:lnTo>
                    <a:pt x="176884" y="432247"/>
                  </a:lnTo>
                  <a:lnTo>
                    <a:pt x="140153" y="43552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Freeform 139"/>
            <p:cNvSpPr/>
            <p:nvPr/>
          </p:nvSpPr>
          <p:spPr>
            <a:xfrm>
              <a:off x="6476005" y="5729921"/>
              <a:ext cx="39792" cy="1"/>
            </a:xfrm>
            <a:custGeom>
              <a:avLst/>
              <a:gdLst/>
              <a:ahLst/>
              <a:cxnLst/>
              <a:rect l="0" t="0" r="0" b="0"/>
              <a:pathLst>
                <a:path w="39792" h="1">
                  <a:moveTo>
                    <a:pt x="0" y="0"/>
                  </a:moveTo>
                  <a:lnTo>
                    <a:pt x="39791"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Freeform 140"/>
            <p:cNvSpPr/>
            <p:nvPr/>
          </p:nvSpPr>
          <p:spPr>
            <a:xfrm>
              <a:off x="6515796" y="5729921"/>
              <a:ext cx="12701" cy="12701"/>
            </a:xfrm>
            <a:custGeom>
              <a:avLst/>
              <a:gdLst/>
              <a:ahLst/>
              <a:cxnLst/>
              <a:rect l="0" t="0" r="0" b="0"/>
              <a:pathLst>
                <a:path w="12701" h="12701">
                  <a:moveTo>
                    <a:pt x="0" y="0"/>
                  </a:moveTo>
                  <a:lnTo>
                    <a:pt x="12700" y="1270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3" name="Group 152"/>
          <p:cNvGrpSpPr/>
          <p:nvPr/>
        </p:nvGrpSpPr>
        <p:grpSpPr>
          <a:xfrm>
            <a:off x="5033577" y="5998551"/>
            <a:ext cx="2100442" cy="536286"/>
            <a:chOff x="5033577" y="5998551"/>
            <a:chExt cx="2100442" cy="536286"/>
          </a:xfrm>
        </p:grpSpPr>
        <p:sp>
          <p:nvSpPr>
            <p:cNvPr id="143" name="Freeform 142"/>
            <p:cNvSpPr/>
            <p:nvPr/>
          </p:nvSpPr>
          <p:spPr>
            <a:xfrm>
              <a:off x="5033577" y="5998551"/>
              <a:ext cx="646606" cy="29805"/>
            </a:xfrm>
            <a:custGeom>
              <a:avLst/>
              <a:gdLst/>
              <a:ahLst/>
              <a:cxnLst/>
              <a:rect l="0" t="0" r="0" b="0"/>
              <a:pathLst>
                <a:path w="646606" h="29805">
                  <a:moveTo>
                    <a:pt x="0" y="9908"/>
                  </a:moveTo>
                  <a:lnTo>
                    <a:pt x="15843" y="15189"/>
                  </a:lnTo>
                  <a:lnTo>
                    <a:pt x="24931" y="16745"/>
                  </a:lnTo>
                  <a:lnTo>
                    <a:pt x="35411" y="17782"/>
                  </a:lnTo>
                  <a:lnTo>
                    <a:pt x="46819" y="18473"/>
                  </a:lnTo>
                  <a:lnTo>
                    <a:pt x="74231" y="19241"/>
                  </a:lnTo>
                  <a:lnTo>
                    <a:pt x="136861" y="19735"/>
                  </a:lnTo>
                  <a:lnTo>
                    <a:pt x="154243" y="18670"/>
                  </a:lnTo>
                  <a:lnTo>
                    <a:pt x="172463" y="16855"/>
                  </a:lnTo>
                  <a:lnTo>
                    <a:pt x="191242" y="14539"/>
                  </a:lnTo>
                  <a:lnTo>
                    <a:pt x="210392" y="12996"/>
                  </a:lnTo>
                  <a:lnTo>
                    <a:pt x="229792" y="11966"/>
                  </a:lnTo>
                  <a:lnTo>
                    <a:pt x="249356" y="11280"/>
                  </a:lnTo>
                  <a:lnTo>
                    <a:pt x="266820" y="9717"/>
                  </a:lnTo>
                  <a:lnTo>
                    <a:pt x="282884" y="7570"/>
                  </a:lnTo>
                  <a:lnTo>
                    <a:pt x="298015" y="5034"/>
                  </a:lnTo>
                  <a:lnTo>
                    <a:pt x="315839" y="3343"/>
                  </a:lnTo>
                  <a:lnTo>
                    <a:pt x="335459" y="2215"/>
                  </a:lnTo>
                  <a:lnTo>
                    <a:pt x="376786" y="963"/>
                  </a:lnTo>
                  <a:lnTo>
                    <a:pt x="489339" y="49"/>
                  </a:lnTo>
                  <a:lnTo>
                    <a:pt x="523286" y="0"/>
                  </a:lnTo>
                  <a:lnTo>
                    <a:pt x="538970" y="1092"/>
                  </a:lnTo>
                  <a:lnTo>
                    <a:pt x="553848" y="2926"/>
                  </a:lnTo>
                  <a:lnTo>
                    <a:pt x="568188" y="5253"/>
                  </a:lnTo>
                  <a:lnTo>
                    <a:pt x="582168" y="7910"/>
                  </a:lnTo>
                  <a:lnTo>
                    <a:pt x="595910" y="10786"/>
                  </a:lnTo>
                  <a:lnTo>
                    <a:pt x="646605" y="2980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Freeform 143"/>
            <p:cNvSpPr/>
            <p:nvPr/>
          </p:nvSpPr>
          <p:spPr>
            <a:xfrm>
              <a:off x="5123107" y="6277049"/>
              <a:ext cx="189008" cy="29844"/>
            </a:xfrm>
            <a:custGeom>
              <a:avLst/>
              <a:gdLst/>
              <a:ahLst/>
              <a:cxnLst/>
              <a:rect l="0" t="0" r="0" b="0"/>
              <a:pathLst>
                <a:path w="189008" h="29844">
                  <a:moveTo>
                    <a:pt x="0" y="29843"/>
                  </a:moveTo>
                  <a:lnTo>
                    <a:pt x="10561" y="19281"/>
                  </a:lnTo>
                  <a:lnTo>
                    <a:pt x="18094" y="16170"/>
                  </a:lnTo>
                  <a:lnTo>
                    <a:pt x="27537" y="14096"/>
                  </a:lnTo>
                  <a:lnTo>
                    <a:pt x="38253" y="12713"/>
                  </a:lnTo>
                  <a:lnTo>
                    <a:pt x="49819" y="11791"/>
                  </a:lnTo>
                  <a:lnTo>
                    <a:pt x="61950" y="11177"/>
                  </a:lnTo>
                  <a:lnTo>
                    <a:pt x="74459" y="10767"/>
                  </a:lnTo>
                  <a:lnTo>
                    <a:pt x="86115" y="9389"/>
                  </a:lnTo>
                  <a:lnTo>
                    <a:pt x="97201" y="7365"/>
                  </a:lnTo>
                  <a:lnTo>
                    <a:pt x="107908" y="4910"/>
                  </a:lnTo>
                  <a:lnTo>
                    <a:pt x="119467" y="3274"/>
                  </a:lnTo>
                  <a:lnTo>
                    <a:pt x="131594" y="2183"/>
                  </a:lnTo>
                  <a:lnTo>
                    <a:pt x="189007"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Freeform 144"/>
            <p:cNvSpPr/>
            <p:nvPr/>
          </p:nvSpPr>
          <p:spPr>
            <a:xfrm>
              <a:off x="5431488" y="6346684"/>
              <a:ext cx="9949" cy="1"/>
            </a:xfrm>
            <a:custGeom>
              <a:avLst/>
              <a:gdLst/>
              <a:ahLst/>
              <a:cxnLst/>
              <a:rect l="0" t="0" r="0" b="0"/>
              <a:pathLst>
                <a:path w="9949" h="1">
                  <a:moveTo>
                    <a:pt x="9948" y="0"/>
                  </a:move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Freeform 145"/>
            <p:cNvSpPr/>
            <p:nvPr/>
          </p:nvSpPr>
          <p:spPr>
            <a:xfrm>
              <a:off x="5501122" y="6102138"/>
              <a:ext cx="179061" cy="403711"/>
            </a:xfrm>
            <a:custGeom>
              <a:avLst/>
              <a:gdLst/>
              <a:ahLst/>
              <a:cxnLst/>
              <a:rect l="0" t="0" r="0" b="0"/>
              <a:pathLst>
                <a:path w="179061" h="403711">
                  <a:moveTo>
                    <a:pt x="0" y="25694"/>
                  </a:moveTo>
                  <a:lnTo>
                    <a:pt x="10562" y="9852"/>
                  </a:lnTo>
                  <a:lnTo>
                    <a:pt x="18094" y="5185"/>
                  </a:lnTo>
                  <a:lnTo>
                    <a:pt x="27537" y="2074"/>
                  </a:lnTo>
                  <a:lnTo>
                    <a:pt x="38254" y="0"/>
                  </a:lnTo>
                  <a:lnTo>
                    <a:pt x="49819" y="828"/>
                  </a:lnTo>
                  <a:lnTo>
                    <a:pt x="61951" y="3590"/>
                  </a:lnTo>
                  <a:lnTo>
                    <a:pt x="74460" y="7642"/>
                  </a:lnTo>
                  <a:lnTo>
                    <a:pt x="85010" y="12554"/>
                  </a:lnTo>
                  <a:lnTo>
                    <a:pt x="94254" y="18040"/>
                  </a:lnTo>
                  <a:lnTo>
                    <a:pt x="102627" y="23907"/>
                  </a:lnTo>
                  <a:lnTo>
                    <a:pt x="110420" y="30029"/>
                  </a:lnTo>
                  <a:lnTo>
                    <a:pt x="117826" y="36322"/>
                  </a:lnTo>
                  <a:lnTo>
                    <a:pt x="124974" y="42727"/>
                  </a:lnTo>
                  <a:lnTo>
                    <a:pt x="130844" y="51418"/>
                  </a:lnTo>
                  <a:lnTo>
                    <a:pt x="135863" y="61634"/>
                  </a:lnTo>
                  <a:lnTo>
                    <a:pt x="140315" y="72866"/>
                  </a:lnTo>
                  <a:lnTo>
                    <a:pt x="148208" y="94188"/>
                  </a:lnTo>
                  <a:lnTo>
                    <a:pt x="151860" y="104516"/>
                  </a:lnTo>
                  <a:lnTo>
                    <a:pt x="154295" y="116928"/>
                  </a:lnTo>
                  <a:lnTo>
                    <a:pt x="155918" y="130730"/>
                  </a:lnTo>
                  <a:lnTo>
                    <a:pt x="157000" y="145457"/>
                  </a:lnTo>
                  <a:lnTo>
                    <a:pt x="156617" y="160802"/>
                  </a:lnTo>
                  <a:lnTo>
                    <a:pt x="155255" y="176558"/>
                  </a:lnTo>
                  <a:lnTo>
                    <a:pt x="153243" y="192589"/>
                  </a:lnTo>
                  <a:lnTo>
                    <a:pt x="149690" y="207697"/>
                  </a:lnTo>
                  <a:lnTo>
                    <a:pt x="145111" y="222191"/>
                  </a:lnTo>
                  <a:lnTo>
                    <a:pt x="139848" y="236274"/>
                  </a:lnTo>
                  <a:lnTo>
                    <a:pt x="134128" y="250085"/>
                  </a:lnTo>
                  <a:lnTo>
                    <a:pt x="128105" y="263712"/>
                  </a:lnTo>
                  <a:lnTo>
                    <a:pt x="121878" y="277219"/>
                  </a:lnTo>
                  <a:lnTo>
                    <a:pt x="114411" y="288434"/>
                  </a:lnTo>
                  <a:lnTo>
                    <a:pt x="106118" y="298121"/>
                  </a:lnTo>
                  <a:lnTo>
                    <a:pt x="97273" y="306790"/>
                  </a:lnTo>
                  <a:lnTo>
                    <a:pt x="88060" y="313675"/>
                  </a:lnTo>
                  <a:lnTo>
                    <a:pt x="78602" y="319370"/>
                  </a:lnTo>
                  <a:lnTo>
                    <a:pt x="68981" y="324272"/>
                  </a:lnTo>
                  <a:lnTo>
                    <a:pt x="59251" y="326435"/>
                  </a:lnTo>
                  <a:lnTo>
                    <a:pt x="49449" y="326771"/>
                  </a:lnTo>
                  <a:lnTo>
                    <a:pt x="39598" y="325890"/>
                  </a:lnTo>
                  <a:lnTo>
                    <a:pt x="31925" y="321986"/>
                  </a:lnTo>
                  <a:lnTo>
                    <a:pt x="25704" y="316068"/>
                  </a:lnTo>
                  <a:lnTo>
                    <a:pt x="20452" y="308807"/>
                  </a:lnTo>
                  <a:lnTo>
                    <a:pt x="18057" y="300651"/>
                  </a:lnTo>
                  <a:lnTo>
                    <a:pt x="17564" y="291897"/>
                  </a:lnTo>
                  <a:lnTo>
                    <a:pt x="18341" y="282745"/>
                  </a:lnTo>
                  <a:lnTo>
                    <a:pt x="22176" y="275538"/>
                  </a:lnTo>
                  <a:lnTo>
                    <a:pt x="28047" y="269629"/>
                  </a:lnTo>
                  <a:lnTo>
                    <a:pt x="35278" y="264584"/>
                  </a:lnTo>
                  <a:lnTo>
                    <a:pt x="43414" y="262326"/>
                  </a:lnTo>
                  <a:lnTo>
                    <a:pt x="52154" y="261926"/>
                  </a:lnTo>
                  <a:lnTo>
                    <a:pt x="61297" y="262764"/>
                  </a:lnTo>
                  <a:lnTo>
                    <a:pt x="70708" y="265534"/>
                  </a:lnTo>
                  <a:lnTo>
                    <a:pt x="80298" y="269591"/>
                  </a:lnTo>
                  <a:lnTo>
                    <a:pt x="90007" y="274506"/>
                  </a:lnTo>
                  <a:lnTo>
                    <a:pt x="97585" y="281099"/>
                  </a:lnTo>
                  <a:lnTo>
                    <a:pt x="103743" y="288810"/>
                  </a:lnTo>
                  <a:lnTo>
                    <a:pt x="108953" y="297267"/>
                  </a:lnTo>
                  <a:lnTo>
                    <a:pt x="114637" y="305115"/>
                  </a:lnTo>
                  <a:lnTo>
                    <a:pt x="120637" y="312558"/>
                  </a:lnTo>
                  <a:lnTo>
                    <a:pt x="126848" y="319731"/>
                  </a:lnTo>
                  <a:lnTo>
                    <a:pt x="132094" y="327828"/>
                  </a:lnTo>
                  <a:lnTo>
                    <a:pt x="136696" y="336543"/>
                  </a:lnTo>
                  <a:lnTo>
                    <a:pt x="140870" y="345668"/>
                  </a:lnTo>
                  <a:lnTo>
                    <a:pt x="145863" y="355068"/>
                  </a:lnTo>
                  <a:lnTo>
                    <a:pt x="151402" y="364650"/>
                  </a:lnTo>
                  <a:lnTo>
                    <a:pt x="179060" y="40371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Freeform 146"/>
            <p:cNvSpPr/>
            <p:nvPr/>
          </p:nvSpPr>
          <p:spPr>
            <a:xfrm>
              <a:off x="5734212" y="6168766"/>
              <a:ext cx="250310" cy="347031"/>
            </a:xfrm>
            <a:custGeom>
              <a:avLst/>
              <a:gdLst/>
              <a:ahLst/>
              <a:cxnLst/>
              <a:rect l="0" t="0" r="0" b="0"/>
              <a:pathLst>
                <a:path w="250310" h="347031">
                  <a:moveTo>
                    <a:pt x="164822" y="18753"/>
                  </a:moveTo>
                  <a:lnTo>
                    <a:pt x="148979" y="24034"/>
                  </a:lnTo>
                  <a:lnTo>
                    <a:pt x="139891" y="25590"/>
                  </a:lnTo>
                  <a:lnTo>
                    <a:pt x="129411" y="26627"/>
                  </a:lnTo>
                  <a:lnTo>
                    <a:pt x="118003" y="27318"/>
                  </a:lnTo>
                  <a:lnTo>
                    <a:pt x="104871" y="26674"/>
                  </a:lnTo>
                  <a:lnTo>
                    <a:pt x="90590" y="25139"/>
                  </a:lnTo>
                  <a:lnTo>
                    <a:pt x="75543" y="23010"/>
                  </a:lnTo>
                  <a:lnTo>
                    <a:pt x="62195" y="20486"/>
                  </a:lnTo>
                  <a:lnTo>
                    <a:pt x="49981" y="17698"/>
                  </a:lnTo>
                  <a:lnTo>
                    <a:pt x="38522" y="14734"/>
                  </a:lnTo>
                  <a:lnTo>
                    <a:pt x="28673" y="10547"/>
                  </a:lnTo>
                  <a:lnTo>
                    <a:pt x="19896" y="5545"/>
                  </a:lnTo>
                  <a:lnTo>
                    <a:pt x="11834" y="0"/>
                  </a:lnTo>
                  <a:lnTo>
                    <a:pt x="6459" y="724"/>
                  </a:lnTo>
                  <a:lnTo>
                    <a:pt x="2876" y="5629"/>
                  </a:lnTo>
                  <a:lnTo>
                    <a:pt x="487" y="13320"/>
                  </a:lnTo>
                  <a:lnTo>
                    <a:pt x="0" y="23973"/>
                  </a:lnTo>
                  <a:lnTo>
                    <a:pt x="780" y="36602"/>
                  </a:lnTo>
                  <a:lnTo>
                    <a:pt x="2406" y="50548"/>
                  </a:lnTo>
                  <a:lnTo>
                    <a:pt x="4595" y="64267"/>
                  </a:lnTo>
                  <a:lnTo>
                    <a:pt x="7160" y="77834"/>
                  </a:lnTo>
                  <a:lnTo>
                    <a:pt x="9974" y="91299"/>
                  </a:lnTo>
                  <a:lnTo>
                    <a:pt x="11851" y="104698"/>
                  </a:lnTo>
                  <a:lnTo>
                    <a:pt x="13103" y="118051"/>
                  </a:lnTo>
                  <a:lnTo>
                    <a:pt x="13937" y="131375"/>
                  </a:lnTo>
                  <a:lnTo>
                    <a:pt x="16703" y="138047"/>
                  </a:lnTo>
                  <a:lnTo>
                    <a:pt x="20758" y="140284"/>
                  </a:lnTo>
                  <a:lnTo>
                    <a:pt x="25672" y="139565"/>
                  </a:lnTo>
                  <a:lnTo>
                    <a:pt x="33370" y="137980"/>
                  </a:lnTo>
                  <a:lnTo>
                    <a:pt x="53712" y="133272"/>
                  </a:lnTo>
                  <a:lnTo>
                    <a:pt x="65326" y="131574"/>
                  </a:lnTo>
                  <a:lnTo>
                    <a:pt x="77491" y="130442"/>
                  </a:lnTo>
                  <a:lnTo>
                    <a:pt x="90022" y="129688"/>
                  </a:lnTo>
                  <a:lnTo>
                    <a:pt x="102796" y="130290"/>
                  </a:lnTo>
                  <a:lnTo>
                    <a:pt x="115734" y="131797"/>
                  </a:lnTo>
                  <a:lnTo>
                    <a:pt x="128780" y="133907"/>
                  </a:lnTo>
                  <a:lnTo>
                    <a:pt x="140794" y="136419"/>
                  </a:lnTo>
                  <a:lnTo>
                    <a:pt x="152119" y="139198"/>
                  </a:lnTo>
                  <a:lnTo>
                    <a:pt x="162985" y="142157"/>
                  </a:lnTo>
                  <a:lnTo>
                    <a:pt x="172440" y="146340"/>
                  </a:lnTo>
                  <a:lnTo>
                    <a:pt x="180953" y="151340"/>
                  </a:lnTo>
                  <a:lnTo>
                    <a:pt x="197413" y="162789"/>
                  </a:lnTo>
                  <a:lnTo>
                    <a:pt x="215782" y="175247"/>
                  </a:lnTo>
                  <a:lnTo>
                    <a:pt x="224217" y="182769"/>
                  </a:lnTo>
                  <a:lnTo>
                    <a:pt x="232051" y="191100"/>
                  </a:lnTo>
                  <a:lnTo>
                    <a:pt x="239485" y="199969"/>
                  </a:lnTo>
                  <a:lnTo>
                    <a:pt x="244440" y="210304"/>
                  </a:lnTo>
                  <a:lnTo>
                    <a:pt x="247744" y="221614"/>
                  </a:lnTo>
                  <a:lnTo>
                    <a:pt x="249946" y="233576"/>
                  </a:lnTo>
                  <a:lnTo>
                    <a:pt x="250309" y="245972"/>
                  </a:lnTo>
                  <a:lnTo>
                    <a:pt x="249446" y="258657"/>
                  </a:lnTo>
                  <a:lnTo>
                    <a:pt x="247766" y="271535"/>
                  </a:lnTo>
                  <a:lnTo>
                    <a:pt x="244435" y="282331"/>
                  </a:lnTo>
                  <a:lnTo>
                    <a:pt x="240003" y="291739"/>
                  </a:lnTo>
                  <a:lnTo>
                    <a:pt x="234838" y="300222"/>
                  </a:lnTo>
                  <a:lnTo>
                    <a:pt x="228079" y="308087"/>
                  </a:lnTo>
                  <a:lnTo>
                    <a:pt x="220257" y="315541"/>
                  </a:lnTo>
                  <a:lnTo>
                    <a:pt x="211726" y="322721"/>
                  </a:lnTo>
                  <a:lnTo>
                    <a:pt x="201618" y="328614"/>
                  </a:lnTo>
                  <a:lnTo>
                    <a:pt x="190457" y="333647"/>
                  </a:lnTo>
                  <a:lnTo>
                    <a:pt x="178596" y="338108"/>
                  </a:lnTo>
                  <a:lnTo>
                    <a:pt x="165162" y="341082"/>
                  </a:lnTo>
                  <a:lnTo>
                    <a:pt x="150679" y="343065"/>
                  </a:lnTo>
                  <a:lnTo>
                    <a:pt x="85239" y="34703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Freeform 147"/>
            <p:cNvSpPr/>
            <p:nvPr/>
          </p:nvSpPr>
          <p:spPr>
            <a:xfrm>
              <a:off x="6456109" y="6048250"/>
              <a:ext cx="477495" cy="59688"/>
            </a:xfrm>
            <a:custGeom>
              <a:avLst/>
              <a:gdLst/>
              <a:ahLst/>
              <a:cxnLst/>
              <a:rect l="0" t="0" r="0" b="0"/>
              <a:pathLst>
                <a:path w="477495" h="59688">
                  <a:moveTo>
                    <a:pt x="0" y="59687"/>
                  </a:moveTo>
                  <a:lnTo>
                    <a:pt x="15843" y="49125"/>
                  </a:lnTo>
                  <a:lnTo>
                    <a:pt x="26036" y="44909"/>
                  </a:lnTo>
                  <a:lnTo>
                    <a:pt x="38358" y="40992"/>
                  </a:lnTo>
                  <a:lnTo>
                    <a:pt x="52100" y="37276"/>
                  </a:lnTo>
                  <a:lnTo>
                    <a:pt x="66787" y="34798"/>
                  </a:lnTo>
                  <a:lnTo>
                    <a:pt x="82105" y="33147"/>
                  </a:lnTo>
                  <a:lnTo>
                    <a:pt x="97844" y="32045"/>
                  </a:lnTo>
                  <a:lnTo>
                    <a:pt x="113863" y="31311"/>
                  </a:lnTo>
                  <a:lnTo>
                    <a:pt x="146399" y="30496"/>
                  </a:lnTo>
                  <a:lnTo>
                    <a:pt x="201069" y="30037"/>
                  </a:lnTo>
                  <a:lnTo>
                    <a:pt x="216944" y="28867"/>
                  </a:lnTo>
                  <a:lnTo>
                    <a:pt x="230844" y="26982"/>
                  </a:lnTo>
                  <a:lnTo>
                    <a:pt x="275091" y="19048"/>
                  </a:lnTo>
                  <a:lnTo>
                    <a:pt x="292820" y="16015"/>
                  </a:lnTo>
                  <a:lnTo>
                    <a:pt x="310165" y="13992"/>
                  </a:lnTo>
                  <a:lnTo>
                    <a:pt x="327256" y="12644"/>
                  </a:lnTo>
                  <a:lnTo>
                    <a:pt x="344176" y="11745"/>
                  </a:lnTo>
                  <a:lnTo>
                    <a:pt x="359878" y="10041"/>
                  </a:lnTo>
                  <a:lnTo>
                    <a:pt x="374766" y="7799"/>
                  </a:lnTo>
                  <a:lnTo>
                    <a:pt x="389113" y="5199"/>
                  </a:lnTo>
                  <a:lnTo>
                    <a:pt x="403099" y="3466"/>
                  </a:lnTo>
                  <a:lnTo>
                    <a:pt x="416845" y="2311"/>
                  </a:lnTo>
                  <a:lnTo>
                    <a:pt x="477494"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Freeform 148"/>
            <p:cNvSpPr/>
            <p:nvPr/>
          </p:nvSpPr>
          <p:spPr>
            <a:xfrm>
              <a:off x="6505848" y="6396423"/>
              <a:ext cx="9949" cy="1"/>
            </a:xfrm>
            <a:custGeom>
              <a:avLst/>
              <a:gdLst/>
              <a:ahLst/>
              <a:cxnLst/>
              <a:rect l="0" t="0" r="0" b="0"/>
              <a:pathLst>
                <a:path w="9949" h="1">
                  <a:moveTo>
                    <a:pt x="9948" y="0"/>
                  </a:move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Freeform 149"/>
            <p:cNvSpPr/>
            <p:nvPr/>
          </p:nvSpPr>
          <p:spPr>
            <a:xfrm>
              <a:off x="6598818" y="6146089"/>
              <a:ext cx="215412" cy="359760"/>
            </a:xfrm>
            <a:custGeom>
              <a:avLst/>
              <a:gdLst/>
              <a:ahLst/>
              <a:cxnLst/>
              <a:rect l="0" t="0" r="0" b="0"/>
              <a:pathLst>
                <a:path w="215412" h="359760">
                  <a:moveTo>
                    <a:pt x="6508" y="91169"/>
                  </a:moveTo>
                  <a:lnTo>
                    <a:pt x="6508" y="70045"/>
                  </a:lnTo>
                  <a:lnTo>
                    <a:pt x="8718" y="60507"/>
                  </a:lnTo>
                  <a:lnTo>
                    <a:pt x="12403" y="50833"/>
                  </a:lnTo>
                  <a:lnTo>
                    <a:pt x="17070" y="41067"/>
                  </a:lnTo>
                  <a:lnTo>
                    <a:pt x="23497" y="32345"/>
                  </a:lnTo>
                  <a:lnTo>
                    <a:pt x="31098" y="24320"/>
                  </a:lnTo>
                  <a:lnTo>
                    <a:pt x="39481" y="16760"/>
                  </a:lnTo>
                  <a:lnTo>
                    <a:pt x="48385" y="10615"/>
                  </a:lnTo>
                  <a:lnTo>
                    <a:pt x="57638" y="5413"/>
                  </a:lnTo>
                  <a:lnTo>
                    <a:pt x="67122" y="839"/>
                  </a:lnTo>
                  <a:lnTo>
                    <a:pt x="76761" y="0"/>
                  </a:lnTo>
                  <a:lnTo>
                    <a:pt x="86502" y="1652"/>
                  </a:lnTo>
                  <a:lnTo>
                    <a:pt x="96313" y="4963"/>
                  </a:lnTo>
                  <a:lnTo>
                    <a:pt x="106169" y="9382"/>
                  </a:lnTo>
                  <a:lnTo>
                    <a:pt x="116055" y="14538"/>
                  </a:lnTo>
                  <a:lnTo>
                    <a:pt x="125962" y="20186"/>
                  </a:lnTo>
                  <a:lnTo>
                    <a:pt x="134778" y="27267"/>
                  </a:lnTo>
                  <a:lnTo>
                    <a:pt x="142865" y="35304"/>
                  </a:lnTo>
                  <a:lnTo>
                    <a:pt x="150468" y="43978"/>
                  </a:lnTo>
                  <a:lnTo>
                    <a:pt x="157747" y="54182"/>
                  </a:lnTo>
                  <a:lnTo>
                    <a:pt x="164810" y="65405"/>
                  </a:lnTo>
                  <a:lnTo>
                    <a:pt x="171729" y="77309"/>
                  </a:lnTo>
                  <a:lnTo>
                    <a:pt x="176342" y="89666"/>
                  </a:lnTo>
                  <a:lnTo>
                    <a:pt x="179417" y="102326"/>
                  </a:lnTo>
                  <a:lnTo>
                    <a:pt x="181468" y="115186"/>
                  </a:lnTo>
                  <a:lnTo>
                    <a:pt x="181729" y="129287"/>
                  </a:lnTo>
                  <a:lnTo>
                    <a:pt x="180798" y="144214"/>
                  </a:lnTo>
                  <a:lnTo>
                    <a:pt x="179072" y="159691"/>
                  </a:lnTo>
                  <a:lnTo>
                    <a:pt x="175711" y="174431"/>
                  </a:lnTo>
                  <a:lnTo>
                    <a:pt x="171259" y="188679"/>
                  </a:lnTo>
                  <a:lnTo>
                    <a:pt x="166081" y="202599"/>
                  </a:lnTo>
                  <a:lnTo>
                    <a:pt x="159313" y="216300"/>
                  </a:lnTo>
                  <a:lnTo>
                    <a:pt x="151485" y="229855"/>
                  </a:lnTo>
                  <a:lnTo>
                    <a:pt x="142951" y="243313"/>
                  </a:lnTo>
                  <a:lnTo>
                    <a:pt x="135050" y="254496"/>
                  </a:lnTo>
                  <a:lnTo>
                    <a:pt x="127572" y="264161"/>
                  </a:lnTo>
                  <a:lnTo>
                    <a:pt x="120377" y="272816"/>
                  </a:lnTo>
                  <a:lnTo>
                    <a:pt x="113369" y="280796"/>
                  </a:lnTo>
                  <a:lnTo>
                    <a:pt x="106487" y="288327"/>
                  </a:lnTo>
                  <a:lnTo>
                    <a:pt x="99688" y="295558"/>
                  </a:lnTo>
                  <a:lnTo>
                    <a:pt x="90734" y="301484"/>
                  </a:lnTo>
                  <a:lnTo>
                    <a:pt x="80344" y="306540"/>
                  </a:lnTo>
                  <a:lnTo>
                    <a:pt x="68995" y="311016"/>
                  </a:lnTo>
                  <a:lnTo>
                    <a:pt x="57009" y="314000"/>
                  </a:lnTo>
                  <a:lnTo>
                    <a:pt x="44597" y="315989"/>
                  </a:lnTo>
                  <a:lnTo>
                    <a:pt x="31901" y="317316"/>
                  </a:lnTo>
                  <a:lnTo>
                    <a:pt x="21225" y="315989"/>
                  </a:lnTo>
                  <a:lnTo>
                    <a:pt x="11899" y="312894"/>
                  </a:lnTo>
                  <a:lnTo>
                    <a:pt x="3470" y="308620"/>
                  </a:lnTo>
                  <a:lnTo>
                    <a:pt x="62" y="303560"/>
                  </a:lnTo>
                  <a:lnTo>
                    <a:pt x="0" y="297977"/>
                  </a:lnTo>
                  <a:lnTo>
                    <a:pt x="2169" y="292043"/>
                  </a:lnTo>
                  <a:lnTo>
                    <a:pt x="8036" y="285877"/>
                  </a:lnTo>
                  <a:lnTo>
                    <a:pt x="16370" y="279556"/>
                  </a:lnTo>
                  <a:lnTo>
                    <a:pt x="26346" y="273131"/>
                  </a:lnTo>
                  <a:lnTo>
                    <a:pt x="37418" y="268848"/>
                  </a:lnTo>
                  <a:lnTo>
                    <a:pt x="49221" y="265992"/>
                  </a:lnTo>
                  <a:lnTo>
                    <a:pt x="61511" y="264089"/>
                  </a:lnTo>
                  <a:lnTo>
                    <a:pt x="73020" y="263925"/>
                  </a:lnTo>
                  <a:lnTo>
                    <a:pt x="84008" y="264921"/>
                  </a:lnTo>
                  <a:lnTo>
                    <a:pt x="94650" y="266690"/>
                  </a:lnTo>
                  <a:lnTo>
                    <a:pt x="103955" y="270080"/>
                  </a:lnTo>
                  <a:lnTo>
                    <a:pt x="112370" y="274552"/>
                  </a:lnTo>
                  <a:lnTo>
                    <a:pt x="147038" y="297611"/>
                  </a:lnTo>
                  <a:lnTo>
                    <a:pt x="155460" y="303957"/>
                  </a:lnTo>
                  <a:lnTo>
                    <a:pt x="163285" y="310400"/>
                  </a:lnTo>
                  <a:lnTo>
                    <a:pt x="170712" y="316905"/>
                  </a:lnTo>
                  <a:lnTo>
                    <a:pt x="177876" y="323453"/>
                  </a:lnTo>
                  <a:lnTo>
                    <a:pt x="184861" y="330028"/>
                  </a:lnTo>
                  <a:lnTo>
                    <a:pt x="215411" y="35975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Freeform 150"/>
            <p:cNvSpPr/>
            <p:nvPr/>
          </p:nvSpPr>
          <p:spPr>
            <a:xfrm>
              <a:off x="6869100" y="6160287"/>
              <a:ext cx="264919" cy="374550"/>
            </a:xfrm>
            <a:custGeom>
              <a:avLst/>
              <a:gdLst/>
              <a:ahLst/>
              <a:cxnLst/>
              <a:rect l="0" t="0" r="0" b="0"/>
              <a:pathLst>
                <a:path w="264919" h="374550">
                  <a:moveTo>
                    <a:pt x="163980" y="27232"/>
                  </a:moveTo>
                  <a:lnTo>
                    <a:pt x="148138" y="37794"/>
                  </a:lnTo>
                  <a:lnTo>
                    <a:pt x="139050" y="39800"/>
                  </a:lnTo>
                  <a:lnTo>
                    <a:pt x="128570" y="40032"/>
                  </a:lnTo>
                  <a:lnTo>
                    <a:pt x="117161" y="39081"/>
                  </a:lnTo>
                  <a:lnTo>
                    <a:pt x="105135" y="37342"/>
                  </a:lnTo>
                  <a:lnTo>
                    <a:pt x="92697" y="35077"/>
                  </a:lnTo>
                  <a:lnTo>
                    <a:pt x="79983" y="32462"/>
                  </a:lnTo>
                  <a:lnTo>
                    <a:pt x="68191" y="28508"/>
                  </a:lnTo>
                  <a:lnTo>
                    <a:pt x="57014" y="23662"/>
                  </a:lnTo>
                  <a:lnTo>
                    <a:pt x="46246" y="18220"/>
                  </a:lnTo>
                  <a:lnTo>
                    <a:pt x="35752" y="12381"/>
                  </a:lnTo>
                  <a:lnTo>
                    <a:pt x="25440" y="6279"/>
                  </a:lnTo>
                  <a:lnTo>
                    <a:pt x="15249" y="0"/>
                  </a:lnTo>
                  <a:lnTo>
                    <a:pt x="8455" y="235"/>
                  </a:lnTo>
                  <a:lnTo>
                    <a:pt x="3926" y="4813"/>
                  </a:lnTo>
                  <a:lnTo>
                    <a:pt x="907" y="12286"/>
                  </a:lnTo>
                  <a:lnTo>
                    <a:pt x="0" y="20584"/>
                  </a:lnTo>
                  <a:lnTo>
                    <a:pt x="500" y="29432"/>
                  </a:lnTo>
                  <a:lnTo>
                    <a:pt x="1939" y="38647"/>
                  </a:lnTo>
                  <a:lnTo>
                    <a:pt x="4003" y="49211"/>
                  </a:lnTo>
                  <a:lnTo>
                    <a:pt x="9245" y="72739"/>
                  </a:lnTo>
                  <a:lnTo>
                    <a:pt x="11084" y="85203"/>
                  </a:lnTo>
                  <a:lnTo>
                    <a:pt x="12311" y="97933"/>
                  </a:lnTo>
                  <a:lnTo>
                    <a:pt x="13128" y="110841"/>
                  </a:lnTo>
                  <a:lnTo>
                    <a:pt x="14779" y="122763"/>
                  </a:lnTo>
                  <a:lnTo>
                    <a:pt x="16985" y="134026"/>
                  </a:lnTo>
                  <a:lnTo>
                    <a:pt x="19560" y="144851"/>
                  </a:lnTo>
                  <a:lnTo>
                    <a:pt x="24593" y="149857"/>
                  </a:lnTo>
                  <a:lnTo>
                    <a:pt x="31264" y="150983"/>
                  </a:lnTo>
                  <a:lnTo>
                    <a:pt x="39028" y="149524"/>
                  </a:lnTo>
                  <a:lnTo>
                    <a:pt x="47520" y="147446"/>
                  </a:lnTo>
                  <a:lnTo>
                    <a:pt x="56496" y="144955"/>
                  </a:lnTo>
                  <a:lnTo>
                    <a:pt x="65797" y="142189"/>
                  </a:lnTo>
                  <a:lnTo>
                    <a:pt x="76419" y="140346"/>
                  </a:lnTo>
                  <a:lnTo>
                    <a:pt x="87921" y="139116"/>
                  </a:lnTo>
                  <a:lnTo>
                    <a:pt x="100011" y="138297"/>
                  </a:lnTo>
                  <a:lnTo>
                    <a:pt x="111387" y="139961"/>
                  </a:lnTo>
                  <a:lnTo>
                    <a:pt x="122286" y="143282"/>
                  </a:lnTo>
                  <a:lnTo>
                    <a:pt x="132868" y="147705"/>
                  </a:lnTo>
                  <a:lnTo>
                    <a:pt x="143239" y="152866"/>
                  </a:lnTo>
                  <a:lnTo>
                    <a:pt x="153469" y="158516"/>
                  </a:lnTo>
                  <a:lnTo>
                    <a:pt x="163604" y="164493"/>
                  </a:lnTo>
                  <a:lnTo>
                    <a:pt x="183709" y="177030"/>
                  </a:lnTo>
                  <a:lnTo>
                    <a:pt x="193712" y="183469"/>
                  </a:lnTo>
                  <a:lnTo>
                    <a:pt x="203697" y="191077"/>
                  </a:lnTo>
                  <a:lnTo>
                    <a:pt x="213670" y="199464"/>
                  </a:lnTo>
                  <a:lnTo>
                    <a:pt x="223634" y="208372"/>
                  </a:lnTo>
                  <a:lnTo>
                    <a:pt x="231382" y="218732"/>
                  </a:lnTo>
                  <a:lnTo>
                    <a:pt x="237653" y="230059"/>
                  </a:lnTo>
                  <a:lnTo>
                    <a:pt x="242939" y="242033"/>
                  </a:lnTo>
                  <a:lnTo>
                    <a:pt x="254707" y="267126"/>
                  </a:lnTo>
                  <a:lnTo>
                    <a:pt x="260940" y="280007"/>
                  </a:lnTo>
                  <a:lnTo>
                    <a:pt x="263990" y="293016"/>
                  </a:lnTo>
                  <a:lnTo>
                    <a:pt x="264918" y="306110"/>
                  </a:lnTo>
                  <a:lnTo>
                    <a:pt x="264432" y="319260"/>
                  </a:lnTo>
                  <a:lnTo>
                    <a:pt x="261897" y="330238"/>
                  </a:lnTo>
                  <a:lnTo>
                    <a:pt x="257996" y="339767"/>
                  </a:lnTo>
                  <a:lnTo>
                    <a:pt x="253185" y="348330"/>
                  </a:lnTo>
                  <a:lnTo>
                    <a:pt x="245557" y="355144"/>
                  </a:lnTo>
                  <a:lnTo>
                    <a:pt x="236050" y="360793"/>
                  </a:lnTo>
                  <a:lnTo>
                    <a:pt x="225290" y="365663"/>
                  </a:lnTo>
                  <a:lnTo>
                    <a:pt x="213696" y="368910"/>
                  </a:lnTo>
                  <a:lnTo>
                    <a:pt x="201545" y="371075"/>
                  </a:lnTo>
                  <a:lnTo>
                    <a:pt x="189024" y="372518"/>
                  </a:lnTo>
                  <a:lnTo>
                    <a:pt x="175149" y="373480"/>
                  </a:lnTo>
                  <a:lnTo>
                    <a:pt x="160374" y="374121"/>
                  </a:lnTo>
                  <a:lnTo>
                    <a:pt x="144996" y="374549"/>
                  </a:lnTo>
                  <a:lnTo>
                    <a:pt x="131429" y="373729"/>
                  </a:lnTo>
                  <a:lnTo>
                    <a:pt x="119068" y="372077"/>
                  </a:lnTo>
                  <a:lnTo>
                    <a:pt x="84398" y="36545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Freeform 151"/>
            <p:cNvSpPr/>
            <p:nvPr/>
          </p:nvSpPr>
          <p:spPr>
            <a:xfrm>
              <a:off x="6396423" y="6237258"/>
              <a:ext cx="129322" cy="29844"/>
            </a:xfrm>
            <a:custGeom>
              <a:avLst/>
              <a:gdLst/>
              <a:ahLst/>
              <a:cxnLst/>
              <a:rect l="0" t="0" r="0" b="0"/>
              <a:pathLst>
                <a:path w="129322" h="29844">
                  <a:moveTo>
                    <a:pt x="0" y="29843"/>
                  </a:moveTo>
                  <a:lnTo>
                    <a:pt x="21123" y="19282"/>
                  </a:lnTo>
                  <a:lnTo>
                    <a:pt x="31767" y="16170"/>
                  </a:lnTo>
                  <a:lnTo>
                    <a:pt x="43284" y="14096"/>
                  </a:lnTo>
                  <a:lnTo>
                    <a:pt x="55383" y="12713"/>
                  </a:lnTo>
                  <a:lnTo>
                    <a:pt x="66766" y="10686"/>
                  </a:lnTo>
                  <a:lnTo>
                    <a:pt x="77670" y="8230"/>
                  </a:lnTo>
                  <a:lnTo>
                    <a:pt x="129321"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0" name="Group 159"/>
          <p:cNvGrpSpPr/>
          <p:nvPr/>
        </p:nvGrpSpPr>
        <p:grpSpPr>
          <a:xfrm>
            <a:off x="5274346" y="6597991"/>
            <a:ext cx="2152831" cy="763367"/>
            <a:chOff x="5274346" y="6597991"/>
            <a:chExt cx="2152831" cy="763367"/>
          </a:xfrm>
        </p:grpSpPr>
        <p:sp>
          <p:nvSpPr>
            <p:cNvPr id="154" name="Freeform 153"/>
            <p:cNvSpPr/>
            <p:nvPr/>
          </p:nvSpPr>
          <p:spPr>
            <a:xfrm>
              <a:off x="5499829" y="6817545"/>
              <a:ext cx="53056" cy="543813"/>
            </a:xfrm>
            <a:custGeom>
              <a:avLst/>
              <a:gdLst/>
              <a:ahLst/>
              <a:cxnLst/>
              <a:rect l="0" t="0" r="0" b="0"/>
              <a:pathLst>
                <a:path w="53056" h="543813">
                  <a:moveTo>
                    <a:pt x="0" y="0"/>
                  </a:moveTo>
                  <a:lnTo>
                    <a:pt x="0" y="80886"/>
                  </a:lnTo>
                  <a:lnTo>
                    <a:pt x="1473" y="98136"/>
                  </a:lnTo>
                  <a:lnTo>
                    <a:pt x="3930" y="114059"/>
                  </a:lnTo>
                  <a:lnTo>
                    <a:pt x="7041" y="129094"/>
                  </a:lnTo>
                  <a:lnTo>
                    <a:pt x="14428" y="161520"/>
                  </a:lnTo>
                  <a:lnTo>
                    <a:pt x="18462" y="178420"/>
                  </a:lnTo>
                  <a:lnTo>
                    <a:pt x="21150" y="195581"/>
                  </a:lnTo>
                  <a:lnTo>
                    <a:pt x="22943" y="212918"/>
                  </a:lnTo>
                  <a:lnTo>
                    <a:pt x="24138" y="230369"/>
                  </a:lnTo>
                  <a:lnTo>
                    <a:pt x="26408" y="249373"/>
                  </a:lnTo>
                  <a:lnTo>
                    <a:pt x="29395" y="269411"/>
                  </a:lnTo>
                  <a:lnTo>
                    <a:pt x="32861" y="290138"/>
                  </a:lnTo>
                  <a:lnTo>
                    <a:pt x="35171" y="309852"/>
                  </a:lnTo>
                  <a:lnTo>
                    <a:pt x="36711" y="328889"/>
                  </a:lnTo>
                  <a:lnTo>
                    <a:pt x="37738" y="347475"/>
                  </a:lnTo>
                  <a:lnTo>
                    <a:pt x="38879" y="383847"/>
                  </a:lnTo>
                  <a:lnTo>
                    <a:pt x="39183" y="401798"/>
                  </a:lnTo>
                  <a:lnTo>
                    <a:pt x="40859" y="421135"/>
                  </a:lnTo>
                  <a:lnTo>
                    <a:pt x="43451" y="441395"/>
                  </a:lnTo>
                  <a:lnTo>
                    <a:pt x="53055" y="54381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Freeform 154"/>
            <p:cNvSpPr/>
            <p:nvPr/>
          </p:nvSpPr>
          <p:spPr>
            <a:xfrm>
              <a:off x="5274346" y="6659228"/>
              <a:ext cx="432646" cy="397065"/>
            </a:xfrm>
            <a:custGeom>
              <a:avLst/>
              <a:gdLst/>
              <a:ahLst/>
              <a:cxnLst/>
              <a:rect l="0" t="0" r="0" b="0"/>
              <a:pathLst>
                <a:path w="432646" h="397065">
                  <a:moveTo>
                    <a:pt x="0" y="91999"/>
                  </a:moveTo>
                  <a:lnTo>
                    <a:pt x="7041" y="70875"/>
                  </a:lnTo>
                  <a:lnTo>
                    <a:pt x="13537" y="61705"/>
                  </a:lnTo>
                  <a:lnTo>
                    <a:pt x="22288" y="52644"/>
                  </a:lnTo>
                  <a:lnTo>
                    <a:pt x="32544" y="43656"/>
                  </a:lnTo>
                  <a:lnTo>
                    <a:pt x="45276" y="36191"/>
                  </a:lnTo>
                  <a:lnTo>
                    <a:pt x="59659" y="29739"/>
                  </a:lnTo>
                  <a:lnTo>
                    <a:pt x="89886" y="18641"/>
                  </a:lnTo>
                  <a:lnTo>
                    <a:pt x="118058" y="8797"/>
                  </a:lnTo>
                  <a:lnTo>
                    <a:pt x="133234" y="5583"/>
                  </a:lnTo>
                  <a:lnTo>
                    <a:pt x="149246" y="3439"/>
                  </a:lnTo>
                  <a:lnTo>
                    <a:pt x="165816" y="2011"/>
                  </a:lnTo>
                  <a:lnTo>
                    <a:pt x="182758" y="1058"/>
                  </a:lnTo>
                  <a:lnTo>
                    <a:pt x="217302" y="0"/>
                  </a:lnTo>
                  <a:lnTo>
                    <a:pt x="234766" y="1191"/>
                  </a:lnTo>
                  <a:lnTo>
                    <a:pt x="252304" y="3459"/>
                  </a:lnTo>
                  <a:lnTo>
                    <a:pt x="269891" y="6444"/>
                  </a:lnTo>
                  <a:lnTo>
                    <a:pt x="287511" y="11382"/>
                  </a:lnTo>
                  <a:lnTo>
                    <a:pt x="305153" y="17622"/>
                  </a:lnTo>
                  <a:lnTo>
                    <a:pt x="322809" y="24729"/>
                  </a:lnTo>
                  <a:lnTo>
                    <a:pt x="337527" y="32415"/>
                  </a:lnTo>
                  <a:lnTo>
                    <a:pt x="350286" y="40487"/>
                  </a:lnTo>
                  <a:lnTo>
                    <a:pt x="361740" y="48815"/>
                  </a:lnTo>
                  <a:lnTo>
                    <a:pt x="372323" y="57314"/>
                  </a:lnTo>
                  <a:lnTo>
                    <a:pt x="382326" y="65928"/>
                  </a:lnTo>
                  <a:lnTo>
                    <a:pt x="391943" y="74619"/>
                  </a:lnTo>
                  <a:lnTo>
                    <a:pt x="401300" y="86307"/>
                  </a:lnTo>
                  <a:lnTo>
                    <a:pt x="410487" y="99995"/>
                  </a:lnTo>
                  <a:lnTo>
                    <a:pt x="419559" y="115015"/>
                  </a:lnTo>
                  <a:lnTo>
                    <a:pt x="425607" y="130923"/>
                  </a:lnTo>
                  <a:lnTo>
                    <a:pt x="429639" y="147423"/>
                  </a:lnTo>
                  <a:lnTo>
                    <a:pt x="432326" y="164319"/>
                  </a:lnTo>
                  <a:lnTo>
                    <a:pt x="432645" y="182951"/>
                  </a:lnTo>
                  <a:lnTo>
                    <a:pt x="431383" y="202741"/>
                  </a:lnTo>
                  <a:lnTo>
                    <a:pt x="429068" y="223303"/>
                  </a:lnTo>
                  <a:lnTo>
                    <a:pt x="424578" y="241432"/>
                  </a:lnTo>
                  <a:lnTo>
                    <a:pt x="418636" y="257940"/>
                  </a:lnTo>
                  <a:lnTo>
                    <a:pt x="411728" y="273365"/>
                  </a:lnTo>
                  <a:lnTo>
                    <a:pt x="402701" y="286597"/>
                  </a:lnTo>
                  <a:lnTo>
                    <a:pt x="392262" y="298365"/>
                  </a:lnTo>
                  <a:lnTo>
                    <a:pt x="380882" y="309159"/>
                  </a:lnTo>
                  <a:lnTo>
                    <a:pt x="368873" y="319302"/>
                  </a:lnTo>
                  <a:lnTo>
                    <a:pt x="356447" y="329012"/>
                  </a:lnTo>
                  <a:lnTo>
                    <a:pt x="343741" y="338432"/>
                  </a:lnTo>
                  <a:lnTo>
                    <a:pt x="329375" y="346186"/>
                  </a:lnTo>
                  <a:lnTo>
                    <a:pt x="313903" y="352830"/>
                  </a:lnTo>
                  <a:lnTo>
                    <a:pt x="297694" y="358732"/>
                  </a:lnTo>
                  <a:lnTo>
                    <a:pt x="283940" y="365614"/>
                  </a:lnTo>
                  <a:lnTo>
                    <a:pt x="271823" y="373151"/>
                  </a:lnTo>
                  <a:lnTo>
                    <a:pt x="225483" y="39706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Freeform 155"/>
            <p:cNvSpPr/>
            <p:nvPr/>
          </p:nvSpPr>
          <p:spPr>
            <a:xfrm>
              <a:off x="5875941" y="6724699"/>
              <a:ext cx="578876" cy="335812"/>
            </a:xfrm>
            <a:custGeom>
              <a:avLst/>
              <a:gdLst/>
              <a:ahLst/>
              <a:cxnLst/>
              <a:rect l="0" t="0" r="0" b="0"/>
              <a:pathLst>
                <a:path w="578876" h="335812">
                  <a:moveTo>
                    <a:pt x="432974" y="0"/>
                  </a:moveTo>
                  <a:lnTo>
                    <a:pt x="396052" y="36923"/>
                  </a:lnTo>
                  <a:lnTo>
                    <a:pt x="386253" y="45248"/>
                  </a:lnTo>
                  <a:lnTo>
                    <a:pt x="375299" y="53746"/>
                  </a:lnTo>
                  <a:lnTo>
                    <a:pt x="363576" y="62358"/>
                  </a:lnTo>
                  <a:lnTo>
                    <a:pt x="338759" y="79787"/>
                  </a:lnTo>
                  <a:lnTo>
                    <a:pt x="325952" y="88561"/>
                  </a:lnTo>
                  <a:lnTo>
                    <a:pt x="314466" y="97359"/>
                  </a:lnTo>
                  <a:lnTo>
                    <a:pt x="303862" y="106170"/>
                  </a:lnTo>
                  <a:lnTo>
                    <a:pt x="293844" y="114993"/>
                  </a:lnTo>
                  <a:lnTo>
                    <a:pt x="281271" y="123822"/>
                  </a:lnTo>
                  <a:lnTo>
                    <a:pt x="266994" y="132656"/>
                  </a:lnTo>
                  <a:lnTo>
                    <a:pt x="251581" y="141492"/>
                  </a:lnTo>
                  <a:lnTo>
                    <a:pt x="236885" y="150330"/>
                  </a:lnTo>
                  <a:lnTo>
                    <a:pt x="208765" y="168012"/>
                  </a:lnTo>
                  <a:lnTo>
                    <a:pt x="193603" y="176852"/>
                  </a:lnTo>
                  <a:lnTo>
                    <a:pt x="177601" y="185694"/>
                  </a:lnTo>
                  <a:lnTo>
                    <a:pt x="161037" y="194536"/>
                  </a:lnTo>
                  <a:lnTo>
                    <a:pt x="145573" y="204852"/>
                  </a:lnTo>
                  <a:lnTo>
                    <a:pt x="130842" y="216150"/>
                  </a:lnTo>
                  <a:lnTo>
                    <a:pt x="116601" y="228104"/>
                  </a:lnTo>
                  <a:lnTo>
                    <a:pt x="102685" y="239020"/>
                  </a:lnTo>
                  <a:lnTo>
                    <a:pt x="88987" y="249245"/>
                  </a:lnTo>
                  <a:lnTo>
                    <a:pt x="61977" y="268467"/>
                  </a:lnTo>
                  <a:lnTo>
                    <a:pt x="35235" y="286835"/>
                  </a:lnTo>
                  <a:lnTo>
                    <a:pt x="23388" y="295860"/>
                  </a:lnTo>
                  <a:lnTo>
                    <a:pt x="12542" y="304823"/>
                  </a:lnTo>
                  <a:lnTo>
                    <a:pt x="2364" y="313746"/>
                  </a:lnTo>
                  <a:lnTo>
                    <a:pt x="0" y="321169"/>
                  </a:lnTo>
                  <a:lnTo>
                    <a:pt x="2845" y="327592"/>
                  </a:lnTo>
                  <a:lnTo>
                    <a:pt x="9163" y="333346"/>
                  </a:lnTo>
                  <a:lnTo>
                    <a:pt x="17797" y="335710"/>
                  </a:lnTo>
                  <a:lnTo>
                    <a:pt x="27974" y="335811"/>
                  </a:lnTo>
                  <a:lnTo>
                    <a:pt x="39180" y="334405"/>
                  </a:lnTo>
                  <a:lnTo>
                    <a:pt x="52545" y="331995"/>
                  </a:lnTo>
                  <a:lnTo>
                    <a:pt x="67350" y="328913"/>
                  </a:lnTo>
                  <a:lnTo>
                    <a:pt x="100994" y="321560"/>
                  </a:lnTo>
                  <a:lnTo>
                    <a:pt x="140509" y="313379"/>
                  </a:lnTo>
                  <a:lnTo>
                    <a:pt x="159889" y="310608"/>
                  </a:lnTo>
                  <a:lnTo>
                    <a:pt x="178704" y="308760"/>
                  </a:lnTo>
                  <a:lnTo>
                    <a:pt x="197142" y="307529"/>
                  </a:lnTo>
                  <a:lnTo>
                    <a:pt x="213856" y="305234"/>
                  </a:lnTo>
                  <a:lnTo>
                    <a:pt x="229419" y="302230"/>
                  </a:lnTo>
                  <a:lnTo>
                    <a:pt x="244216" y="298755"/>
                  </a:lnTo>
                  <a:lnTo>
                    <a:pt x="261449" y="296437"/>
                  </a:lnTo>
                  <a:lnTo>
                    <a:pt x="280307" y="294892"/>
                  </a:lnTo>
                  <a:lnTo>
                    <a:pt x="300247" y="293862"/>
                  </a:lnTo>
                  <a:lnTo>
                    <a:pt x="338123" y="292717"/>
                  </a:lnTo>
                  <a:lnTo>
                    <a:pt x="356477" y="292412"/>
                  </a:lnTo>
                  <a:lnTo>
                    <a:pt x="374607" y="290735"/>
                  </a:lnTo>
                  <a:lnTo>
                    <a:pt x="392589" y="288143"/>
                  </a:lnTo>
                  <a:lnTo>
                    <a:pt x="410472" y="284942"/>
                  </a:lnTo>
                  <a:lnTo>
                    <a:pt x="429763" y="282807"/>
                  </a:lnTo>
                  <a:lnTo>
                    <a:pt x="449992" y="281384"/>
                  </a:lnTo>
                  <a:lnTo>
                    <a:pt x="490645" y="279803"/>
                  </a:lnTo>
                  <a:lnTo>
                    <a:pt x="509738" y="279382"/>
                  </a:lnTo>
                  <a:lnTo>
                    <a:pt x="578875" y="29180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Freeform 156"/>
            <p:cNvSpPr/>
            <p:nvPr/>
          </p:nvSpPr>
          <p:spPr>
            <a:xfrm>
              <a:off x="6593466" y="6597991"/>
              <a:ext cx="338845" cy="475430"/>
            </a:xfrm>
            <a:custGeom>
              <a:avLst/>
              <a:gdLst/>
              <a:ahLst/>
              <a:cxnLst/>
              <a:rect l="0" t="0" r="0" b="0"/>
              <a:pathLst>
                <a:path w="338845" h="475430">
                  <a:moveTo>
                    <a:pt x="7251" y="139972"/>
                  </a:moveTo>
                  <a:lnTo>
                    <a:pt x="14292" y="104766"/>
                  </a:lnTo>
                  <a:lnTo>
                    <a:pt x="19314" y="88500"/>
                  </a:lnTo>
                  <a:lnTo>
                    <a:pt x="25609" y="71762"/>
                  </a:lnTo>
                  <a:lnTo>
                    <a:pt x="32753" y="54707"/>
                  </a:lnTo>
                  <a:lnTo>
                    <a:pt x="41938" y="40390"/>
                  </a:lnTo>
                  <a:lnTo>
                    <a:pt x="52481" y="27898"/>
                  </a:lnTo>
                  <a:lnTo>
                    <a:pt x="63933" y="16623"/>
                  </a:lnTo>
                  <a:lnTo>
                    <a:pt x="77461" y="9105"/>
                  </a:lnTo>
                  <a:lnTo>
                    <a:pt x="92375" y="4094"/>
                  </a:lnTo>
                  <a:lnTo>
                    <a:pt x="108213" y="753"/>
                  </a:lnTo>
                  <a:lnTo>
                    <a:pt x="123193" y="0"/>
                  </a:lnTo>
                  <a:lnTo>
                    <a:pt x="137599" y="971"/>
                  </a:lnTo>
                  <a:lnTo>
                    <a:pt x="151626" y="3092"/>
                  </a:lnTo>
                  <a:lnTo>
                    <a:pt x="163924" y="8928"/>
                  </a:lnTo>
                  <a:lnTo>
                    <a:pt x="175072" y="17240"/>
                  </a:lnTo>
                  <a:lnTo>
                    <a:pt x="185450" y="27202"/>
                  </a:lnTo>
                  <a:lnTo>
                    <a:pt x="196790" y="39738"/>
                  </a:lnTo>
                  <a:lnTo>
                    <a:pt x="208771" y="53991"/>
                  </a:lnTo>
                  <a:lnTo>
                    <a:pt x="221180" y="69388"/>
                  </a:lnTo>
                  <a:lnTo>
                    <a:pt x="230926" y="85547"/>
                  </a:lnTo>
                  <a:lnTo>
                    <a:pt x="238898" y="102215"/>
                  </a:lnTo>
                  <a:lnTo>
                    <a:pt x="245686" y="119222"/>
                  </a:lnTo>
                  <a:lnTo>
                    <a:pt x="250211" y="137928"/>
                  </a:lnTo>
                  <a:lnTo>
                    <a:pt x="253228" y="157768"/>
                  </a:lnTo>
                  <a:lnTo>
                    <a:pt x="255239" y="178364"/>
                  </a:lnTo>
                  <a:lnTo>
                    <a:pt x="255106" y="196515"/>
                  </a:lnTo>
                  <a:lnTo>
                    <a:pt x="253543" y="213038"/>
                  </a:lnTo>
                  <a:lnTo>
                    <a:pt x="251028" y="228473"/>
                  </a:lnTo>
                  <a:lnTo>
                    <a:pt x="247878" y="244659"/>
                  </a:lnTo>
                  <a:lnTo>
                    <a:pt x="240447" y="278363"/>
                  </a:lnTo>
                  <a:lnTo>
                    <a:pt x="227978" y="330480"/>
                  </a:lnTo>
                  <a:lnTo>
                    <a:pt x="220721" y="346560"/>
                  </a:lnTo>
                  <a:lnTo>
                    <a:pt x="211461" y="361700"/>
                  </a:lnTo>
                  <a:lnTo>
                    <a:pt x="200867" y="376215"/>
                  </a:lnTo>
                  <a:lnTo>
                    <a:pt x="189383" y="390314"/>
                  </a:lnTo>
                  <a:lnTo>
                    <a:pt x="177305" y="404133"/>
                  </a:lnTo>
                  <a:lnTo>
                    <a:pt x="164833" y="417768"/>
                  </a:lnTo>
                  <a:lnTo>
                    <a:pt x="152097" y="429805"/>
                  </a:lnTo>
                  <a:lnTo>
                    <a:pt x="139185" y="440777"/>
                  </a:lnTo>
                  <a:lnTo>
                    <a:pt x="126156" y="451040"/>
                  </a:lnTo>
                  <a:lnTo>
                    <a:pt x="113048" y="459355"/>
                  </a:lnTo>
                  <a:lnTo>
                    <a:pt x="99889" y="466373"/>
                  </a:lnTo>
                  <a:lnTo>
                    <a:pt x="86694" y="472524"/>
                  </a:lnTo>
                  <a:lnTo>
                    <a:pt x="73477" y="475152"/>
                  </a:lnTo>
                  <a:lnTo>
                    <a:pt x="60244" y="475429"/>
                  </a:lnTo>
                  <a:lnTo>
                    <a:pt x="47001" y="474141"/>
                  </a:lnTo>
                  <a:lnTo>
                    <a:pt x="35225" y="470335"/>
                  </a:lnTo>
                  <a:lnTo>
                    <a:pt x="24426" y="464850"/>
                  </a:lnTo>
                  <a:lnTo>
                    <a:pt x="14280" y="458246"/>
                  </a:lnTo>
                  <a:lnTo>
                    <a:pt x="7516" y="447948"/>
                  </a:lnTo>
                  <a:lnTo>
                    <a:pt x="3006" y="435189"/>
                  </a:lnTo>
                  <a:lnTo>
                    <a:pt x="0" y="420786"/>
                  </a:lnTo>
                  <a:lnTo>
                    <a:pt x="943" y="408237"/>
                  </a:lnTo>
                  <a:lnTo>
                    <a:pt x="4520" y="396924"/>
                  </a:lnTo>
                  <a:lnTo>
                    <a:pt x="9851" y="386434"/>
                  </a:lnTo>
                  <a:lnTo>
                    <a:pt x="16353" y="376494"/>
                  </a:lnTo>
                  <a:lnTo>
                    <a:pt x="23635" y="366919"/>
                  </a:lnTo>
                  <a:lnTo>
                    <a:pt x="31438" y="357589"/>
                  </a:lnTo>
                  <a:lnTo>
                    <a:pt x="44007" y="351368"/>
                  </a:lnTo>
                  <a:lnTo>
                    <a:pt x="59756" y="347221"/>
                  </a:lnTo>
                  <a:lnTo>
                    <a:pt x="77625" y="344457"/>
                  </a:lnTo>
                  <a:lnTo>
                    <a:pt x="95431" y="344087"/>
                  </a:lnTo>
                  <a:lnTo>
                    <a:pt x="113198" y="345315"/>
                  </a:lnTo>
                  <a:lnTo>
                    <a:pt x="130937" y="347607"/>
                  </a:lnTo>
                  <a:lnTo>
                    <a:pt x="147185" y="352083"/>
                  </a:lnTo>
                  <a:lnTo>
                    <a:pt x="162437" y="358014"/>
                  </a:lnTo>
                  <a:lnTo>
                    <a:pt x="177027" y="364915"/>
                  </a:lnTo>
                  <a:lnTo>
                    <a:pt x="191175" y="370990"/>
                  </a:lnTo>
                  <a:lnTo>
                    <a:pt x="205028" y="376514"/>
                  </a:lnTo>
                  <a:lnTo>
                    <a:pt x="218684" y="381670"/>
                  </a:lnTo>
                  <a:lnTo>
                    <a:pt x="230736" y="388055"/>
                  </a:lnTo>
                  <a:lnTo>
                    <a:pt x="241719" y="395259"/>
                  </a:lnTo>
                  <a:lnTo>
                    <a:pt x="251988" y="403010"/>
                  </a:lnTo>
                  <a:lnTo>
                    <a:pt x="261781" y="411124"/>
                  </a:lnTo>
                  <a:lnTo>
                    <a:pt x="271257" y="419481"/>
                  </a:lnTo>
                  <a:lnTo>
                    <a:pt x="280522" y="428000"/>
                  </a:lnTo>
                  <a:lnTo>
                    <a:pt x="291120" y="436626"/>
                  </a:lnTo>
                  <a:lnTo>
                    <a:pt x="302606" y="445325"/>
                  </a:lnTo>
                  <a:lnTo>
                    <a:pt x="338844" y="47156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Freeform 157"/>
            <p:cNvSpPr/>
            <p:nvPr/>
          </p:nvSpPr>
          <p:spPr>
            <a:xfrm>
              <a:off x="7184320" y="6724699"/>
              <a:ext cx="26529" cy="26529"/>
            </a:xfrm>
            <a:custGeom>
              <a:avLst/>
              <a:gdLst/>
              <a:ahLst/>
              <a:cxnLst/>
              <a:rect l="0" t="0" r="0" b="0"/>
              <a:pathLst>
                <a:path w="26529" h="26529">
                  <a:moveTo>
                    <a:pt x="26528" y="26528"/>
                  </a:move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Freeform 158"/>
            <p:cNvSpPr/>
            <p:nvPr/>
          </p:nvSpPr>
          <p:spPr>
            <a:xfrm>
              <a:off x="6975512" y="6737963"/>
              <a:ext cx="451665" cy="330501"/>
            </a:xfrm>
            <a:custGeom>
              <a:avLst/>
              <a:gdLst/>
              <a:ahLst/>
              <a:cxnLst/>
              <a:rect l="0" t="0" r="0" b="0"/>
              <a:pathLst>
                <a:path w="451665" h="330501">
                  <a:moveTo>
                    <a:pt x="169017" y="0"/>
                  </a:moveTo>
                  <a:lnTo>
                    <a:pt x="147894" y="7042"/>
                  </a:lnTo>
                  <a:lnTo>
                    <a:pt x="137250" y="12063"/>
                  </a:lnTo>
                  <a:lnTo>
                    <a:pt x="125732" y="18359"/>
                  </a:lnTo>
                  <a:lnTo>
                    <a:pt x="113633" y="25503"/>
                  </a:lnTo>
                  <a:lnTo>
                    <a:pt x="102620" y="33213"/>
                  </a:lnTo>
                  <a:lnTo>
                    <a:pt x="92330" y="41301"/>
                  </a:lnTo>
                  <a:lnTo>
                    <a:pt x="82522" y="49640"/>
                  </a:lnTo>
                  <a:lnTo>
                    <a:pt x="73036" y="59621"/>
                  </a:lnTo>
                  <a:lnTo>
                    <a:pt x="63765" y="70696"/>
                  </a:lnTo>
                  <a:lnTo>
                    <a:pt x="54637" y="82500"/>
                  </a:lnTo>
                  <a:lnTo>
                    <a:pt x="45604" y="94792"/>
                  </a:lnTo>
                  <a:lnTo>
                    <a:pt x="27707" y="120238"/>
                  </a:lnTo>
                  <a:lnTo>
                    <a:pt x="20282" y="134688"/>
                  </a:lnTo>
                  <a:lnTo>
                    <a:pt x="13858" y="150215"/>
                  </a:lnTo>
                  <a:lnTo>
                    <a:pt x="8102" y="166462"/>
                  </a:lnTo>
                  <a:lnTo>
                    <a:pt x="4264" y="183188"/>
                  </a:lnTo>
                  <a:lnTo>
                    <a:pt x="1706" y="200233"/>
                  </a:lnTo>
                  <a:lnTo>
                    <a:pt x="0" y="217493"/>
                  </a:lnTo>
                  <a:lnTo>
                    <a:pt x="1810" y="233420"/>
                  </a:lnTo>
                  <a:lnTo>
                    <a:pt x="5965" y="248460"/>
                  </a:lnTo>
                  <a:lnTo>
                    <a:pt x="11682" y="262907"/>
                  </a:lnTo>
                  <a:lnTo>
                    <a:pt x="18441" y="275486"/>
                  </a:lnTo>
                  <a:lnTo>
                    <a:pt x="25894" y="286820"/>
                  </a:lnTo>
                  <a:lnTo>
                    <a:pt x="33811" y="297323"/>
                  </a:lnTo>
                  <a:lnTo>
                    <a:pt x="44983" y="305799"/>
                  </a:lnTo>
                  <a:lnTo>
                    <a:pt x="58326" y="312923"/>
                  </a:lnTo>
                  <a:lnTo>
                    <a:pt x="73117" y="319147"/>
                  </a:lnTo>
                  <a:lnTo>
                    <a:pt x="88873" y="323295"/>
                  </a:lnTo>
                  <a:lnTo>
                    <a:pt x="105271" y="326061"/>
                  </a:lnTo>
                  <a:lnTo>
                    <a:pt x="122098" y="327905"/>
                  </a:lnTo>
                  <a:lnTo>
                    <a:pt x="139211" y="329135"/>
                  </a:lnTo>
                  <a:lnTo>
                    <a:pt x="156515" y="329954"/>
                  </a:lnTo>
                  <a:lnTo>
                    <a:pt x="173946" y="330500"/>
                  </a:lnTo>
                  <a:lnTo>
                    <a:pt x="189988" y="329390"/>
                  </a:lnTo>
                  <a:lnTo>
                    <a:pt x="205103" y="327177"/>
                  </a:lnTo>
                  <a:lnTo>
                    <a:pt x="219602" y="324228"/>
                  </a:lnTo>
                  <a:lnTo>
                    <a:pt x="251432" y="317021"/>
                  </a:lnTo>
                  <a:lnTo>
                    <a:pt x="319899" y="300386"/>
                  </a:lnTo>
                  <a:lnTo>
                    <a:pt x="335923" y="294577"/>
                  </a:lnTo>
                  <a:lnTo>
                    <a:pt x="351027" y="287756"/>
                  </a:lnTo>
                  <a:lnTo>
                    <a:pt x="365518" y="280262"/>
                  </a:lnTo>
                  <a:lnTo>
                    <a:pt x="378126" y="272319"/>
                  </a:lnTo>
                  <a:lnTo>
                    <a:pt x="389479" y="264076"/>
                  </a:lnTo>
                  <a:lnTo>
                    <a:pt x="399995" y="255633"/>
                  </a:lnTo>
                  <a:lnTo>
                    <a:pt x="409953" y="245583"/>
                  </a:lnTo>
                  <a:lnTo>
                    <a:pt x="419540" y="234462"/>
                  </a:lnTo>
                  <a:lnTo>
                    <a:pt x="428878" y="222626"/>
                  </a:lnTo>
                  <a:lnTo>
                    <a:pt x="436578" y="208841"/>
                  </a:lnTo>
                  <a:lnTo>
                    <a:pt x="443184" y="193756"/>
                  </a:lnTo>
                  <a:lnTo>
                    <a:pt x="449063" y="177804"/>
                  </a:lnTo>
                  <a:lnTo>
                    <a:pt x="451508" y="162749"/>
                  </a:lnTo>
                  <a:lnTo>
                    <a:pt x="451664" y="148291"/>
                  </a:lnTo>
                  <a:lnTo>
                    <a:pt x="450295" y="134230"/>
                  </a:lnTo>
                  <a:lnTo>
                    <a:pt x="446434" y="120436"/>
                  </a:lnTo>
                  <a:lnTo>
                    <a:pt x="440912" y="106818"/>
                  </a:lnTo>
                  <a:lnTo>
                    <a:pt x="434284" y="93318"/>
                  </a:lnTo>
                  <a:lnTo>
                    <a:pt x="426918" y="81371"/>
                  </a:lnTo>
                  <a:lnTo>
                    <a:pt x="419059" y="70459"/>
                  </a:lnTo>
                  <a:lnTo>
                    <a:pt x="410872" y="60236"/>
                  </a:lnTo>
                  <a:lnTo>
                    <a:pt x="400994" y="51948"/>
                  </a:lnTo>
                  <a:lnTo>
                    <a:pt x="389987" y="44948"/>
                  </a:lnTo>
                  <a:lnTo>
                    <a:pt x="378227" y="38808"/>
                  </a:lnTo>
                  <a:lnTo>
                    <a:pt x="365967" y="33241"/>
                  </a:lnTo>
                  <a:lnTo>
                    <a:pt x="353371" y="28055"/>
                  </a:lnTo>
                  <a:lnTo>
                    <a:pt x="340553" y="23125"/>
                  </a:lnTo>
                  <a:lnTo>
                    <a:pt x="326113" y="19838"/>
                  </a:lnTo>
                  <a:lnTo>
                    <a:pt x="310592" y="17647"/>
                  </a:lnTo>
                  <a:lnTo>
                    <a:pt x="235336" y="1326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656</Words>
  <Application>Microsoft Office PowerPoint</Application>
  <PresentationFormat>Custom</PresentationFormat>
  <Paragraphs>140</Paragraphs>
  <Slides>23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Arial - 24</vt:lpstr>
      <vt:lpstr>Calibri</vt:lpstr>
      <vt:lpstr>Arial - 13</vt:lpstr>
      <vt:lpstr>Arial - 20</vt:lpstr>
      <vt:lpstr>Arial - 22</vt:lpstr>
      <vt:lpstr>Lucida Sans Unicode - 24</vt:lpstr>
      <vt:lpstr>Lucida Sans Unicode - 20</vt:lpstr>
      <vt:lpstr>Arial - 18</vt:lpstr>
      <vt:lpstr>Lucida Sans Unicode - 22</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SMCPS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cp:revision>
  <dcterms:created xsi:type="dcterms:W3CDTF">2011-11-09T18:19:53Z</dcterms:created>
  <dcterms:modified xsi:type="dcterms:W3CDTF">2011-11-09T18:19:57Z</dcterms:modified>
</cp:coreProperties>
</file>