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160000" cy="16408400"/>
  <p:notesSz cx="6858000" cy="9144000"/>
  <p:embeddedFontLst>
    <p:embeddedFont>
      <p:font typeface="Calibri" pitchFamily="34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97243"/>
            <a:ext cx="8636000" cy="35171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298093"/>
            <a:ext cx="7112000" cy="41932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6542-81FD-4232-A0BE-4F986722434E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E612-ECF1-4855-B8E8-D19C829D2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6542-81FD-4232-A0BE-4F986722434E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E612-ECF1-4855-B8E8-D19C829D2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657101"/>
            <a:ext cx="2286000" cy="140003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57101"/>
            <a:ext cx="6688667" cy="1400031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6542-81FD-4232-A0BE-4F986722434E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E612-ECF1-4855-B8E8-D19C829D2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6542-81FD-4232-A0BE-4F986722434E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E612-ECF1-4855-B8E8-D19C829D2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0543920"/>
            <a:ext cx="8636000" cy="32588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6954581"/>
            <a:ext cx="8636000" cy="35893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6542-81FD-4232-A0BE-4F986722434E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E612-ECF1-4855-B8E8-D19C829D2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828630"/>
            <a:ext cx="4487333" cy="108287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828630"/>
            <a:ext cx="4487333" cy="108287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6542-81FD-4232-A0BE-4F986722434E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E612-ECF1-4855-B8E8-D19C829D2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672900"/>
            <a:ext cx="4489098" cy="15306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5203590"/>
            <a:ext cx="4489098" cy="9453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672900"/>
            <a:ext cx="4490861" cy="15306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5203590"/>
            <a:ext cx="4490861" cy="9453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6542-81FD-4232-A0BE-4F986722434E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E612-ECF1-4855-B8E8-D19C829D2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6542-81FD-4232-A0BE-4F986722434E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E612-ECF1-4855-B8E8-D19C829D2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6542-81FD-4232-A0BE-4F986722434E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E612-ECF1-4855-B8E8-D19C829D2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53298"/>
            <a:ext cx="3342570" cy="2780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653301"/>
            <a:ext cx="5679722" cy="140041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433613"/>
            <a:ext cx="3342570" cy="112238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6542-81FD-4232-A0BE-4F986722434E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E612-ECF1-4855-B8E8-D19C829D2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1485880"/>
            <a:ext cx="6096000" cy="13559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466121"/>
            <a:ext cx="6096000" cy="984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2841853"/>
            <a:ext cx="6096000" cy="19257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6542-81FD-4232-A0BE-4F986722434E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E612-ECF1-4855-B8E8-D19C829D2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657097"/>
            <a:ext cx="9144000" cy="273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828630"/>
            <a:ext cx="9144000" cy="108287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5208160"/>
            <a:ext cx="2370667" cy="8735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26542-81FD-4232-A0BE-4F986722434E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5208160"/>
            <a:ext cx="3217333" cy="8735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5208160"/>
            <a:ext cx="2370667" cy="8735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DE612-ECF1-4855-B8E8-D19C829D28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90600"/>
            <a:ext cx="8813800" cy="34163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Comprehensive Algebra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Solving Inequalities with two variables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November 15, 2011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Today is a  B  day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 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2200" y="0"/>
            <a:ext cx="5003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Label Axis and Scale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372600" y="3924300"/>
            <a:ext cx="266701" cy="317501"/>
            <a:chOff x="9372600" y="3924300"/>
            <a:chExt cx="266701" cy="317501"/>
          </a:xfrm>
        </p:grpSpPr>
        <p:sp>
          <p:nvSpPr>
            <p:cNvPr id="3" name="Freeform 2"/>
            <p:cNvSpPr/>
            <p:nvPr/>
          </p:nvSpPr>
          <p:spPr>
            <a:xfrm>
              <a:off x="9372600" y="3949700"/>
              <a:ext cx="266701" cy="241301"/>
            </a:xfrm>
            <a:custGeom>
              <a:avLst/>
              <a:gdLst/>
              <a:ahLst/>
              <a:cxnLst/>
              <a:rect l="0" t="0" r="0" b="0"/>
              <a:pathLst>
                <a:path w="266701" h="241301">
                  <a:moveTo>
                    <a:pt x="0" y="0"/>
                  </a:moveTo>
                  <a:lnTo>
                    <a:pt x="6741" y="20225"/>
                  </a:lnTo>
                  <a:lnTo>
                    <a:pt x="11550" y="30417"/>
                  </a:lnTo>
                  <a:lnTo>
                    <a:pt x="17577" y="41444"/>
                  </a:lnTo>
                  <a:lnTo>
                    <a:pt x="24418" y="53029"/>
                  </a:lnTo>
                  <a:lnTo>
                    <a:pt x="33211" y="63575"/>
                  </a:lnTo>
                  <a:lnTo>
                    <a:pt x="43308" y="73428"/>
                  </a:lnTo>
                  <a:lnTo>
                    <a:pt x="54271" y="82818"/>
                  </a:lnTo>
                  <a:lnTo>
                    <a:pt x="64403" y="91901"/>
                  </a:lnTo>
                  <a:lnTo>
                    <a:pt x="83186" y="109519"/>
                  </a:lnTo>
                  <a:lnTo>
                    <a:pt x="93557" y="118168"/>
                  </a:lnTo>
                  <a:lnTo>
                    <a:pt x="104705" y="126756"/>
                  </a:lnTo>
                  <a:lnTo>
                    <a:pt x="116370" y="135304"/>
                  </a:lnTo>
                  <a:lnTo>
                    <a:pt x="126968" y="143825"/>
                  </a:lnTo>
                  <a:lnTo>
                    <a:pt x="136856" y="152327"/>
                  </a:lnTo>
                  <a:lnTo>
                    <a:pt x="146271" y="160818"/>
                  </a:lnTo>
                  <a:lnTo>
                    <a:pt x="164257" y="177778"/>
                  </a:lnTo>
                  <a:lnTo>
                    <a:pt x="173004" y="186252"/>
                  </a:lnTo>
                  <a:lnTo>
                    <a:pt x="183070" y="193312"/>
                  </a:lnTo>
                  <a:lnTo>
                    <a:pt x="194012" y="199430"/>
                  </a:lnTo>
                  <a:lnTo>
                    <a:pt x="205542" y="204920"/>
                  </a:lnTo>
                  <a:lnTo>
                    <a:pt x="216050" y="211402"/>
                  </a:lnTo>
                  <a:lnTo>
                    <a:pt x="225877" y="218546"/>
                  </a:lnTo>
                  <a:lnTo>
                    <a:pt x="2667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9398000" y="3924300"/>
              <a:ext cx="127001" cy="317501"/>
            </a:xfrm>
            <a:custGeom>
              <a:avLst/>
              <a:gdLst/>
              <a:ahLst/>
              <a:cxnLst/>
              <a:rect l="0" t="0" r="0" b="0"/>
              <a:pathLst>
                <a:path w="127001" h="317501">
                  <a:moveTo>
                    <a:pt x="127000" y="0"/>
                  </a:moveTo>
                  <a:lnTo>
                    <a:pt x="120258" y="20225"/>
                  </a:lnTo>
                  <a:lnTo>
                    <a:pt x="118271" y="31828"/>
                  </a:lnTo>
                  <a:lnTo>
                    <a:pt x="116947" y="45208"/>
                  </a:lnTo>
                  <a:lnTo>
                    <a:pt x="116065" y="59771"/>
                  </a:lnTo>
                  <a:lnTo>
                    <a:pt x="114065" y="73714"/>
                  </a:lnTo>
                  <a:lnTo>
                    <a:pt x="111321" y="87243"/>
                  </a:lnTo>
                  <a:lnTo>
                    <a:pt x="108080" y="100495"/>
                  </a:lnTo>
                  <a:lnTo>
                    <a:pt x="103098" y="113563"/>
                  </a:lnTo>
                  <a:lnTo>
                    <a:pt x="96954" y="126508"/>
                  </a:lnTo>
                  <a:lnTo>
                    <a:pt x="90036" y="139372"/>
                  </a:lnTo>
                  <a:lnTo>
                    <a:pt x="84013" y="152181"/>
                  </a:lnTo>
                  <a:lnTo>
                    <a:pt x="78586" y="164954"/>
                  </a:lnTo>
                  <a:lnTo>
                    <a:pt x="73557" y="177703"/>
                  </a:lnTo>
                  <a:lnTo>
                    <a:pt x="67382" y="190435"/>
                  </a:lnTo>
                  <a:lnTo>
                    <a:pt x="60444" y="203156"/>
                  </a:lnTo>
                  <a:lnTo>
                    <a:pt x="52995" y="215871"/>
                  </a:lnTo>
                  <a:lnTo>
                    <a:pt x="46619" y="228581"/>
                  </a:lnTo>
                  <a:lnTo>
                    <a:pt x="40957" y="241287"/>
                  </a:lnTo>
                  <a:lnTo>
                    <a:pt x="35771" y="253991"/>
                  </a:lnTo>
                  <a:lnTo>
                    <a:pt x="29491" y="265283"/>
                  </a:lnTo>
                  <a:lnTo>
                    <a:pt x="22483" y="275633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Freeform 5"/>
          <p:cNvSpPr/>
          <p:nvPr/>
        </p:nvSpPr>
        <p:spPr>
          <a:xfrm>
            <a:off x="5199683" y="571500"/>
            <a:ext cx="220676" cy="495301"/>
          </a:xfrm>
          <a:custGeom>
            <a:avLst/>
            <a:gdLst/>
            <a:ahLst/>
            <a:cxnLst/>
            <a:rect l="0" t="0" r="0" b="0"/>
            <a:pathLst>
              <a:path w="220676" h="495301">
                <a:moveTo>
                  <a:pt x="7317" y="0"/>
                </a:moveTo>
                <a:lnTo>
                  <a:pt x="574" y="20225"/>
                </a:lnTo>
                <a:lnTo>
                  <a:pt x="0" y="30417"/>
                </a:lnTo>
                <a:lnTo>
                  <a:pt x="1027" y="41444"/>
                </a:lnTo>
                <a:lnTo>
                  <a:pt x="3124" y="53029"/>
                </a:lnTo>
                <a:lnTo>
                  <a:pt x="5932" y="64986"/>
                </a:lnTo>
                <a:lnTo>
                  <a:pt x="9216" y="77191"/>
                </a:lnTo>
                <a:lnTo>
                  <a:pt x="12816" y="89560"/>
                </a:lnTo>
                <a:lnTo>
                  <a:pt x="28733" y="148558"/>
                </a:lnTo>
                <a:lnTo>
                  <a:pt x="37061" y="176092"/>
                </a:lnTo>
                <a:lnTo>
                  <a:pt x="44079" y="186539"/>
                </a:lnTo>
                <a:lnTo>
                  <a:pt x="52992" y="194915"/>
                </a:lnTo>
                <a:lnTo>
                  <a:pt x="63167" y="201910"/>
                </a:lnTo>
                <a:lnTo>
                  <a:pt x="74183" y="203751"/>
                </a:lnTo>
                <a:lnTo>
                  <a:pt x="85761" y="202156"/>
                </a:lnTo>
                <a:lnTo>
                  <a:pt x="97713" y="198270"/>
                </a:lnTo>
                <a:lnTo>
                  <a:pt x="107092" y="191447"/>
                </a:lnTo>
                <a:lnTo>
                  <a:pt x="114756" y="182664"/>
                </a:lnTo>
                <a:lnTo>
                  <a:pt x="121276" y="172576"/>
                </a:lnTo>
                <a:lnTo>
                  <a:pt x="127034" y="160206"/>
                </a:lnTo>
                <a:lnTo>
                  <a:pt x="132284" y="146315"/>
                </a:lnTo>
                <a:lnTo>
                  <a:pt x="150848" y="90206"/>
                </a:lnTo>
                <a:lnTo>
                  <a:pt x="153804" y="86948"/>
                </a:lnTo>
                <a:lnTo>
                  <a:pt x="155775" y="90421"/>
                </a:lnTo>
                <a:lnTo>
                  <a:pt x="157089" y="98381"/>
                </a:lnTo>
                <a:lnTo>
                  <a:pt x="160787" y="109331"/>
                </a:lnTo>
                <a:lnTo>
                  <a:pt x="166074" y="122276"/>
                </a:lnTo>
                <a:lnTo>
                  <a:pt x="172422" y="136551"/>
                </a:lnTo>
                <a:lnTo>
                  <a:pt x="178065" y="150300"/>
                </a:lnTo>
                <a:lnTo>
                  <a:pt x="183237" y="163700"/>
                </a:lnTo>
                <a:lnTo>
                  <a:pt x="188097" y="176867"/>
                </a:lnTo>
                <a:lnTo>
                  <a:pt x="192748" y="191289"/>
                </a:lnTo>
                <a:lnTo>
                  <a:pt x="197260" y="206548"/>
                </a:lnTo>
                <a:lnTo>
                  <a:pt x="206036" y="238554"/>
                </a:lnTo>
                <a:lnTo>
                  <a:pt x="214640" y="271594"/>
                </a:lnTo>
                <a:lnTo>
                  <a:pt x="217499" y="289718"/>
                </a:lnTo>
                <a:lnTo>
                  <a:pt x="219404" y="308856"/>
                </a:lnTo>
                <a:lnTo>
                  <a:pt x="220675" y="328671"/>
                </a:lnTo>
                <a:lnTo>
                  <a:pt x="220111" y="346114"/>
                </a:lnTo>
                <a:lnTo>
                  <a:pt x="218324" y="361976"/>
                </a:lnTo>
                <a:lnTo>
                  <a:pt x="215722" y="376784"/>
                </a:lnTo>
                <a:lnTo>
                  <a:pt x="211165" y="390889"/>
                </a:lnTo>
                <a:lnTo>
                  <a:pt x="205304" y="404526"/>
                </a:lnTo>
                <a:lnTo>
                  <a:pt x="198575" y="417850"/>
                </a:lnTo>
                <a:lnTo>
                  <a:pt x="189855" y="429556"/>
                </a:lnTo>
                <a:lnTo>
                  <a:pt x="179809" y="440181"/>
                </a:lnTo>
                <a:lnTo>
                  <a:pt x="168878" y="450087"/>
                </a:lnTo>
                <a:lnTo>
                  <a:pt x="155947" y="459514"/>
                </a:lnTo>
                <a:lnTo>
                  <a:pt x="141681" y="468620"/>
                </a:lnTo>
                <a:lnTo>
                  <a:pt x="83517" y="495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5727700" y="3860800"/>
            <a:ext cx="3292999" cy="266701"/>
            <a:chOff x="5727700" y="3860800"/>
            <a:chExt cx="3292999" cy="266701"/>
          </a:xfrm>
        </p:grpSpPr>
        <p:sp>
          <p:nvSpPr>
            <p:cNvPr id="7" name="Freeform 6"/>
            <p:cNvSpPr/>
            <p:nvPr/>
          </p:nvSpPr>
          <p:spPr>
            <a:xfrm>
              <a:off x="5727700" y="3898900"/>
              <a:ext cx="38101" cy="177801"/>
            </a:xfrm>
            <a:custGeom>
              <a:avLst/>
              <a:gdLst/>
              <a:ahLst/>
              <a:cxnLst/>
              <a:rect l="0" t="0" r="0" b="0"/>
              <a:pathLst>
                <a:path w="38101" h="177801">
                  <a:moveTo>
                    <a:pt x="0" y="0"/>
                  </a:moveTo>
                  <a:lnTo>
                    <a:pt x="0" y="26968"/>
                  </a:lnTo>
                  <a:lnTo>
                    <a:pt x="1411" y="39145"/>
                  </a:lnTo>
                  <a:lnTo>
                    <a:pt x="3762" y="51496"/>
                  </a:lnTo>
                  <a:lnTo>
                    <a:pt x="6742" y="63964"/>
                  </a:lnTo>
                  <a:lnTo>
                    <a:pt x="11550" y="76509"/>
                  </a:lnTo>
                  <a:lnTo>
                    <a:pt x="17577" y="89106"/>
                  </a:lnTo>
                  <a:lnTo>
                    <a:pt x="24418" y="101737"/>
                  </a:lnTo>
                  <a:lnTo>
                    <a:pt x="28979" y="115803"/>
                  </a:lnTo>
                  <a:lnTo>
                    <a:pt x="32019" y="130824"/>
                  </a:lnTo>
                  <a:lnTo>
                    <a:pt x="381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286733" y="3886200"/>
              <a:ext cx="169559" cy="228601"/>
            </a:xfrm>
            <a:custGeom>
              <a:avLst/>
              <a:gdLst/>
              <a:ahLst/>
              <a:cxnLst/>
              <a:rect l="0" t="0" r="0" b="0"/>
              <a:pathLst>
                <a:path w="169559" h="228601">
                  <a:moveTo>
                    <a:pt x="37867" y="0"/>
                  </a:moveTo>
                  <a:lnTo>
                    <a:pt x="108573" y="0"/>
                  </a:lnTo>
                  <a:lnTo>
                    <a:pt x="123104" y="2822"/>
                  </a:lnTo>
                  <a:lnTo>
                    <a:pt x="137025" y="7525"/>
                  </a:lnTo>
                  <a:lnTo>
                    <a:pt x="150539" y="13484"/>
                  </a:lnTo>
                  <a:lnTo>
                    <a:pt x="159548" y="23100"/>
                  </a:lnTo>
                  <a:lnTo>
                    <a:pt x="165554" y="35155"/>
                  </a:lnTo>
                  <a:lnTo>
                    <a:pt x="169558" y="48837"/>
                  </a:lnTo>
                  <a:lnTo>
                    <a:pt x="169405" y="62191"/>
                  </a:lnTo>
                  <a:lnTo>
                    <a:pt x="166482" y="75327"/>
                  </a:lnTo>
                  <a:lnTo>
                    <a:pt x="161710" y="88318"/>
                  </a:lnTo>
                  <a:lnTo>
                    <a:pt x="155707" y="99801"/>
                  </a:lnTo>
                  <a:lnTo>
                    <a:pt x="148882" y="110278"/>
                  </a:lnTo>
                  <a:lnTo>
                    <a:pt x="141510" y="120085"/>
                  </a:lnTo>
                  <a:lnTo>
                    <a:pt x="132362" y="128034"/>
                  </a:lnTo>
                  <a:lnTo>
                    <a:pt x="122030" y="134745"/>
                  </a:lnTo>
                  <a:lnTo>
                    <a:pt x="110909" y="140630"/>
                  </a:lnTo>
                  <a:lnTo>
                    <a:pt x="99262" y="147375"/>
                  </a:lnTo>
                  <a:lnTo>
                    <a:pt x="87263" y="154695"/>
                  </a:lnTo>
                  <a:lnTo>
                    <a:pt x="75031" y="162396"/>
                  </a:lnTo>
                  <a:lnTo>
                    <a:pt x="61232" y="167531"/>
                  </a:lnTo>
                  <a:lnTo>
                    <a:pt x="46388" y="170954"/>
                  </a:lnTo>
                  <a:lnTo>
                    <a:pt x="30847" y="173236"/>
                  </a:lnTo>
                  <a:lnTo>
                    <a:pt x="19076" y="170524"/>
                  </a:lnTo>
                  <a:lnTo>
                    <a:pt x="9817" y="164482"/>
                  </a:lnTo>
                  <a:lnTo>
                    <a:pt x="2234" y="156221"/>
                  </a:lnTo>
                  <a:lnTo>
                    <a:pt x="0" y="147892"/>
                  </a:lnTo>
                  <a:lnTo>
                    <a:pt x="1333" y="139517"/>
                  </a:lnTo>
                  <a:lnTo>
                    <a:pt x="5044" y="131111"/>
                  </a:lnTo>
                  <a:lnTo>
                    <a:pt x="13163" y="126918"/>
                  </a:lnTo>
                  <a:lnTo>
                    <a:pt x="24220" y="125534"/>
                  </a:lnTo>
                  <a:lnTo>
                    <a:pt x="37236" y="126023"/>
                  </a:lnTo>
                  <a:lnTo>
                    <a:pt x="48734" y="129171"/>
                  </a:lnTo>
                  <a:lnTo>
                    <a:pt x="59223" y="134091"/>
                  </a:lnTo>
                  <a:lnTo>
                    <a:pt x="69038" y="140194"/>
                  </a:lnTo>
                  <a:lnTo>
                    <a:pt x="78403" y="147085"/>
                  </a:lnTo>
                  <a:lnTo>
                    <a:pt x="87468" y="154501"/>
                  </a:lnTo>
                  <a:lnTo>
                    <a:pt x="96334" y="162267"/>
                  </a:lnTo>
                  <a:lnTo>
                    <a:pt x="105067" y="171678"/>
                  </a:lnTo>
                  <a:lnTo>
                    <a:pt x="113711" y="182185"/>
                  </a:lnTo>
                  <a:lnTo>
                    <a:pt x="139467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921500" y="3873500"/>
              <a:ext cx="153881" cy="241301"/>
            </a:xfrm>
            <a:custGeom>
              <a:avLst/>
              <a:gdLst/>
              <a:ahLst/>
              <a:cxnLst/>
              <a:rect l="0" t="0" r="0" b="0"/>
              <a:pathLst>
                <a:path w="153881" h="241301">
                  <a:moveTo>
                    <a:pt x="12700" y="0"/>
                  </a:moveTo>
                  <a:lnTo>
                    <a:pt x="83406" y="0"/>
                  </a:lnTo>
                  <a:lnTo>
                    <a:pt x="96526" y="2822"/>
                  </a:lnTo>
                  <a:lnTo>
                    <a:pt x="108095" y="7525"/>
                  </a:lnTo>
                  <a:lnTo>
                    <a:pt x="118629" y="13484"/>
                  </a:lnTo>
                  <a:lnTo>
                    <a:pt x="122831" y="20278"/>
                  </a:lnTo>
                  <a:lnTo>
                    <a:pt x="122810" y="27630"/>
                  </a:lnTo>
                  <a:lnTo>
                    <a:pt x="119973" y="35353"/>
                  </a:lnTo>
                  <a:lnTo>
                    <a:pt x="115260" y="43324"/>
                  </a:lnTo>
                  <a:lnTo>
                    <a:pt x="109295" y="51460"/>
                  </a:lnTo>
                  <a:lnTo>
                    <a:pt x="102496" y="59707"/>
                  </a:lnTo>
                  <a:lnTo>
                    <a:pt x="93731" y="66616"/>
                  </a:lnTo>
                  <a:lnTo>
                    <a:pt x="83654" y="72632"/>
                  </a:lnTo>
                  <a:lnTo>
                    <a:pt x="72703" y="78055"/>
                  </a:lnTo>
                  <a:lnTo>
                    <a:pt x="69635" y="80259"/>
                  </a:lnTo>
                  <a:lnTo>
                    <a:pt x="71823" y="80317"/>
                  </a:lnTo>
                  <a:lnTo>
                    <a:pt x="77515" y="78944"/>
                  </a:lnTo>
                  <a:lnTo>
                    <a:pt x="84132" y="80852"/>
                  </a:lnTo>
                  <a:lnTo>
                    <a:pt x="91365" y="84945"/>
                  </a:lnTo>
                  <a:lnTo>
                    <a:pt x="99011" y="90497"/>
                  </a:lnTo>
                  <a:lnTo>
                    <a:pt x="129995" y="111794"/>
                  </a:lnTo>
                  <a:lnTo>
                    <a:pt x="138875" y="121096"/>
                  </a:lnTo>
                  <a:lnTo>
                    <a:pt x="146205" y="131530"/>
                  </a:lnTo>
                  <a:lnTo>
                    <a:pt x="152503" y="142720"/>
                  </a:lnTo>
                  <a:lnTo>
                    <a:pt x="153880" y="154413"/>
                  </a:lnTo>
                  <a:lnTo>
                    <a:pt x="151975" y="166442"/>
                  </a:lnTo>
                  <a:lnTo>
                    <a:pt x="147883" y="178694"/>
                  </a:lnTo>
                  <a:lnTo>
                    <a:pt x="140922" y="189685"/>
                  </a:lnTo>
                  <a:lnTo>
                    <a:pt x="132048" y="199834"/>
                  </a:lnTo>
                  <a:lnTo>
                    <a:pt x="121898" y="209423"/>
                  </a:lnTo>
                  <a:lnTo>
                    <a:pt x="110899" y="217226"/>
                  </a:lnTo>
                  <a:lnTo>
                    <a:pt x="99333" y="223839"/>
                  </a:lnTo>
                  <a:lnTo>
                    <a:pt x="87388" y="229660"/>
                  </a:lnTo>
                  <a:lnTo>
                    <a:pt x="73781" y="233540"/>
                  </a:lnTo>
                  <a:lnTo>
                    <a:pt x="59065" y="236126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569200" y="3886200"/>
              <a:ext cx="101601" cy="114301"/>
            </a:xfrm>
            <a:custGeom>
              <a:avLst/>
              <a:gdLst/>
              <a:ahLst/>
              <a:cxnLst/>
              <a:rect l="0" t="0" r="0" b="0"/>
              <a:pathLst>
                <a:path w="101601" h="114301">
                  <a:moveTo>
                    <a:pt x="0" y="0"/>
                  </a:moveTo>
                  <a:lnTo>
                    <a:pt x="0" y="77448"/>
                  </a:lnTo>
                  <a:lnTo>
                    <a:pt x="4233" y="88321"/>
                  </a:lnTo>
                  <a:lnTo>
                    <a:pt x="11289" y="94158"/>
                  </a:lnTo>
                  <a:lnTo>
                    <a:pt x="20225" y="96639"/>
                  </a:lnTo>
                  <a:lnTo>
                    <a:pt x="41445" y="103158"/>
                  </a:lnTo>
                  <a:lnTo>
                    <a:pt x="1016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683500" y="3873500"/>
              <a:ext cx="12701" cy="254001"/>
            </a:xfrm>
            <a:custGeom>
              <a:avLst/>
              <a:gdLst/>
              <a:ahLst/>
              <a:cxnLst/>
              <a:rect l="0" t="0" r="0" b="0"/>
              <a:pathLst>
                <a:path w="12701" h="254001">
                  <a:moveTo>
                    <a:pt x="12700" y="0"/>
                  </a:moveTo>
                  <a:lnTo>
                    <a:pt x="12700" y="77448"/>
                  </a:lnTo>
                  <a:lnTo>
                    <a:pt x="11289" y="93965"/>
                  </a:lnTo>
                  <a:lnTo>
                    <a:pt x="8937" y="109210"/>
                  </a:lnTo>
                  <a:lnTo>
                    <a:pt x="5958" y="123607"/>
                  </a:lnTo>
                  <a:lnTo>
                    <a:pt x="3971" y="138849"/>
                  </a:lnTo>
                  <a:lnTo>
                    <a:pt x="2647" y="154654"/>
                  </a:lnTo>
                  <a:lnTo>
                    <a:pt x="1765" y="170836"/>
                  </a:lnTo>
                  <a:lnTo>
                    <a:pt x="784" y="203868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8162968" y="3860800"/>
              <a:ext cx="168233" cy="254001"/>
            </a:xfrm>
            <a:custGeom>
              <a:avLst/>
              <a:gdLst/>
              <a:ahLst/>
              <a:cxnLst/>
              <a:rect l="0" t="0" r="0" b="0"/>
              <a:pathLst>
                <a:path w="168233" h="254001">
                  <a:moveTo>
                    <a:pt x="168232" y="0"/>
                  </a:moveTo>
                  <a:lnTo>
                    <a:pt x="115201" y="17676"/>
                  </a:lnTo>
                  <a:lnTo>
                    <a:pt x="101834" y="20251"/>
                  </a:lnTo>
                  <a:lnTo>
                    <a:pt x="87278" y="21967"/>
                  </a:lnTo>
                  <a:lnTo>
                    <a:pt x="71929" y="23111"/>
                  </a:lnTo>
                  <a:lnTo>
                    <a:pt x="58874" y="26696"/>
                  </a:lnTo>
                  <a:lnTo>
                    <a:pt x="47349" y="31908"/>
                  </a:lnTo>
                  <a:lnTo>
                    <a:pt x="36843" y="38205"/>
                  </a:lnTo>
                  <a:lnTo>
                    <a:pt x="28428" y="46637"/>
                  </a:lnTo>
                  <a:lnTo>
                    <a:pt x="21407" y="56491"/>
                  </a:lnTo>
                  <a:lnTo>
                    <a:pt x="15315" y="67294"/>
                  </a:lnTo>
                  <a:lnTo>
                    <a:pt x="9843" y="78729"/>
                  </a:lnTo>
                  <a:lnTo>
                    <a:pt x="4784" y="90586"/>
                  </a:lnTo>
                  <a:lnTo>
                    <a:pt x="0" y="102724"/>
                  </a:lnTo>
                  <a:lnTo>
                    <a:pt x="1043" y="109404"/>
                  </a:lnTo>
                  <a:lnTo>
                    <a:pt x="5973" y="112447"/>
                  </a:lnTo>
                  <a:lnTo>
                    <a:pt x="13493" y="113065"/>
                  </a:lnTo>
                  <a:lnTo>
                    <a:pt x="24150" y="113476"/>
                  </a:lnTo>
                  <a:lnTo>
                    <a:pt x="51043" y="113934"/>
                  </a:lnTo>
                  <a:lnTo>
                    <a:pt x="64706" y="116878"/>
                  </a:lnTo>
                  <a:lnTo>
                    <a:pt x="78048" y="121663"/>
                  </a:lnTo>
                  <a:lnTo>
                    <a:pt x="91176" y="127675"/>
                  </a:lnTo>
                  <a:lnTo>
                    <a:pt x="102750" y="135916"/>
                  </a:lnTo>
                  <a:lnTo>
                    <a:pt x="113288" y="145644"/>
                  </a:lnTo>
                  <a:lnTo>
                    <a:pt x="123136" y="156362"/>
                  </a:lnTo>
                  <a:lnTo>
                    <a:pt x="128290" y="167742"/>
                  </a:lnTo>
                  <a:lnTo>
                    <a:pt x="130314" y="179561"/>
                  </a:lnTo>
                  <a:lnTo>
                    <a:pt x="130254" y="191674"/>
                  </a:lnTo>
                  <a:lnTo>
                    <a:pt x="125980" y="202571"/>
                  </a:lnTo>
                  <a:lnTo>
                    <a:pt x="118897" y="212658"/>
                  </a:lnTo>
                  <a:lnTo>
                    <a:pt x="109942" y="222205"/>
                  </a:lnTo>
                  <a:lnTo>
                    <a:pt x="99739" y="229981"/>
                  </a:lnTo>
                  <a:lnTo>
                    <a:pt x="88703" y="236576"/>
                  </a:lnTo>
                  <a:lnTo>
                    <a:pt x="28532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8852945" y="3873500"/>
              <a:ext cx="167754" cy="241301"/>
            </a:xfrm>
            <a:custGeom>
              <a:avLst/>
              <a:gdLst/>
              <a:ahLst/>
              <a:cxnLst/>
              <a:rect l="0" t="0" r="0" b="0"/>
              <a:pathLst>
                <a:path w="167754" h="241301">
                  <a:moveTo>
                    <a:pt x="24355" y="0"/>
                  </a:moveTo>
                  <a:lnTo>
                    <a:pt x="10870" y="13484"/>
                  </a:lnTo>
                  <a:lnTo>
                    <a:pt x="6898" y="24511"/>
                  </a:lnTo>
                  <a:lnTo>
                    <a:pt x="4250" y="38918"/>
                  </a:lnTo>
                  <a:lnTo>
                    <a:pt x="2485" y="55579"/>
                  </a:lnTo>
                  <a:lnTo>
                    <a:pt x="1308" y="72330"/>
                  </a:lnTo>
                  <a:lnTo>
                    <a:pt x="523" y="89142"/>
                  </a:lnTo>
                  <a:lnTo>
                    <a:pt x="0" y="105995"/>
                  </a:lnTo>
                  <a:lnTo>
                    <a:pt x="1063" y="121463"/>
                  </a:lnTo>
                  <a:lnTo>
                    <a:pt x="3182" y="136008"/>
                  </a:lnTo>
                  <a:lnTo>
                    <a:pt x="6006" y="149939"/>
                  </a:lnTo>
                  <a:lnTo>
                    <a:pt x="9300" y="163459"/>
                  </a:lnTo>
                  <a:lnTo>
                    <a:pt x="12907" y="176706"/>
                  </a:lnTo>
                  <a:lnTo>
                    <a:pt x="16723" y="189770"/>
                  </a:lnTo>
                  <a:lnTo>
                    <a:pt x="22089" y="201302"/>
                  </a:lnTo>
                  <a:lnTo>
                    <a:pt x="28488" y="211813"/>
                  </a:lnTo>
                  <a:lnTo>
                    <a:pt x="35577" y="221641"/>
                  </a:lnTo>
                  <a:lnTo>
                    <a:pt x="45948" y="228194"/>
                  </a:lnTo>
                  <a:lnTo>
                    <a:pt x="58505" y="232563"/>
                  </a:lnTo>
                  <a:lnTo>
                    <a:pt x="72521" y="235475"/>
                  </a:lnTo>
                  <a:lnTo>
                    <a:pt x="86100" y="236005"/>
                  </a:lnTo>
                  <a:lnTo>
                    <a:pt x="99385" y="234948"/>
                  </a:lnTo>
                  <a:lnTo>
                    <a:pt x="112475" y="232832"/>
                  </a:lnTo>
                  <a:lnTo>
                    <a:pt x="124024" y="228599"/>
                  </a:lnTo>
                  <a:lnTo>
                    <a:pt x="134545" y="222955"/>
                  </a:lnTo>
                  <a:lnTo>
                    <a:pt x="144381" y="216370"/>
                  </a:lnTo>
                  <a:lnTo>
                    <a:pt x="152351" y="207746"/>
                  </a:lnTo>
                  <a:lnTo>
                    <a:pt x="159074" y="197764"/>
                  </a:lnTo>
                  <a:lnTo>
                    <a:pt x="164968" y="186876"/>
                  </a:lnTo>
                  <a:lnTo>
                    <a:pt x="167485" y="175384"/>
                  </a:lnTo>
                  <a:lnTo>
                    <a:pt x="167753" y="163489"/>
                  </a:lnTo>
                  <a:lnTo>
                    <a:pt x="166520" y="151326"/>
                  </a:lnTo>
                  <a:lnTo>
                    <a:pt x="161465" y="141806"/>
                  </a:lnTo>
                  <a:lnTo>
                    <a:pt x="153862" y="134048"/>
                  </a:lnTo>
                  <a:lnTo>
                    <a:pt x="144560" y="127465"/>
                  </a:lnTo>
                  <a:lnTo>
                    <a:pt x="135535" y="125899"/>
                  </a:lnTo>
                  <a:lnTo>
                    <a:pt x="126697" y="127677"/>
                  </a:lnTo>
                  <a:lnTo>
                    <a:pt x="117983" y="131684"/>
                  </a:lnTo>
                  <a:lnTo>
                    <a:pt x="109352" y="137178"/>
                  </a:lnTo>
                  <a:lnTo>
                    <a:pt x="100775" y="143663"/>
                  </a:lnTo>
                  <a:lnTo>
                    <a:pt x="92234" y="150809"/>
                  </a:lnTo>
                  <a:lnTo>
                    <a:pt x="83719" y="158394"/>
                  </a:lnTo>
                  <a:lnTo>
                    <a:pt x="66732" y="174349"/>
                  </a:lnTo>
                  <a:lnTo>
                    <a:pt x="59662" y="183966"/>
                  </a:lnTo>
                  <a:lnTo>
                    <a:pt x="53536" y="194610"/>
                  </a:lnTo>
                  <a:lnTo>
                    <a:pt x="37055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168400" y="3873500"/>
            <a:ext cx="3733801" cy="622301"/>
            <a:chOff x="1168400" y="3873500"/>
            <a:chExt cx="3733801" cy="622301"/>
          </a:xfrm>
        </p:grpSpPr>
        <p:sp>
          <p:nvSpPr>
            <p:cNvPr id="15" name="Freeform 14"/>
            <p:cNvSpPr/>
            <p:nvPr/>
          </p:nvSpPr>
          <p:spPr>
            <a:xfrm>
              <a:off x="4216400" y="4000500"/>
              <a:ext cx="88901" cy="12701"/>
            </a:xfrm>
            <a:custGeom>
              <a:avLst/>
              <a:gdLst/>
              <a:ahLst/>
              <a:cxnLst/>
              <a:rect l="0" t="0" r="0" b="0"/>
              <a:pathLst>
                <a:path w="88901" h="12701">
                  <a:moveTo>
                    <a:pt x="0" y="0"/>
                  </a:moveTo>
                  <a:lnTo>
                    <a:pt x="20225" y="6742"/>
                  </a:lnTo>
                  <a:lnTo>
                    <a:pt x="31828" y="8728"/>
                  </a:lnTo>
                  <a:lnTo>
                    <a:pt x="45208" y="10052"/>
                  </a:lnTo>
                  <a:lnTo>
                    <a:pt x="889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406900" y="3873500"/>
              <a:ext cx="76201" cy="177801"/>
            </a:xfrm>
            <a:custGeom>
              <a:avLst/>
              <a:gdLst/>
              <a:ahLst/>
              <a:cxnLst/>
              <a:rect l="0" t="0" r="0" b="0"/>
              <a:pathLst>
                <a:path w="76201" h="177801">
                  <a:moveTo>
                    <a:pt x="76200" y="0"/>
                  </a:moveTo>
                  <a:lnTo>
                    <a:pt x="40846" y="35353"/>
                  </a:lnTo>
                  <a:lnTo>
                    <a:pt x="34286" y="46146"/>
                  </a:lnTo>
                  <a:lnTo>
                    <a:pt x="28502" y="58986"/>
                  </a:lnTo>
                  <a:lnTo>
                    <a:pt x="23235" y="73190"/>
                  </a:lnTo>
                  <a:lnTo>
                    <a:pt x="18312" y="88305"/>
                  </a:lnTo>
                  <a:lnTo>
                    <a:pt x="13619" y="104025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581400" y="39497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0"/>
                  </a:moveTo>
                  <a:lnTo>
                    <a:pt x="77448" y="0"/>
                  </a:lnTo>
                  <a:lnTo>
                    <a:pt x="93965" y="1411"/>
                  </a:lnTo>
                  <a:lnTo>
                    <a:pt x="109210" y="3762"/>
                  </a:lnTo>
                  <a:lnTo>
                    <a:pt x="1524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778647" y="3878883"/>
              <a:ext cx="117610" cy="223218"/>
            </a:xfrm>
            <a:custGeom>
              <a:avLst/>
              <a:gdLst/>
              <a:ahLst/>
              <a:cxnLst/>
              <a:rect l="0" t="0" r="0" b="0"/>
              <a:pathLst>
                <a:path w="117610" h="223218">
                  <a:moveTo>
                    <a:pt x="31353" y="7317"/>
                  </a:moveTo>
                  <a:lnTo>
                    <a:pt x="51578" y="574"/>
                  </a:lnTo>
                  <a:lnTo>
                    <a:pt x="61770" y="0"/>
                  </a:lnTo>
                  <a:lnTo>
                    <a:pt x="72797" y="1027"/>
                  </a:lnTo>
                  <a:lnTo>
                    <a:pt x="84382" y="3124"/>
                  </a:lnTo>
                  <a:lnTo>
                    <a:pt x="94928" y="7344"/>
                  </a:lnTo>
                  <a:lnTo>
                    <a:pt x="104781" y="12979"/>
                  </a:lnTo>
                  <a:lnTo>
                    <a:pt x="114171" y="19558"/>
                  </a:lnTo>
                  <a:lnTo>
                    <a:pt x="117609" y="26766"/>
                  </a:lnTo>
                  <a:lnTo>
                    <a:pt x="117079" y="34394"/>
                  </a:lnTo>
                  <a:lnTo>
                    <a:pt x="113904" y="42302"/>
                  </a:lnTo>
                  <a:lnTo>
                    <a:pt x="106612" y="62377"/>
                  </a:lnTo>
                  <a:lnTo>
                    <a:pt x="102692" y="73657"/>
                  </a:lnTo>
                  <a:lnTo>
                    <a:pt x="97257" y="85410"/>
                  </a:lnTo>
                  <a:lnTo>
                    <a:pt x="90811" y="97479"/>
                  </a:lnTo>
                  <a:lnTo>
                    <a:pt x="83692" y="109758"/>
                  </a:lnTo>
                  <a:lnTo>
                    <a:pt x="76123" y="120767"/>
                  </a:lnTo>
                  <a:lnTo>
                    <a:pt x="68255" y="130928"/>
                  </a:lnTo>
                  <a:lnTo>
                    <a:pt x="60188" y="140524"/>
                  </a:lnTo>
                  <a:lnTo>
                    <a:pt x="51987" y="149743"/>
                  </a:lnTo>
                  <a:lnTo>
                    <a:pt x="35349" y="167514"/>
                  </a:lnTo>
                  <a:lnTo>
                    <a:pt x="25551" y="171970"/>
                  </a:lnTo>
                  <a:lnTo>
                    <a:pt x="14785" y="173530"/>
                  </a:lnTo>
                  <a:lnTo>
                    <a:pt x="3374" y="173159"/>
                  </a:lnTo>
                  <a:lnTo>
                    <a:pt x="0" y="171500"/>
                  </a:lnTo>
                  <a:lnTo>
                    <a:pt x="1984" y="168983"/>
                  </a:lnTo>
                  <a:lnTo>
                    <a:pt x="7540" y="165894"/>
                  </a:lnTo>
                  <a:lnTo>
                    <a:pt x="15478" y="166658"/>
                  </a:lnTo>
                  <a:lnTo>
                    <a:pt x="25003" y="169988"/>
                  </a:lnTo>
                  <a:lnTo>
                    <a:pt x="35586" y="175031"/>
                  </a:lnTo>
                  <a:lnTo>
                    <a:pt x="44053" y="182626"/>
                  </a:lnTo>
                  <a:lnTo>
                    <a:pt x="51108" y="191923"/>
                  </a:lnTo>
                  <a:lnTo>
                    <a:pt x="69453" y="2232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984500" y="3962400"/>
              <a:ext cx="88901" cy="1"/>
            </a:xfrm>
            <a:custGeom>
              <a:avLst/>
              <a:gdLst/>
              <a:ahLst/>
              <a:cxnLst/>
              <a:rect l="0" t="0" r="0" b="0"/>
              <a:pathLst>
                <a:path w="88901" h="1">
                  <a:moveTo>
                    <a:pt x="0" y="0"/>
                  </a:move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098800" y="3904283"/>
              <a:ext cx="154138" cy="178844"/>
            </a:xfrm>
            <a:custGeom>
              <a:avLst/>
              <a:gdLst/>
              <a:ahLst/>
              <a:cxnLst/>
              <a:rect l="0" t="0" r="0" b="0"/>
              <a:pathLst>
                <a:path w="154138" h="178844">
                  <a:moveTo>
                    <a:pt x="63500" y="7317"/>
                  </a:moveTo>
                  <a:lnTo>
                    <a:pt x="83725" y="574"/>
                  </a:lnTo>
                  <a:lnTo>
                    <a:pt x="93917" y="0"/>
                  </a:lnTo>
                  <a:lnTo>
                    <a:pt x="104944" y="1027"/>
                  </a:lnTo>
                  <a:lnTo>
                    <a:pt x="116529" y="3124"/>
                  </a:lnTo>
                  <a:lnTo>
                    <a:pt x="122842" y="8755"/>
                  </a:lnTo>
                  <a:lnTo>
                    <a:pt x="125639" y="16742"/>
                  </a:lnTo>
                  <a:lnTo>
                    <a:pt x="126092" y="26300"/>
                  </a:lnTo>
                  <a:lnTo>
                    <a:pt x="120750" y="34083"/>
                  </a:lnTo>
                  <a:lnTo>
                    <a:pt x="111544" y="40683"/>
                  </a:lnTo>
                  <a:lnTo>
                    <a:pt x="99763" y="46494"/>
                  </a:lnTo>
                  <a:lnTo>
                    <a:pt x="96142" y="53190"/>
                  </a:lnTo>
                  <a:lnTo>
                    <a:pt x="97961" y="60477"/>
                  </a:lnTo>
                  <a:lnTo>
                    <a:pt x="103407" y="68157"/>
                  </a:lnTo>
                  <a:lnTo>
                    <a:pt x="111271" y="76099"/>
                  </a:lnTo>
                  <a:lnTo>
                    <a:pt x="120747" y="84216"/>
                  </a:lnTo>
                  <a:lnTo>
                    <a:pt x="131298" y="92449"/>
                  </a:lnTo>
                  <a:lnTo>
                    <a:pt x="139743" y="102172"/>
                  </a:lnTo>
                  <a:lnTo>
                    <a:pt x="146784" y="112887"/>
                  </a:lnTo>
                  <a:lnTo>
                    <a:pt x="152889" y="124263"/>
                  </a:lnTo>
                  <a:lnTo>
                    <a:pt x="154137" y="136081"/>
                  </a:lnTo>
                  <a:lnTo>
                    <a:pt x="152147" y="148193"/>
                  </a:lnTo>
                  <a:lnTo>
                    <a:pt x="147998" y="160501"/>
                  </a:lnTo>
                  <a:lnTo>
                    <a:pt x="139587" y="168706"/>
                  </a:lnTo>
                  <a:lnTo>
                    <a:pt x="128336" y="174176"/>
                  </a:lnTo>
                  <a:lnTo>
                    <a:pt x="115190" y="177823"/>
                  </a:lnTo>
                  <a:lnTo>
                    <a:pt x="102193" y="178843"/>
                  </a:lnTo>
                  <a:lnTo>
                    <a:pt x="89295" y="178112"/>
                  </a:lnTo>
                  <a:lnTo>
                    <a:pt x="76463" y="176214"/>
                  </a:lnTo>
                  <a:lnTo>
                    <a:pt x="62264" y="174948"/>
                  </a:lnTo>
                  <a:lnTo>
                    <a:pt x="47154" y="174104"/>
                  </a:lnTo>
                  <a:lnTo>
                    <a:pt x="0" y="1724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374900" y="3962400"/>
              <a:ext cx="76201" cy="12701"/>
            </a:xfrm>
            <a:custGeom>
              <a:avLst/>
              <a:gdLst/>
              <a:ahLst/>
              <a:cxnLst/>
              <a:rect l="0" t="0" r="0" b="0"/>
              <a:pathLst>
                <a:path w="76201" h="12701">
                  <a:moveTo>
                    <a:pt x="0" y="0"/>
                  </a:moveTo>
                  <a:lnTo>
                    <a:pt x="11288" y="3762"/>
                  </a:lnTo>
                  <a:lnTo>
                    <a:pt x="762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538554" y="3911600"/>
              <a:ext cx="64947" cy="88901"/>
            </a:xfrm>
            <a:custGeom>
              <a:avLst/>
              <a:gdLst/>
              <a:ahLst/>
              <a:cxnLst/>
              <a:rect l="0" t="0" r="0" b="0"/>
              <a:pathLst>
                <a:path w="64947" h="88901">
                  <a:moveTo>
                    <a:pt x="39546" y="0"/>
                  </a:moveTo>
                  <a:lnTo>
                    <a:pt x="19320" y="13484"/>
                  </a:lnTo>
                  <a:lnTo>
                    <a:pt x="11950" y="21689"/>
                  </a:lnTo>
                  <a:lnTo>
                    <a:pt x="5627" y="31392"/>
                  </a:lnTo>
                  <a:lnTo>
                    <a:pt x="0" y="42095"/>
                  </a:lnTo>
                  <a:lnTo>
                    <a:pt x="482" y="50641"/>
                  </a:lnTo>
                  <a:lnTo>
                    <a:pt x="5036" y="57749"/>
                  </a:lnTo>
                  <a:lnTo>
                    <a:pt x="12306" y="63899"/>
                  </a:lnTo>
                  <a:lnTo>
                    <a:pt x="21386" y="69410"/>
                  </a:lnTo>
                  <a:lnTo>
                    <a:pt x="31672" y="74496"/>
                  </a:lnTo>
                  <a:lnTo>
                    <a:pt x="64946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590800" y="3924300"/>
              <a:ext cx="38101" cy="165101"/>
            </a:xfrm>
            <a:custGeom>
              <a:avLst/>
              <a:gdLst/>
              <a:ahLst/>
              <a:cxnLst/>
              <a:rect l="0" t="0" r="0" b="0"/>
              <a:pathLst>
                <a:path w="38101" h="165101">
                  <a:moveTo>
                    <a:pt x="38100" y="0"/>
                  </a:moveTo>
                  <a:lnTo>
                    <a:pt x="8246" y="89560"/>
                  </a:lnTo>
                  <a:lnTo>
                    <a:pt x="5497" y="103451"/>
                  </a:lnTo>
                  <a:lnTo>
                    <a:pt x="3665" y="118356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803400" y="3975100"/>
              <a:ext cx="101601" cy="1"/>
            </a:xfrm>
            <a:custGeom>
              <a:avLst/>
              <a:gdLst/>
              <a:ahLst/>
              <a:cxnLst/>
              <a:rect l="0" t="0" r="0" b="0"/>
              <a:pathLst>
                <a:path w="101601" h="1">
                  <a:moveTo>
                    <a:pt x="0" y="0"/>
                  </a:move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927601" y="3924300"/>
              <a:ext cx="129800" cy="168498"/>
            </a:xfrm>
            <a:custGeom>
              <a:avLst/>
              <a:gdLst/>
              <a:ahLst/>
              <a:cxnLst/>
              <a:rect l="0" t="0" r="0" b="0"/>
              <a:pathLst>
                <a:path w="129800" h="168498">
                  <a:moveTo>
                    <a:pt x="129799" y="0"/>
                  </a:moveTo>
                  <a:lnTo>
                    <a:pt x="109573" y="6742"/>
                  </a:lnTo>
                  <a:lnTo>
                    <a:pt x="97970" y="8728"/>
                  </a:lnTo>
                  <a:lnTo>
                    <a:pt x="84591" y="10052"/>
                  </a:lnTo>
                  <a:lnTo>
                    <a:pt x="70027" y="10934"/>
                  </a:lnTo>
                  <a:lnTo>
                    <a:pt x="56084" y="12934"/>
                  </a:lnTo>
                  <a:lnTo>
                    <a:pt x="42555" y="15678"/>
                  </a:lnTo>
                  <a:lnTo>
                    <a:pt x="29303" y="18919"/>
                  </a:lnTo>
                  <a:lnTo>
                    <a:pt x="19057" y="25312"/>
                  </a:lnTo>
                  <a:lnTo>
                    <a:pt x="10815" y="33808"/>
                  </a:lnTo>
                  <a:lnTo>
                    <a:pt x="3910" y="43705"/>
                  </a:lnTo>
                  <a:lnTo>
                    <a:pt x="717" y="54536"/>
                  </a:lnTo>
                  <a:lnTo>
                    <a:pt x="0" y="65991"/>
                  </a:lnTo>
                  <a:lnTo>
                    <a:pt x="933" y="77861"/>
                  </a:lnTo>
                  <a:lnTo>
                    <a:pt x="5788" y="84363"/>
                  </a:lnTo>
                  <a:lnTo>
                    <a:pt x="13258" y="87286"/>
                  </a:lnTo>
                  <a:lnTo>
                    <a:pt x="22472" y="87824"/>
                  </a:lnTo>
                  <a:lnTo>
                    <a:pt x="32847" y="89593"/>
                  </a:lnTo>
                  <a:lnTo>
                    <a:pt x="43998" y="92185"/>
                  </a:lnTo>
                  <a:lnTo>
                    <a:pt x="55665" y="95323"/>
                  </a:lnTo>
                  <a:lnTo>
                    <a:pt x="66265" y="100237"/>
                  </a:lnTo>
                  <a:lnTo>
                    <a:pt x="76154" y="106336"/>
                  </a:lnTo>
                  <a:lnTo>
                    <a:pt x="85569" y="113224"/>
                  </a:lnTo>
                  <a:lnTo>
                    <a:pt x="90434" y="122049"/>
                  </a:lnTo>
                  <a:lnTo>
                    <a:pt x="92267" y="132166"/>
                  </a:lnTo>
                  <a:lnTo>
                    <a:pt x="92077" y="143144"/>
                  </a:lnTo>
                  <a:lnTo>
                    <a:pt x="87718" y="151874"/>
                  </a:lnTo>
                  <a:lnTo>
                    <a:pt x="80578" y="159105"/>
                  </a:lnTo>
                  <a:lnTo>
                    <a:pt x="71585" y="165336"/>
                  </a:lnTo>
                  <a:lnTo>
                    <a:pt x="61356" y="168080"/>
                  </a:lnTo>
                  <a:lnTo>
                    <a:pt x="50303" y="168497"/>
                  </a:lnTo>
                  <a:lnTo>
                    <a:pt x="15499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168400" y="3962400"/>
              <a:ext cx="63501" cy="12701"/>
            </a:xfrm>
            <a:custGeom>
              <a:avLst/>
              <a:gdLst/>
              <a:ahLst/>
              <a:cxnLst/>
              <a:rect l="0" t="0" r="0" b="0"/>
              <a:pathLst>
                <a:path w="63501" h="12701">
                  <a:moveTo>
                    <a:pt x="0" y="12700"/>
                  </a:moveTo>
                  <a:lnTo>
                    <a:pt x="15051" y="8937"/>
                  </a:ln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297998" y="3898900"/>
              <a:ext cx="125494" cy="215901"/>
            </a:xfrm>
            <a:custGeom>
              <a:avLst/>
              <a:gdLst/>
              <a:ahLst/>
              <a:cxnLst/>
              <a:rect l="0" t="0" r="0" b="0"/>
              <a:pathLst>
                <a:path w="125494" h="215901">
                  <a:moveTo>
                    <a:pt x="48202" y="0"/>
                  </a:moveTo>
                  <a:lnTo>
                    <a:pt x="34718" y="13484"/>
                  </a:lnTo>
                  <a:lnTo>
                    <a:pt x="29334" y="21689"/>
                  </a:lnTo>
                  <a:lnTo>
                    <a:pt x="24335" y="31392"/>
                  </a:lnTo>
                  <a:lnTo>
                    <a:pt x="19590" y="42095"/>
                  </a:lnTo>
                  <a:lnTo>
                    <a:pt x="15016" y="53463"/>
                  </a:lnTo>
                  <a:lnTo>
                    <a:pt x="6171" y="77383"/>
                  </a:lnTo>
                  <a:lnTo>
                    <a:pt x="3248" y="91100"/>
                  </a:lnTo>
                  <a:lnTo>
                    <a:pt x="1299" y="105889"/>
                  </a:lnTo>
                  <a:lnTo>
                    <a:pt x="0" y="121392"/>
                  </a:lnTo>
                  <a:lnTo>
                    <a:pt x="1956" y="134550"/>
                  </a:lnTo>
                  <a:lnTo>
                    <a:pt x="6082" y="146144"/>
                  </a:lnTo>
                  <a:lnTo>
                    <a:pt x="11655" y="156696"/>
                  </a:lnTo>
                  <a:lnTo>
                    <a:pt x="19604" y="165142"/>
                  </a:lnTo>
                  <a:lnTo>
                    <a:pt x="29136" y="172183"/>
                  </a:lnTo>
                  <a:lnTo>
                    <a:pt x="39725" y="178289"/>
                  </a:lnTo>
                  <a:lnTo>
                    <a:pt x="51017" y="180948"/>
                  </a:lnTo>
                  <a:lnTo>
                    <a:pt x="62779" y="181309"/>
                  </a:lnTo>
                  <a:lnTo>
                    <a:pt x="74853" y="180139"/>
                  </a:lnTo>
                  <a:lnTo>
                    <a:pt x="85725" y="176537"/>
                  </a:lnTo>
                  <a:lnTo>
                    <a:pt x="95795" y="171313"/>
                  </a:lnTo>
                  <a:lnTo>
                    <a:pt x="105330" y="165009"/>
                  </a:lnTo>
                  <a:lnTo>
                    <a:pt x="113099" y="156573"/>
                  </a:lnTo>
                  <a:lnTo>
                    <a:pt x="119688" y="146715"/>
                  </a:lnTo>
                  <a:lnTo>
                    <a:pt x="125493" y="135910"/>
                  </a:lnTo>
                  <a:lnTo>
                    <a:pt x="125129" y="127295"/>
                  </a:lnTo>
                  <a:lnTo>
                    <a:pt x="120653" y="120141"/>
                  </a:lnTo>
                  <a:lnTo>
                    <a:pt x="113436" y="113960"/>
                  </a:lnTo>
                  <a:lnTo>
                    <a:pt x="104391" y="112662"/>
                  </a:lnTo>
                  <a:lnTo>
                    <a:pt x="94128" y="114619"/>
                  </a:lnTo>
                  <a:lnTo>
                    <a:pt x="83052" y="118746"/>
                  </a:lnTo>
                  <a:lnTo>
                    <a:pt x="71435" y="124319"/>
                  </a:lnTo>
                  <a:lnTo>
                    <a:pt x="59457" y="130857"/>
                  </a:lnTo>
                  <a:lnTo>
                    <a:pt x="47239" y="138038"/>
                  </a:lnTo>
                  <a:lnTo>
                    <a:pt x="37682" y="147058"/>
                  </a:lnTo>
                  <a:lnTo>
                    <a:pt x="29900" y="157306"/>
                  </a:lnTo>
                  <a:lnTo>
                    <a:pt x="10102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660900" y="4333347"/>
              <a:ext cx="101601" cy="10054"/>
            </a:xfrm>
            <a:custGeom>
              <a:avLst/>
              <a:gdLst/>
              <a:ahLst/>
              <a:cxnLst/>
              <a:rect l="0" t="0" r="0" b="0"/>
              <a:pathLst>
                <a:path w="101601" h="10054">
                  <a:moveTo>
                    <a:pt x="0" y="10053"/>
                  </a:moveTo>
                  <a:lnTo>
                    <a:pt x="20225" y="3310"/>
                  </a:lnTo>
                  <a:lnTo>
                    <a:pt x="31828" y="1324"/>
                  </a:lnTo>
                  <a:lnTo>
                    <a:pt x="45208" y="0"/>
                  </a:lnTo>
                  <a:lnTo>
                    <a:pt x="101600" y="100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864100" y="4292600"/>
              <a:ext cx="38101" cy="203201"/>
            </a:xfrm>
            <a:custGeom>
              <a:avLst/>
              <a:gdLst/>
              <a:ahLst/>
              <a:cxnLst/>
              <a:rect l="0" t="0" r="0" b="0"/>
              <a:pathLst>
                <a:path w="38101" h="203201">
                  <a:moveTo>
                    <a:pt x="0" y="0"/>
                  </a:moveTo>
                  <a:lnTo>
                    <a:pt x="6742" y="20225"/>
                  </a:lnTo>
                  <a:lnTo>
                    <a:pt x="8728" y="31828"/>
                  </a:lnTo>
                  <a:lnTo>
                    <a:pt x="10052" y="45208"/>
                  </a:lnTo>
                  <a:lnTo>
                    <a:pt x="10934" y="59771"/>
                  </a:lnTo>
                  <a:lnTo>
                    <a:pt x="12934" y="75125"/>
                  </a:lnTo>
                  <a:lnTo>
                    <a:pt x="15678" y="91006"/>
                  </a:lnTo>
                  <a:lnTo>
                    <a:pt x="18919" y="107237"/>
                  </a:lnTo>
                  <a:lnTo>
                    <a:pt x="21079" y="123702"/>
                  </a:lnTo>
                  <a:lnTo>
                    <a:pt x="22519" y="140323"/>
                  </a:lnTo>
                  <a:lnTo>
                    <a:pt x="381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737100" y="4965700"/>
            <a:ext cx="242443" cy="177801"/>
            <a:chOff x="4737100" y="4965700"/>
            <a:chExt cx="242443" cy="177801"/>
          </a:xfrm>
        </p:grpSpPr>
        <p:sp>
          <p:nvSpPr>
            <p:cNvPr id="31" name="Freeform 30"/>
            <p:cNvSpPr/>
            <p:nvPr/>
          </p:nvSpPr>
          <p:spPr>
            <a:xfrm>
              <a:off x="4737100" y="4978400"/>
              <a:ext cx="63501" cy="12701"/>
            </a:xfrm>
            <a:custGeom>
              <a:avLst/>
              <a:gdLst/>
              <a:ahLst/>
              <a:cxnLst/>
              <a:rect l="0" t="0" r="0" b="0"/>
              <a:pathLst>
                <a:path w="63501" h="12701">
                  <a:moveTo>
                    <a:pt x="0" y="12700"/>
                  </a:moveTo>
                  <a:lnTo>
                    <a:pt x="11288" y="8937"/>
                  </a:ln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880961" y="4965700"/>
              <a:ext cx="98582" cy="177801"/>
            </a:xfrm>
            <a:custGeom>
              <a:avLst/>
              <a:gdLst/>
              <a:ahLst/>
              <a:cxnLst/>
              <a:rect l="0" t="0" r="0" b="0"/>
              <a:pathLst>
                <a:path w="98582" h="177801">
                  <a:moveTo>
                    <a:pt x="8539" y="0"/>
                  </a:moveTo>
                  <a:lnTo>
                    <a:pt x="35507" y="0"/>
                  </a:lnTo>
                  <a:lnTo>
                    <a:pt x="46273" y="2822"/>
                  </a:lnTo>
                  <a:lnTo>
                    <a:pt x="56272" y="7525"/>
                  </a:lnTo>
                  <a:lnTo>
                    <a:pt x="65761" y="13484"/>
                  </a:lnTo>
                  <a:lnTo>
                    <a:pt x="74909" y="21689"/>
                  </a:lnTo>
                  <a:lnTo>
                    <a:pt x="83830" y="31392"/>
                  </a:lnTo>
                  <a:lnTo>
                    <a:pt x="92600" y="42095"/>
                  </a:lnTo>
                  <a:lnTo>
                    <a:pt x="97035" y="53463"/>
                  </a:lnTo>
                  <a:lnTo>
                    <a:pt x="98581" y="65275"/>
                  </a:lnTo>
                  <a:lnTo>
                    <a:pt x="98200" y="77383"/>
                  </a:lnTo>
                  <a:lnTo>
                    <a:pt x="96535" y="89689"/>
                  </a:lnTo>
                  <a:lnTo>
                    <a:pt x="94014" y="102125"/>
                  </a:lnTo>
                  <a:lnTo>
                    <a:pt x="90922" y="114650"/>
                  </a:lnTo>
                  <a:lnTo>
                    <a:pt x="84628" y="124411"/>
                  </a:lnTo>
                  <a:lnTo>
                    <a:pt x="76198" y="132329"/>
                  </a:lnTo>
                  <a:lnTo>
                    <a:pt x="66345" y="139019"/>
                  </a:lnTo>
                  <a:lnTo>
                    <a:pt x="55543" y="144891"/>
                  </a:lnTo>
                  <a:lnTo>
                    <a:pt x="44108" y="150216"/>
                  </a:lnTo>
                  <a:lnTo>
                    <a:pt x="32251" y="155177"/>
                  </a:lnTo>
                  <a:lnTo>
                    <a:pt x="21525" y="155662"/>
                  </a:lnTo>
                  <a:lnTo>
                    <a:pt x="11551" y="153164"/>
                  </a:lnTo>
                  <a:lnTo>
                    <a:pt x="2080" y="148676"/>
                  </a:lnTo>
                  <a:lnTo>
                    <a:pt x="0" y="144272"/>
                  </a:lnTo>
                  <a:lnTo>
                    <a:pt x="2846" y="139926"/>
                  </a:lnTo>
                  <a:lnTo>
                    <a:pt x="8977" y="135617"/>
                  </a:lnTo>
                  <a:lnTo>
                    <a:pt x="17298" y="135567"/>
                  </a:lnTo>
                  <a:lnTo>
                    <a:pt x="27078" y="138355"/>
                  </a:lnTo>
                  <a:lnTo>
                    <a:pt x="37831" y="143037"/>
                  </a:lnTo>
                  <a:lnTo>
                    <a:pt x="49234" y="148980"/>
                  </a:lnTo>
                  <a:lnTo>
                    <a:pt x="61069" y="155764"/>
                  </a:lnTo>
                  <a:lnTo>
                    <a:pt x="97439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724400" y="5613400"/>
            <a:ext cx="241497" cy="215901"/>
            <a:chOff x="4724400" y="5613400"/>
            <a:chExt cx="241497" cy="215901"/>
          </a:xfrm>
        </p:grpSpPr>
        <p:sp>
          <p:nvSpPr>
            <p:cNvPr id="34" name="Freeform 33"/>
            <p:cNvSpPr/>
            <p:nvPr/>
          </p:nvSpPr>
          <p:spPr>
            <a:xfrm>
              <a:off x="4724400" y="5613400"/>
              <a:ext cx="76201" cy="12701"/>
            </a:xfrm>
            <a:custGeom>
              <a:avLst/>
              <a:gdLst/>
              <a:ahLst/>
              <a:cxnLst/>
              <a:rect l="0" t="0" r="0" b="0"/>
              <a:pathLst>
                <a:path w="76201" h="12701">
                  <a:moveTo>
                    <a:pt x="0" y="0"/>
                  </a:moveTo>
                  <a:lnTo>
                    <a:pt x="11288" y="3762"/>
                  </a:lnTo>
                  <a:lnTo>
                    <a:pt x="762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826000" y="5613400"/>
              <a:ext cx="139897" cy="215901"/>
            </a:xfrm>
            <a:custGeom>
              <a:avLst/>
              <a:gdLst/>
              <a:ahLst/>
              <a:cxnLst/>
              <a:rect l="0" t="0" r="0" b="0"/>
              <a:pathLst>
                <a:path w="139897" h="215901">
                  <a:moveTo>
                    <a:pt x="38100" y="0"/>
                  </a:moveTo>
                  <a:lnTo>
                    <a:pt x="71809" y="0"/>
                  </a:lnTo>
                  <a:lnTo>
                    <a:pt x="84562" y="2822"/>
                  </a:lnTo>
                  <a:lnTo>
                    <a:pt x="95886" y="7525"/>
                  </a:lnTo>
                  <a:lnTo>
                    <a:pt x="106257" y="13484"/>
                  </a:lnTo>
                  <a:lnTo>
                    <a:pt x="115993" y="20278"/>
                  </a:lnTo>
                  <a:lnTo>
                    <a:pt x="125307" y="27630"/>
                  </a:lnTo>
                  <a:lnTo>
                    <a:pt x="134337" y="35353"/>
                  </a:lnTo>
                  <a:lnTo>
                    <a:pt x="137536" y="44735"/>
                  </a:lnTo>
                  <a:lnTo>
                    <a:pt x="136846" y="55223"/>
                  </a:lnTo>
                  <a:lnTo>
                    <a:pt x="133564" y="66449"/>
                  </a:lnTo>
                  <a:lnTo>
                    <a:pt x="127143" y="75343"/>
                  </a:lnTo>
                  <a:lnTo>
                    <a:pt x="118628" y="82684"/>
                  </a:lnTo>
                  <a:lnTo>
                    <a:pt x="108718" y="88989"/>
                  </a:lnTo>
                  <a:lnTo>
                    <a:pt x="104934" y="96015"/>
                  </a:lnTo>
                  <a:lnTo>
                    <a:pt x="105234" y="103521"/>
                  </a:lnTo>
                  <a:lnTo>
                    <a:pt x="108256" y="111347"/>
                  </a:lnTo>
                  <a:lnTo>
                    <a:pt x="114504" y="119387"/>
                  </a:lnTo>
                  <a:lnTo>
                    <a:pt x="122902" y="127568"/>
                  </a:lnTo>
                  <a:lnTo>
                    <a:pt x="132735" y="135845"/>
                  </a:lnTo>
                  <a:lnTo>
                    <a:pt x="137879" y="145597"/>
                  </a:lnTo>
                  <a:lnTo>
                    <a:pt x="139896" y="156331"/>
                  </a:lnTo>
                  <a:lnTo>
                    <a:pt x="139831" y="167721"/>
                  </a:lnTo>
                  <a:lnTo>
                    <a:pt x="136965" y="178136"/>
                  </a:lnTo>
                  <a:lnTo>
                    <a:pt x="132232" y="187901"/>
                  </a:lnTo>
                  <a:lnTo>
                    <a:pt x="126255" y="197234"/>
                  </a:lnTo>
                  <a:lnTo>
                    <a:pt x="116625" y="203456"/>
                  </a:lnTo>
                  <a:lnTo>
                    <a:pt x="104561" y="207604"/>
                  </a:lnTo>
                  <a:lnTo>
                    <a:pt x="90874" y="210369"/>
                  </a:lnTo>
                  <a:lnTo>
                    <a:pt x="76105" y="212213"/>
                  </a:lnTo>
                  <a:lnTo>
                    <a:pt x="60614" y="213442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711700" y="6235700"/>
            <a:ext cx="228601" cy="292101"/>
            <a:chOff x="4711700" y="6235700"/>
            <a:chExt cx="228601" cy="292101"/>
          </a:xfrm>
        </p:grpSpPr>
        <p:sp>
          <p:nvSpPr>
            <p:cNvPr id="37" name="Freeform 36"/>
            <p:cNvSpPr/>
            <p:nvPr/>
          </p:nvSpPr>
          <p:spPr>
            <a:xfrm>
              <a:off x="4711700" y="6273800"/>
              <a:ext cx="63501" cy="12701"/>
            </a:xfrm>
            <a:custGeom>
              <a:avLst/>
              <a:gdLst/>
              <a:ahLst/>
              <a:cxnLst/>
              <a:rect l="0" t="0" r="0" b="0"/>
              <a:pathLst>
                <a:path w="63501" h="12701">
                  <a:moveTo>
                    <a:pt x="0" y="0"/>
                  </a:moveTo>
                  <a:lnTo>
                    <a:pt x="11288" y="3762"/>
                  </a:lnTo>
                  <a:lnTo>
                    <a:pt x="635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827831" y="6235700"/>
              <a:ext cx="99770" cy="139701"/>
            </a:xfrm>
            <a:custGeom>
              <a:avLst/>
              <a:gdLst/>
              <a:ahLst/>
              <a:cxnLst/>
              <a:rect l="0" t="0" r="0" b="0"/>
              <a:pathLst>
                <a:path w="99770" h="139701">
                  <a:moveTo>
                    <a:pt x="36269" y="0"/>
                  </a:moveTo>
                  <a:lnTo>
                    <a:pt x="22784" y="20225"/>
                  </a:lnTo>
                  <a:lnTo>
                    <a:pt x="15990" y="29005"/>
                  </a:lnTo>
                  <a:lnTo>
                    <a:pt x="8638" y="37681"/>
                  </a:lnTo>
                  <a:lnTo>
                    <a:pt x="915" y="46287"/>
                  </a:lnTo>
                  <a:lnTo>
                    <a:pt x="0" y="53436"/>
                  </a:lnTo>
                  <a:lnTo>
                    <a:pt x="3622" y="59613"/>
                  </a:lnTo>
                  <a:lnTo>
                    <a:pt x="10271" y="65142"/>
                  </a:lnTo>
                  <a:lnTo>
                    <a:pt x="18937" y="71650"/>
                  </a:lnTo>
                  <a:lnTo>
                    <a:pt x="39854" y="86407"/>
                  </a:lnTo>
                  <a:lnTo>
                    <a:pt x="49948" y="94293"/>
                  </a:lnTo>
                  <a:lnTo>
                    <a:pt x="59499" y="102373"/>
                  </a:lnTo>
                  <a:lnTo>
                    <a:pt x="99769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914900" y="6286500"/>
              <a:ext cx="25401" cy="241301"/>
            </a:xfrm>
            <a:custGeom>
              <a:avLst/>
              <a:gdLst/>
              <a:ahLst/>
              <a:cxnLst/>
              <a:rect l="0" t="0" r="0" b="0"/>
              <a:pathLst>
                <a:path w="25401" h="241301">
                  <a:moveTo>
                    <a:pt x="25400" y="0"/>
                  </a:moveTo>
                  <a:lnTo>
                    <a:pt x="7723" y="53030"/>
                  </a:lnTo>
                  <a:lnTo>
                    <a:pt x="5148" y="66397"/>
                  </a:lnTo>
                  <a:lnTo>
                    <a:pt x="3432" y="80954"/>
                  </a:lnTo>
                  <a:lnTo>
                    <a:pt x="2288" y="96302"/>
                  </a:lnTo>
                  <a:lnTo>
                    <a:pt x="1525" y="113590"/>
                  </a:lnTo>
                  <a:lnTo>
                    <a:pt x="677" y="151614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Freeform 40"/>
          <p:cNvSpPr/>
          <p:nvPr/>
        </p:nvSpPr>
        <p:spPr>
          <a:xfrm>
            <a:off x="5181600" y="3111500"/>
            <a:ext cx="12701" cy="215901"/>
          </a:xfrm>
          <a:custGeom>
            <a:avLst/>
            <a:gdLst/>
            <a:ahLst/>
            <a:cxnLst/>
            <a:rect l="0" t="0" r="0" b="0"/>
            <a:pathLst>
              <a:path w="12701" h="215901">
                <a:moveTo>
                  <a:pt x="0" y="0"/>
                </a:moveTo>
                <a:lnTo>
                  <a:pt x="0" y="70706"/>
                </a:lnTo>
                <a:lnTo>
                  <a:pt x="1411" y="85237"/>
                </a:lnTo>
                <a:lnTo>
                  <a:pt x="3762" y="99158"/>
                </a:lnTo>
                <a:lnTo>
                  <a:pt x="6742" y="112672"/>
                </a:lnTo>
                <a:lnTo>
                  <a:pt x="8728" y="127325"/>
                </a:lnTo>
                <a:lnTo>
                  <a:pt x="10052" y="142739"/>
                </a:lnTo>
                <a:lnTo>
                  <a:pt x="12700" y="215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118100" y="2465565"/>
            <a:ext cx="152401" cy="163336"/>
          </a:xfrm>
          <a:custGeom>
            <a:avLst/>
            <a:gdLst/>
            <a:ahLst/>
            <a:cxnLst/>
            <a:rect l="0" t="0" r="0" b="0"/>
            <a:pathLst>
              <a:path w="152401" h="163336">
                <a:moveTo>
                  <a:pt x="0" y="10935"/>
                </a:moveTo>
                <a:lnTo>
                  <a:pt x="20225" y="4192"/>
                </a:lnTo>
                <a:lnTo>
                  <a:pt x="31828" y="2207"/>
                </a:lnTo>
                <a:lnTo>
                  <a:pt x="45208" y="883"/>
                </a:lnTo>
                <a:lnTo>
                  <a:pt x="59771" y="0"/>
                </a:lnTo>
                <a:lnTo>
                  <a:pt x="69481" y="5056"/>
                </a:lnTo>
                <a:lnTo>
                  <a:pt x="75954" y="14071"/>
                </a:lnTo>
                <a:lnTo>
                  <a:pt x="80269" y="25725"/>
                </a:lnTo>
                <a:lnTo>
                  <a:pt x="81735" y="37728"/>
                </a:lnTo>
                <a:lnTo>
                  <a:pt x="81301" y="49964"/>
                </a:lnTo>
                <a:lnTo>
                  <a:pt x="79600" y="62354"/>
                </a:lnTo>
                <a:lnTo>
                  <a:pt x="75644" y="74847"/>
                </a:lnTo>
                <a:lnTo>
                  <a:pt x="70185" y="87410"/>
                </a:lnTo>
                <a:lnTo>
                  <a:pt x="63723" y="100018"/>
                </a:lnTo>
                <a:lnTo>
                  <a:pt x="55182" y="109835"/>
                </a:lnTo>
                <a:lnTo>
                  <a:pt x="45254" y="117790"/>
                </a:lnTo>
                <a:lnTo>
                  <a:pt x="34403" y="124505"/>
                </a:lnTo>
                <a:lnTo>
                  <a:pt x="29991" y="124748"/>
                </a:lnTo>
                <a:lnTo>
                  <a:pt x="29871" y="120677"/>
                </a:lnTo>
                <a:lnTo>
                  <a:pt x="32614" y="113730"/>
                </a:lnTo>
                <a:lnTo>
                  <a:pt x="38676" y="107687"/>
                </a:lnTo>
                <a:lnTo>
                  <a:pt x="46950" y="102247"/>
                </a:lnTo>
                <a:lnTo>
                  <a:pt x="56700" y="97210"/>
                </a:lnTo>
                <a:lnTo>
                  <a:pt x="68844" y="95262"/>
                </a:lnTo>
                <a:lnTo>
                  <a:pt x="82585" y="95375"/>
                </a:lnTo>
                <a:lnTo>
                  <a:pt x="97390" y="96862"/>
                </a:lnTo>
                <a:lnTo>
                  <a:pt x="108671" y="102086"/>
                </a:lnTo>
                <a:lnTo>
                  <a:pt x="117603" y="109802"/>
                </a:lnTo>
                <a:lnTo>
                  <a:pt x="152400" y="1633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118100" y="1832330"/>
            <a:ext cx="116265" cy="178117"/>
          </a:xfrm>
          <a:custGeom>
            <a:avLst/>
            <a:gdLst/>
            <a:ahLst/>
            <a:cxnLst/>
            <a:rect l="0" t="0" r="0" b="0"/>
            <a:pathLst>
              <a:path w="116265" h="178117">
                <a:moveTo>
                  <a:pt x="0" y="21870"/>
                </a:moveTo>
                <a:lnTo>
                  <a:pt x="13484" y="8385"/>
                </a:lnTo>
                <a:lnTo>
                  <a:pt x="23100" y="4414"/>
                </a:lnTo>
                <a:lnTo>
                  <a:pt x="35155" y="1765"/>
                </a:lnTo>
                <a:lnTo>
                  <a:pt x="48837" y="0"/>
                </a:lnTo>
                <a:lnTo>
                  <a:pt x="62191" y="234"/>
                </a:lnTo>
                <a:lnTo>
                  <a:pt x="75327" y="1802"/>
                </a:lnTo>
                <a:lnTo>
                  <a:pt x="88318" y="4258"/>
                </a:lnTo>
                <a:lnTo>
                  <a:pt x="95567" y="10128"/>
                </a:lnTo>
                <a:lnTo>
                  <a:pt x="98989" y="18275"/>
                </a:lnTo>
                <a:lnTo>
                  <a:pt x="99859" y="27940"/>
                </a:lnTo>
                <a:lnTo>
                  <a:pt x="96206" y="37205"/>
                </a:lnTo>
                <a:lnTo>
                  <a:pt x="89537" y="46205"/>
                </a:lnTo>
                <a:lnTo>
                  <a:pt x="80858" y="55026"/>
                </a:lnTo>
                <a:lnTo>
                  <a:pt x="79305" y="62318"/>
                </a:lnTo>
                <a:lnTo>
                  <a:pt x="82503" y="68591"/>
                </a:lnTo>
                <a:lnTo>
                  <a:pt x="88869" y="74184"/>
                </a:lnTo>
                <a:lnTo>
                  <a:pt x="95935" y="80735"/>
                </a:lnTo>
                <a:lnTo>
                  <a:pt x="111311" y="95539"/>
                </a:lnTo>
                <a:lnTo>
                  <a:pt x="115130" y="104849"/>
                </a:lnTo>
                <a:lnTo>
                  <a:pt x="116264" y="115289"/>
                </a:lnTo>
                <a:lnTo>
                  <a:pt x="115609" y="126483"/>
                </a:lnTo>
                <a:lnTo>
                  <a:pt x="112350" y="136767"/>
                </a:lnTo>
                <a:lnTo>
                  <a:pt x="107356" y="146446"/>
                </a:lnTo>
                <a:lnTo>
                  <a:pt x="101203" y="155720"/>
                </a:lnTo>
                <a:lnTo>
                  <a:pt x="92869" y="163315"/>
                </a:lnTo>
                <a:lnTo>
                  <a:pt x="83079" y="169788"/>
                </a:lnTo>
                <a:lnTo>
                  <a:pt x="72319" y="175515"/>
                </a:lnTo>
                <a:lnTo>
                  <a:pt x="60912" y="177922"/>
                </a:lnTo>
                <a:lnTo>
                  <a:pt x="49075" y="178116"/>
                </a:lnTo>
                <a:lnTo>
                  <a:pt x="12700" y="1742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5136757" y="1155700"/>
            <a:ext cx="95644" cy="228601"/>
            <a:chOff x="5136757" y="1155700"/>
            <a:chExt cx="95644" cy="228601"/>
          </a:xfrm>
        </p:grpSpPr>
        <p:sp>
          <p:nvSpPr>
            <p:cNvPr id="44" name="Freeform 43"/>
            <p:cNvSpPr/>
            <p:nvPr/>
          </p:nvSpPr>
          <p:spPr>
            <a:xfrm>
              <a:off x="5136757" y="1155700"/>
              <a:ext cx="95644" cy="88901"/>
            </a:xfrm>
            <a:custGeom>
              <a:avLst/>
              <a:gdLst/>
              <a:ahLst/>
              <a:cxnLst/>
              <a:rect l="0" t="0" r="0" b="0"/>
              <a:pathLst>
                <a:path w="95644" h="88901">
                  <a:moveTo>
                    <a:pt x="6743" y="0"/>
                  </a:moveTo>
                  <a:lnTo>
                    <a:pt x="6743" y="26967"/>
                  </a:lnTo>
                  <a:lnTo>
                    <a:pt x="5331" y="40556"/>
                  </a:lnTo>
                  <a:lnTo>
                    <a:pt x="2980" y="55259"/>
                  </a:lnTo>
                  <a:lnTo>
                    <a:pt x="0" y="70706"/>
                  </a:lnTo>
                  <a:lnTo>
                    <a:pt x="2248" y="78182"/>
                  </a:lnTo>
                  <a:lnTo>
                    <a:pt x="7979" y="80343"/>
                  </a:lnTo>
                  <a:lnTo>
                    <a:pt x="16034" y="78962"/>
                  </a:lnTo>
                  <a:lnTo>
                    <a:pt x="25637" y="79452"/>
                  </a:lnTo>
                  <a:lnTo>
                    <a:pt x="36272" y="81190"/>
                  </a:lnTo>
                  <a:lnTo>
                    <a:pt x="95643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222347" y="1155700"/>
              <a:ext cx="10054" cy="228601"/>
            </a:xfrm>
            <a:custGeom>
              <a:avLst/>
              <a:gdLst/>
              <a:ahLst/>
              <a:cxnLst/>
              <a:rect l="0" t="0" r="0" b="0"/>
              <a:pathLst>
                <a:path w="10054" h="228601">
                  <a:moveTo>
                    <a:pt x="10053" y="0"/>
                  </a:moveTo>
                  <a:lnTo>
                    <a:pt x="10053" y="81641"/>
                  </a:lnTo>
                  <a:lnTo>
                    <a:pt x="8641" y="96760"/>
                  </a:lnTo>
                  <a:lnTo>
                    <a:pt x="6290" y="111073"/>
                  </a:lnTo>
                  <a:lnTo>
                    <a:pt x="3310" y="124849"/>
                  </a:lnTo>
                  <a:lnTo>
                    <a:pt x="1324" y="139677"/>
                  </a:lnTo>
                  <a:lnTo>
                    <a:pt x="0" y="155207"/>
                  </a:lnTo>
                  <a:lnTo>
                    <a:pt x="10053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0" y="0"/>
            <a:ext cx="5207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Tundra Lane:  Y= 2x -1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13400" y="6972300"/>
            <a:ext cx="4394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Draw Other Lines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5000652" y="4390186"/>
            <a:ext cx="105910" cy="83421"/>
          </a:xfrm>
          <a:custGeom>
            <a:avLst/>
            <a:gdLst/>
            <a:ahLst/>
            <a:cxnLst/>
            <a:rect l="0" t="0" r="0" b="0"/>
            <a:pathLst>
              <a:path w="105910" h="83421">
                <a:moveTo>
                  <a:pt x="92048" y="29414"/>
                </a:moveTo>
                <a:lnTo>
                  <a:pt x="78563" y="15929"/>
                </a:lnTo>
                <a:lnTo>
                  <a:pt x="70358" y="13369"/>
                </a:lnTo>
                <a:lnTo>
                  <a:pt x="60655" y="13072"/>
                </a:lnTo>
                <a:lnTo>
                  <a:pt x="49952" y="14286"/>
                </a:lnTo>
                <a:lnTo>
                  <a:pt x="41406" y="19328"/>
                </a:lnTo>
                <a:lnTo>
                  <a:pt x="34298" y="26923"/>
                </a:lnTo>
                <a:lnTo>
                  <a:pt x="28148" y="36220"/>
                </a:lnTo>
                <a:lnTo>
                  <a:pt x="26870" y="45240"/>
                </a:lnTo>
                <a:lnTo>
                  <a:pt x="28840" y="54076"/>
                </a:lnTo>
                <a:lnTo>
                  <a:pt x="32976" y="62788"/>
                </a:lnTo>
                <a:lnTo>
                  <a:pt x="41377" y="67186"/>
                </a:lnTo>
                <a:lnTo>
                  <a:pt x="52623" y="68706"/>
                </a:lnTo>
                <a:lnTo>
                  <a:pt x="65765" y="68308"/>
                </a:lnTo>
                <a:lnTo>
                  <a:pt x="75937" y="63810"/>
                </a:lnTo>
                <a:lnTo>
                  <a:pt x="84129" y="56578"/>
                </a:lnTo>
                <a:lnTo>
                  <a:pt x="91002" y="47523"/>
                </a:lnTo>
                <a:lnTo>
                  <a:pt x="92762" y="38664"/>
                </a:lnTo>
                <a:lnTo>
                  <a:pt x="91113" y="29936"/>
                </a:lnTo>
                <a:lnTo>
                  <a:pt x="87191" y="21295"/>
                </a:lnTo>
                <a:lnTo>
                  <a:pt x="80343" y="14124"/>
                </a:lnTo>
                <a:lnTo>
                  <a:pt x="71545" y="7931"/>
                </a:lnTo>
                <a:lnTo>
                  <a:pt x="61445" y="2392"/>
                </a:lnTo>
                <a:lnTo>
                  <a:pt x="50479" y="110"/>
                </a:lnTo>
                <a:lnTo>
                  <a:pt x="38936" y="0"/>
                </a:lnTo>
                <a:lnTo>
                  <a:pt x="27006" y="1338"/>
                </a:lnTo>
                <a:lnTo>
                  <a:pt x="17642" y="6463"/>
                </a:lnTo>
                <a:lnTo>
                  <a:pt x="9989" y="14113"/>
                </a:lnTo>
                <a:lnTo>
                  <a:pt x="3475" y="23446"/>
                </a:lnTo>
                <a:lnTo>
                  <a:pt x="543" y="33902"/>
                </a:lnTo>
                <a:lnTo>
                  <a:pt x="0" y="45106"/>
                </a:lnTo>
                <a:lnTo>
                  <a:pt x="1050" y="56808"/>
                </a:lnTo>
                <a:lnTo>
                  <a:pt x="5982" y="66021"/>
                </a:lnTo>
                <a:lnTo>
                  <a:pt x="13504" y="73574"/>
                </a:lnTo>
                <a:lnTo>
                  <a:pt x="22752" y="80020"/>
                </a:lnTo>
                <a:lnTo>
                  <a:pt x="33150" y="82907"/>
                </a:lnTo>
                <a:lnTo>
                  <a:pt x="44316" y="83420"/>
                </a:lnTo>
                <a:lnTo>
                  <a:pt x="55993" y="82351"/>
                </a:lnTo>
                <a:lnTo>
                  <a:pt x="66600" y="78816"/>
                </a:lnTo>
                <a:lnTo>
                  <a:pt x="76493" y="73638"/>
                </a:lnTo>
                <a:lnTo>
                  <a:pt x="85911" y="67363"/>
                </a:lnTo>
                <a:lnTo>
                  <a:pt x="93601" y="58947"/>
                </a:lnTo>
                <a:lnTo>
                  <a:pt x="100139" y="49102"/>
                </a:lnTo>
                <a:lnTo>
                  <a:pt x="105909" y="38306"/>
                </a:lnTo>
                <a:lnTo>
                  <a:pt x="105521" y="29697"/>
                </a:lnTo>
                <a:lnTo>
                  <a:pt x="101030" y="22547"/>
                </a:lnTo>
                <a:lnTo>
                  <a:pt x="93803" y="16369"/>
                </a:lnTo>
                <a:lnTo>
                  <a:pt x="83340" y="12251"/>
                </a:lnTo>
                <a:lnTo>
                  <a:pt x="70720" y="9505"/>
                </a:lnTo>
                <a:lnTo>
                  <a:pt x="56663" y="7675"/>
                </a:lnTo>
                <a:lnTo>
                  <a:pt x="44469" y="9276"/>
                </a:lnTo>
                <a:lnTo>
                  <a:pt x="33517" y="13166"/>
                </a:lnTo>
                <a:lnTo>
                  <a:pt x="23394" y="18582"/>
                </a:lnTo>
                <a:lnTo>
                  <a:pt x="18056" y="26426"/>
                </a:lnTo>
                <a:lnTo>
                  <a:pt x="15909" y="35889"/>
                </a:lnTo>
                <a:lnTo>
                  <a:pt x="15888" y="46430"/>
                </a:lnTo>
                <a:lnTo>
                  <a:pt x="21519" y="54869"/>
                </a:lnTo>
                <a:lnTo>
                  <a:pt x="30918" y="61906"/>
                </a:lnTo>
                <a:lnTo>
                  <a:pt x="42827" y="68009"/>
                </a:lnTo>
                <a:lnTo>
                  <a:pt x="55001" y="70666"/>
                </a:lnTo>
                <a:lnTo>
                  <a:pt x="67350" y="71026"/>
                </a:lnTo>
                <a:lnTo>
                  <a:pt x="79816" y="69855"/>
                </a:lnTo>
                <a:lnTo>
                  <a:pt x="89537" y="64841"/>
                </a:lnTo>
                <a:lnTo>
                  <a:pt x="97430" y="57265"/>
                </a:lnTo>
                <a:lnTo>
                  <a:pt x="104102" y="47981"/>
                </a:lnTo>
                <a:lnTo>
                  <a:pt x="105728" y="38970"/>
                </a:lnTo>
                <a:lnTo>
                  <a:pt x="103990" y="30140"/>
                </a:lnTo>
                <a:lnTo>
                  <a:pt x="100009" y="21431"/>
                </a:lnTo>
                <a:lnTo>
                  <a:pt x="93122" y="14214"/>
                </a:lnTo>
                <a:lnTo>
                  <a:pt x="84297" y="7992"/>
                </a:lnTo>
                <a:lnTo>
                  <a:pt x="74180" y="2433"/>
                </a:lnTo>
                <a:lnTo>
                  <a:pt x="63203" y="137"/>
                </a:lnTo>
                <a:lnTo>
                  <a:pt x="51651" y="18"/>
                </a:lnTo>
                <a:lnTo>
                  <a:pt x="39717" y="1350"/>
                </a:lnTo>
                <a:lnTo>
                  <a:pt x="31760" y="7882"/>
                </a:lnTo>
                <a:lnTo>
                  <a:pt x="26456" y="17882"/>
                </a:lnTo>
                <a:lnTo>
                  <a:pt x="22920" y="30192"/>
                </a:lnTo>
                <a:lnTo>
                  <a:pt x="26207" y="38399"/>
                </a:lnTo>
                <a:lnTo>
                  <a:pt x="34043" y="43871"/>
                </a:lnTo>
                <a:lnTo>
                  <a:pt x="79348" y="4211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029200" y="3149979"/>
            <a:ext cx="720758" cy="76648"/>
            <a:chOff x="5029200" y="3149979"/>
            <a:chExt cx="720758" cy="76648"/>
          </a:xfrm>
        </p:grpSpPr>
        <p:sp>
          <p:nvSpPr>
            <p:cNvPr id="5" name="Freeform 4"/>
            <p:cNvSpPr/>
            <p:nvPr/>
          </p:nvSpPr>
          <p:spPr>
            <a:xfrm>
              <a:off x="5029200" y="3162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638800" y="3149979"/>
              <a:ext cx="111158" cy="76648"/>
            </a:xfrm>
            <a:custGeom>
              <a:avLst/>
              <a:gdLst/>
              <a:ahLst/>
              <a:cxnLst/>
              <a:rect l="0" t="0" r="0" b="0"/>
              <a:pathLst>
                <a:path w="111158" h="76648">
                  <a:moveTo>
                    <a:pt x="88900" y="25021"/>
                  </a:moveTo>
                  <a:lnTo>
                    <a:pt x="68674" y="31763"/>
                  </a:lnTo>
                  <a:lnTo>
                    <a:pt x="65538" y="36571"/>
                  </a:lnTo>
                  <a:lnTo>
                    <a:pt x="66269" y="42598"/>
                  </a:lnTo>
                  <a:lnTo>
                    <a:pt x="69579" y="49439"/>
                  </a:lnTo>
                  <a:lnTo>
                    <a:pt x="76019" y="52588"/>
                  </a:lnTo>
                  <a:lnTo>
                    <a:pt x="84546" y="53277"/>
                  </a:lnTo>
                  <a:lnTo>
                    <a:pt x="94464" y="52325"/>
                  </a:lnTo>
                  <a:lnTo>
                    <a:pt x="99665" y="46046"/>
                  </a:lnTo>
                  <a:lnTo>
                    <a:pt x="101721" y="36215"/>
                  </a:lnTo>
                  <a:lnTo>
                    <a:pt x="101681" y="24017"/>
                  </a:lnTo>
                  <a:lnTo>
                    <a:pt x="96009" y="15885"/>
                  </a:lnTo>
                  <a:lnTo>
                    <a:pt x="86584" y="10463"/>
                  </a:lnTo>
                  <a:lnTo>
                    <a:pt x="74656" y="6849"/>
                  </a:lnTo>
                  <a:lnTo>
                    <a:pt x="63881" y="7262"/>
                  </a:lnTo>
                  <a:lnTo>
                    <a:pt x="53876" y="10359"/>
                  </a:lnTo>
                  <a:lnTo>
                    <a:pt x="44384" y="15246"/>
                  </a:lnTo>
                  <a:lnTo>
                    <a:pt x="40878" y="22738"/>
                  </a:lnTo>
                  <a:lnTo>
                    <a:pt x="41363" y="31965"/>
                  </a:lnTo>
                  <a:lnTo>
                    <a:pt x="44508" y="42350"/>
                  </a:lnTo>
                  <a:lnTo>
                    <a:pt x="52250" y="47863"/>
                  </a:lnTo>
                  <a:lnTo>
                    <a:pt x="63055" y="50126"/>
                  </a:lnTo>
                  <a:lnTo>
                    <a:pt x="75903" y="50224"/>
                  </a:lnTo>
                  <a:lnTo>
                    <a:pt x="87291" y="47468"/>
                  </a:lnTo>
                  <a:lnTo>
                    <a:pt x="97705" y="42808"/>
                  </a:lnTo>
                  <a:lnTo>
                    <a:pt x="107470" y="36878"/>
                  </a:lnTo>
                  <a:lnTo>
                    <a:pt x="111157" y="28693"/>
                  </a:lnTo>
                  <a:lnTo>
                    <a:pt x="110794" y="19002"/>
                  </a:lnTo>
                  <a:lnTo>
                    <a:pt x="107729" y="8308"/>
                  </a:lnTo>
                  <a:lnTo>
                    <a:pt x="101453" y="2590"/>
                  </a:lnTo>
                  <a:lnTo>
                    <a:pt x="93035" y="189"/>
                  </a:lnTo>
                  <a:lnTo>
                    <a:pt x="83190" y="0"/>
                  </a:lnTo>
                  <a:lnTo>
                    <a:pt x="73804" y="2695"/>
                  </a:lnTo>
                  <a:lnTo>
                    <a:pt x="64725" y="7315"/>
                  </a:lnTo>
                  <a:lnTo>
                    <a:pt x="55850" y="13217"/>
                  </a:lnTo>
                  <a:lnTo>
                    <a:pt x="48522" y="21385"/>
                  </a:lnTo>
                  <a:lnTo>
                    <a:pt x="42226" y="31063"/>
                  </a:lnTo>
                  <a:lnTo>
                    <a:pt x="36617" y="41749"/>
                  </a:lnTo>
                  <a:lnTo>
                    <a:pt x="35700" y="51695"/>
                  </a:lnTo>
                  <a:lnTo>
                    <a:pt x="37911" y="61148"/>
                  </a:lnTo>
                  <a:lnTo>
                    <a:pt x="42207" y="70272"/>
                  </a:lnTo>
                  <a:lnTo>
                    <a:pt x="49305" y="74944"/>
                  </a:lnTo>
                  <a:lnTo>
                    <a:pt x="58270" y="76647"/>
                  </a:lnTo>
                  <a:lnTo>
                    <a:pt x="68479" y="76371"/>
                  </a:lnTo>
                  <a:lnTo>
                    <a:pt x="78108" y="73366"/>
                  </a:lnTo>
                  <a:lnTo>
                    <a:pt x="87350" y="68539"/>
                  </a:lnTo>
                  <a:lnTo>
                    <a:pt x="96333" y="62500"/>
                  </a:lnTo>
                  <a:lnTo>
                    <a:pt x="99500" y="55651"/>
                  </a:lnTo>
                  <a:lnTo>
                    <a:pt x="98789" y="48263"/>
                  </a:lnTo>
                  <a:lnTo>
                    <a:pt x="95492" y="40516"/>
                  </a:lnTo>
                  <a:lnTo>
                    <a:pt x="89062" y="33940"/>
                  </a:lnTo>
                  <a:lnTo>
                    <a:pt x="80541" y="28144"/>
                  </a:lnTo>
                  <a:lnTo>
                    <a:pt x="70627" y="22870"/>
                  </a:lnTo>
                  <a:lnTo>
                    <a:pt x="59785" y="20764"/>
                  </a:lnTo>
                  <a:lnTo>
                    <a:pt x="48323" y="20772"/>
                  </a:lnTo>
                  <a:lnTo>
                    <a:pt x="36448" y="22188"/>
                  </a:lnTo>
                  <a:lnTo>
                    <a:pt x="32765" y="24543"/>
                  </a:lnTo>
                  <a:lnTo>
                    <a:pt x="34544" y="27525"/>
                  </a:lnTo>
                  <a:lnTo>
                    <a:pt x="39962" y="30923"/>
                  </a:lnTo>
                  <a:lnTo>
                    <a:pt x="46397" y="30367"/>
                  </a:lnTo>
                  <a:lnTo>
                    <a:pt x="53509" y="27174"/>
                  </a:lnTo>
                  <a:lnTo>
                    <a:pt x="61072" y="22223"/>
                  </a:lnTo>
                  <a:lnTo>
                    <a:pt x="60470" y="18922"/>
                  </a:lnTo>
                  <a:lnTo>
                    <a:pt x="54424" y="16722"/>
                  </a:lnTo>
                  <a:lnTo>
                    <a:pt x="44749" y="15255"/>
                  </a:lnTo>
                  <a:lnTo>
                    <a:pt x="35477" y="17099"/>
                  </a:lnTo>
                  <a:lnTo>
                    <a:pt x="26474" y="21151"/>
                  </a:lnTo>
                  <a:lnTo>
                    <a:pt x="0" y="377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>
            <a:off x="6285307" y="1892300"/>
            <a:ext cx="90781" cy="89496"/>
          </a:xfrm>
          <a:custGeom>
            <a:avLst/>
            <a:gdLst/>
            <a:ahLst/>
            <a:cxnLst/>
            <a:rect l="0" t="0" r="0" b="0"/>
            <a:pathLst>
              <a:path w="90781" h="89496">
                <a:moveTo>
                  <a:pt x="64693" y="0"/>
                </a:moveTo>
                <a:lnTo>
                  <a:pt x="44467" y="6742"/>
                </a:lnTo>
                <a:lnTo>
                  <a:pt x="35687" y="11550"/>
                </a:lnTo>
                <a:lnTo>
                  <a:pt x="27011" y="17577"/>
                </a:lnTo>
                <a:lnTo>
                  <a:pt x="18405" y="24418"/>
                </a:lnTo>
                <a:lnTo>
                  <a:pt x="14079" y="33212"/>
                </a:lnTo>
                <a:lnTo>
                  <a:pt x="12605" y="43308"/>
                </a:lnTo>
                <a:lnTo>
                  <a:pt x="13034" y="54272"/>
                </a:lnTo>
                <a:lnTo>
                  <a:pt x="17554" y="58759"/>
                </a:lnTo>
                <a:lnTo>
                  <a:pt x="24800" y="58928"/>
                </a:lnTo>
                <a:lnTo>
                  <a:pt x="33865" y="56218"/>
                </a:lnTo>
                <a:lnTo>
                  <a:pt x="42729" y="51590"/>
                </a:lnTo>
                <a:lnTo>
                  <a:pt x="51461" y="45682"/>
                </a:lnTo>
                <a:lnTo>
                  <a:pt x="60105" y="38921"/>
                </a:lnTo>
                <a:lnTo>
                  <a:pt x="67279" y="30181"/>
                </a:lnTo>
                <a:lnTo>
                  <a:pt x="73472" y="20120"/>
                </a:lnTo>
                <a:lnTo>
                  <a:pt x="79012" y="9180"/>
                </a:lnTo>
                <a:lnTo>
                  <a:pt x="78472" y="3298"/>
                </a:lnTo>
                <a:lnTo>
                  <a:pt x="73879" y="787"/>
                </a:lnTo>
                <a:lnTo>
                  <a:pt x="66583" y="524"/>
                </a:lnTo>
                <a:lnTo>
                  <a:pt x="58898" y="4583"/>
                </a:lnTo>
                <a:lnTo>
                  <a:pt x="50951" y="11522"/>
                </a:lnTo>
                <a:lnTo>
                  <a:pt x="42832" y="20381"/>
                </a:lnTo>
                <a:lnTo>
                  <a:pt x="36007" y="30521"/>
                </a:lnTo>
                <a:lnTo>
                  <a:pt x="30047" y="41514"/>
                </a:lnTo>
                <a:lnTo>
                  <a:pt x="24662" y="53076"/>
                </a:lnTo>
                <a:lnTo>
                  <a:pt x="23895" y="63606"/>
                </a:lnTo>
                <a:lnTo>
                  <a:pt x="26205" y="73448"/>
                </a:lnTo>
                <a:lnTo>
                  <a:pt x="30568" y="82832"/>
                </a:lnTo>
                <a:lnTo>
                  <a:pt x="39120" y="87677"/>
                </a:lnTo>
                <a:lnTo>
                  <a:pt x="50466" y="89495"/>
                </a:lnTo>
                <a:lnTo>
                  <a:pt x="63675" y="89297"/>
                </a:lnTo>
                <a:lnTo>
                  <a:pt x="73892" y="84931"/>
                </a:lnTo>
                <a:lnTo>
                  <a:pt x="82114" y="77787"/>
                </a:lnTo>
                <a:lnTo>
                  <a:pt x="89007" y="68791"/>
                </a:lnTo>
                <a:lnTo>
                  <a:pt x="90780" y="59972"/>
                </a:lnTo>
                <a:lnTo>
                  <a:pt x="89139" y="51270"/>
                </a:lnTo>
                <a:lnTo>
                  <a:pt x="85224" y="42647"/>
                </a:lnTo>
                <a:lnTo>
                  <a:pt x="78380" y="35486"/>
                </a:lnTo>
                <a:lnTo>
                  <a:pt x="69584" y="29302"/>
                </a:lnTo>
                <a:lnTo>
                  <a:pt x="59487" y="23768"/>
                </a:lnTo>
                <a:lnTo>
                  <a:pt x="48522" y="21489"/>
                </a:lnTo>
                <a:lnTo>
                  <a:pt x="36979" y="21382"/>
                </a:lnTo>
                <a:lnTo>
                  <a:pt x="25050" y="22721"/>
                </a:lnTo>
                <a:lnTo>
                  <a:pt x="15687" y="27847"/>
                </a:lnTo>
                <a:lnTo>
                  <a:pt x="8033" y="35498"/>
                </a:lnTo>
                <a:lnTo>
                  <a:pt x="1520" y="44832"/>
                </a:lnTo>
                <a:lnTo>
                  <a:pt x="0" y="53877"/>
                </a:lnTo>
                <a:lnTo>
                  <a:pt x="1808" y="62729"/>
                </a:lnTo>
                <a:lnTo>
                  <a:pt x="5836" y="71452"/>
                </a:lnTo>
                <a:lnTo>
                  <a:pt x="14166" y="75857"/>
                </a:lnTo>
                <a:lnTo>
                  <a:pt x="25364" y="77382"/>
                </a:lnTo>
                <a:lnTo>
                  <a:pt x="38474" y="76988"/>
                </a:lnTo>
                <a:lnTo>
                  <a:pt x="50035" y="73903"/>
                </a:lnTo>
                <a:lnTo>
                  <a:pt x="60565" y="69024"/>
                </a:lnTo>
                <a:lnTo>
                  <a:pt x="70408" y="62949"/>
                </a:lnTo>
                <a:lnTo>
                  <a:pt x="75558" y="54666"/>
                </a:lnTo>
                <a:lnTo>
                  <a:pt x="77580" y="44911"/>
                </a:lnTo>
                <a:lnTo>
                  <a:pt x="77518" y="34173"/>
                </a:lnTo>
                <a:lnTo>
                  <a:pt x="73243" y="28427"/>
                </a:lnTo>
                <a:lnTo>
                  <a:pt x="66159" y="26006"/>
                </a:lnTo>
                <a:lnTo>
                  <a:pt x="57204" y="25804"/>
                </a:lnTo>
                <a:lnTo>
                  <a:pt x="47000" y="27080"/>
                </a:lnTo>
                <a:lnTo>
                  <a:pt x="35964" y="29342"/>
                </a:lnTo>
                <a:lnTo>
                  <a:pt x="26593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188200" y="660400"/>
            <a:ext cx="12701" cy="1"/>
          </a:xfrm>
          <a:custGeom>
            <a:avLst/>
            <a:gdLst/>
            <a:ahLst/>
            <a:cxnLst/>
            <a:rect l="0" t="0" r="0" b="0"/>
            <a:pathLst>
              <a:path w="12701" h="1">
                <a:moveTo>
                  <a:pt x="1270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606800" y="685800"/>
            <a:ext cx="3606801" cy="6540501"/>
          </a:xfrm>
          <a:custGeom>
            <a:avLst/>
            <a:gdLst/>
            <a:ahLst/>
            <a:cxnLst/>
            <a:rect l="0" t="0" r="0" b="0"/>
            <a:pathLst>
              <a:path w="3606801" h="6540501">
                <a:moveTo>
                  <a:pt x="3606800" y="0"/>
                </a:moveTo>
                <a:lnTo>
                  <a:pt x="3555339" y="55223"/>
                </a:lnTo>
                <a:lnTo>
                  <a:pt x="3540183" y="78166"/>
                </a:lnTo>
                <a:lnTo>
                  <a:pt x="3501749" y="161452"/>
                </a:lnTo>
                <a:lnTo>
                  <a:pt x="3488144" y="181823"/>
                </a:lnTo>
                <a:lnTo>
                  <a:pt x="3400874" y="339157"/>
                </a:lnTo>
                <a:lnTo>
                  <a:pt x="3293519" y="495346"/>
                </a:lnTo>
                <a:lnTo>
                  <a:pt x="3183466" y="636280"/>
                </a:lnTo>
                <a:lnTo>
                  <a:pt x="3073400" y="803869"/>
                </a:lnTo>
                <a:lnTo>
                  <a:pt x="3048000" y="844490"/>
                </a:lnTo>
                <a:lnTo>
                  <a:pt x="3014133" y="890242"/>
                </a:lnTo>
                <a:lnTo>
                  <a:pt x="2916663" y="1040344"/>
                </a:lnTo>
                <a:lnTo>
                  <a:pt x="2841974" y="1134629"/>
                </a:lnTo>
                <a:lnTo>
                  <a:pt x="2727647" y="1320809"/>
                </a:lnTo>
                <a:lnTo>
                  <a:pt x="2709585" y="1357491"/>
                </a:lnTo>
                <a:lnTo>
                  <a:pt x="2682676" y="1399648"/>
                </a:lnTo>
                <a:lnTo>
                  <a:pt x="2644538" y="1497292"/>
                </a:lnTo>
                <a:lnTo>
                  <a:pt x="2539971" y="1667299"/>
                </a:lnTo>
                <a:lnTo>
                  <a:pt x="2439282" y="1866879"/>
                </a:lnTo>
                <a:lnTo>
                  <a:pt x="2409314" y="1953150"/>
                </a:lnTo>
                <a:lnTo>
                  <a:pt x="2385147" y="2006076"/>
                </a:lnTo>
                <a:lnTo>
                  <a:pt x="2319870" y="2209752"/>
                </a:lnTo>
                <a:lnTo>
                  <a:pt x="2227940" y="2413000"/>
                </a:lnTo>
                <a:lnTo>
                  <a:pt x="2212980" y="2449688"/>
                </a:lnTo>
                <a:lnTo>
                  <a:pt x="2187118" y="2491847"/>
                </a:lnTo>
                <a:lnTo>
                  <a:pt x="2175730" y="2514365"/>
                </a:lnTo>
                <a:lnTo>
                  <a:pt x="2149186" y="2555580"/>
                </a:lnTo>
                <a:lnTo>
                  <a:pt x="2137705" y="2577969"/>
                </a:lnTo>
                <a:lnTo>
                  <a:pt x="2031977" y="2716760"/>
                </a:lnTo>
                <a:lnTo>
                  <a:pt x="2023518" y="2725573"/>
                </a:lnTo>
                <a:lnTo>
                  <a:pt x="2010356" y="2746655"/>
                </a:lnTo>
                <a:lnTo>
                  <a:pt x="1998391" y="2768724"/>
                </a:lnTo>
                <a:lnTo>
                  <a:pt x="1946630" y="2835622"/>
                </a:lnTo>
                <a:lnTo>
                  <a:pt x="1862560" y="2971840"/>
                </a:lnTo>
                <a:lnTo>
                  <a:pt x="1832542" y="3022607"/>
                </a:lnTo>
                <a:lnTo>
                  <a:pt x="1820585" y="3046592"/>
                </a:lnTo>
                <a:lnTo>
                  <a:pt x="1774828" y="3114088"/>
                </a:lnTo>
                <a:lnTo>
                  <a:pt x="1680514" y="3316083"/>
                </a:lnTo>
                <a:lnTo>
                  <a:pt x="1648702" y="3395872"/>
                </a:lnTo>
                <a:lnTo>
                  <a:pt x="1595981" y="3598338"/>
                </a:lnTo>
                <a:lnTo>
                  <a:pt x="1577625" y="3655928"/>
                </a:lnTo>
                <a:lnTo>
                  <a:pt x="1470517" y="3853071"/>
                </a:lnTo>
                <a:lnTo>
                  <a:pt x="1363178" y="3982918"/>
                </a:lnTo>
                <a:lnTo>
                  <a:pt x="1253066" y="4095041"/>
                </a:lnTo>
                <a:lnTo>
                  <a:pt x="1219200" y="4145077"/>
                </a:lnTo>
                <a:lnTo>
                  <a:pt x="1193800" y="4184918"/>
                </a:lnTo>
                <a:lnTo>
                  <a:pt x="1178277" y="4206641"/>
                </a:lnTo>
                <a:lnTo>
                  <a:pt x="1089906" y="4404989"/>
                </a:lnTo>
                <a:lnTo>
                  <a:pt x="1012312" y="4604850"/>
                </a:lnTo>
                <a:lnTo>
                  <a:pt x="935767" y="4807094"/>
                </a:lnTo>
                <a:lnTo>
                  <a:pt x="917261" y="4862874"/>
                </a:lnTo>
                <a:lnTo>
                  <a:pt x="829529" y="5056008"/>
                </a:lnTo>
                <a:lnTo>
                  <a:pt x="739804" y="5257769"/>
                </a:lnTo>
                <a:lnTo>
                  <a:pt x="651203" y="5426662"/>
                </a:lnTo>
                <a:lnTo>
                  <a:pt x="632274" y="5471052"/>
                </a:lnTo>
                <a:lnTo>
                  <a:pt x="519909" y="5664193"/>
                </a:lnTo>
                <a:lnTo>
                  <a:pt x="410629" y="5817123"/>
                </a:lnTo>
                <a:lnTo>
                  <a:pt x="300566" y="6010589"/>
                </a:lnTo>
                <a:lnTo>
                  <a:pt x="245062" y="6096327"/>
                </a:lnTo>
                <a:lnTo>
                  <a:pt x="233094" y="6120134"/>
                </a:lnTo>
                <a:lnTo>
                  <a:pt x="202415" y="6169703"/>
                </a:lnTo>
                <a:lnTo>
                  <a:pt x="173804" y="6222259"/>
                </a:lnTo>
                <a:lnTo>
                  <a:pt x="67329" y="6400463"/>
                </a:lnTo>
                <a:lnTo>
                  <a:pt x="0" y="654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4749982" y="7988300"/>
            <a:ext cx="2158819" cy="1270001"/>
            <a:chOff x="4749982" y="7988300"/>
            <a:chExt cx="2158819" cy="1270001"/>
          </a:xfrm>
        </p:grpSpPr>
        <p:sp>
          <p:nvSpPr>
            <p:cNvPr id="11" name="Freeform 10"/>
            <p:cNvSpPr/>
            <p:nvPr/>
          </p:nvSpPr>
          <p:spPr>
            <a:xfrm>
              <a:off x="4749982" y="8216900"/>
              <a:ext cx="366135" cy="1041401"/>
            </a:xfrm>
            <a:custGeom>
              <a:avLst/>
              <a:gdLst/>
              <a:ahLst/>
              <a:cxnLst/>
              <a:rect l="0" t="0" r="0" b="0"/>
              <a:pathLst>
                <a:path w="366135" h="1041401">
                  <a:moveTo>
                    <a:pt x="37918" y="0"/>
                  </a:moveTo>
                  <a:lnTo>
                    <a:pt x="24433" y="20225"/>
                  </a:lnTo>
                  <a:lnTo>
                    <a:pt x="17814" y="45208"/>
                  </a:lnTo>
                  <a:lnTo>
                    <a:pt x="13460" y="76537"/>
                  </a:lnTo>
                  <a:lnTo>
                    <a:pt x="6822" y="113979"/>
                  </a:lnTo>
                  <a:lnTo>
                    <a:pt x="4487" y="132430"/>
                  </a:lnTo>
                  <a:lnTo>
                    <a:pt x="2930" y="150376"/>
                  </a:lnTo>
                  <a:lnTo>
                    <a:pt x="1893" y="167984"/>
                  </a:lnTo>
                  <a:lnTo>
                    <a:pt x="740" y="210125"/>
                  </a:lnTo>
                  <a:lnTo>
                    <a:pt x="0" y="299425"/>
                  </a:lnTo>
                  <a:lnTo>
                    <a:pt x="1350" y="318151"/>
                  </a:lnTo>
                  <a:lnTo>
                    <a:pt x="6614" y="350245"/>
                  </a:lnTo>
                  <a:lnTo>
                    <a:pt x="17510" y="405596"/>
                  </a:lnTo>
                  <a:lnTo>
                    <a:pt x="22901" y="422798"/>
                  </a:lnTo>
                  <a:lnTo>
                    <a:pt x="29318" y="438498"/>
                  </a:lnTo>
                  <a:lnTo>
                    <a:pt x="36418" y="453199"/>
                  </a:lnTo>
                  <a:lnTo>
                    <a:pt x="45384" y="464410"/>
                  </a:lnTo>
                  <a:lnTo>
                    <a:pt x="55595" y="473295"/>
                  </a:lnTo>
                  <a:lnTo>
                    <a:pt x="66636" y="480631"/>
                  </a:lnTo>
                  <a:lnTo>
                    <a:pt x="79641" y="482698"/>
                  </a:lnTo>
                  <a:lnTo>
                    <a:pt x="93956" y="481254"/>
                  </a:lnTo>
                  <a:lnTo>
                    <a:pt x="109143" y="477469"/>
                  </a:lnTo>
                  <a:lnTo>
                    <a:pt x="122090" y="472123"/>
                  </a:lnTo>
                  <a:lnTo>
                    <a:pt x="133544" y="465738"/>
                  </a:lnTo>
                  <a:lnTo>
                    <a:pt x="144002" y="458658"/>
                  </a:lnTo>
                  <a:lnTo>
                    <a:pt x="153796" y="451116"/>
                  </a:lnTo>
                  <a:lnTo>
                    <a:pt x="163147" y="443266"/>
                  </a:lnTo>
                  <a:lnTo>
                    <a:pt x="172204" y="435211"/>
                  </a:lnTo>
                  <a:lnTo>
                    <a:pt x="179653" y="425607"/>
                  </a:lnTo>
                  <a:lnTo>
                    <a:pt x="186030" y="414971"/>
                  </a:lnTo>
                  <a:lnTo>
                    <a:pt x="191693" y="403647"/>
                  </a:lnTo>
                  <a:lnTo>
                    <a:pt x="198290" y="391865"/>
                  </a:lnTo>
                  <a:lnTo>
                    <a:pt x="205510" y="379776"/>
                  </a:lnTo>
                  <a:lnTo>
                    <a:pt x="213146" y="367484"/>
                  </a:lnTo>
                  <a:lnTo>
                    <a:pt x="219647" y="355056"/>
                  </a:lnTo>
                  <a:lnTo>
                    <a:pt x="230634" y="329958"/>
                  </a:lnTo>
                  <a:lnTo>
                    <a:pt x="240221" y="300929"/>
                  </a:lnTo>
                  <a:lnTo>
                    <a:pt x="249186" y="270624"/>
                  </a:lnTo>
                  <a:lnTo>
                    <a:pt x="266439" y="216675"/>
                  </a:lnTo>
                  <a:lnTo>
                    <a:pt x="273538" y="189433"/>
                  </a:lnTo>
                  <a:lnTo>
                    <a:pt x="278946" y="140951"/>
                  </a:lnTo>
                  <a:lnTo>
                    <a:pt x="281858" y="122190"/>
                  </a:lnTo>
                  <a:lnTo>
                    <a:pt x="285211" y="102626"/>
                  </a:lnTo>
                  <a:lnTo>
                    <a:pt x="287447" y="83939"/>
                  </a:lnTo>
                  <a:lnTo>
                    <a:pt x="288937" y="65837"/>
                  </a:lnTo>
                  <a:lnTo>
                    <a:pt x="290593" y="41961"/>
                  </a:lnTo>
                  <a:lnTo>
                    <a:pt x="291035" y="43496"/>
                  </a:lnTo>
                  <a:lnTo>
                    <a:pt x="291525" y="63075"/>
                  </a:lnTo>
                  <a:lnTo>
                    <a:pt x="291743" y="100000"/>
                  </a:lnTo>
                  <a:lnTo>
                    <a:pt x="293212" y="123111"/>
                  </a:lnTo>
                  <a:lnTo>
                    <a:pt x="295603" y="148397"/>
                  </a:lnTo>
                  <a:lnTo>
                    <a:pt x="298608" y="175131"/>
                  </a:lnTo>
                  <a:lnTo>
                    <a:pt x="300611" y="200009"/>
                  </a:lnTo>
                  <a:lnTo>
                    <a:pt x="301946" y="223650"/>
                  </a:lnTo>
                  <a:lnTo>
                    <a:pt x="302837" y="246467"/>
                  </a:lnTo>
                  <a:lnTo>
                    <a:pt x="304842" y="267322"/>
                  </a:lnTo>
                  <a:lnTo>
                    <a:pt x="307589" y="286870"/>
                  </a:lnTo>
                  <a:lnTo>
                    <a:pt x="310832" y="305547"/>
                  </a:lnTo>
                  <a:lnTo>
                    <a:pt x="314405" y="323642"/>
                  </a:lnTo>
                  <a:lnTo>
                    <a:pt x="347002" y="479019"/>
                  </a:lnTo>
                  <a:lnTo>
                    <a:pt x="349807" y="499968"/>
                  </a:lnTo>
                  <a:lnTo>
                    <a:pt x="351677" y="520989"/>
                  </a:lnTo>
                  <a:lnTo>
                    <a:pt x="352924" y="542059"/>
                  </a:lnTo>
                  <a:lnTo>
                    <a:pt x="355166" y="563162"/>
                  </a:lnTo>
                  <a:lnTo>
                    <a:pt x="358072" y="584286"/>
                  </a:lnTo>
                  <a:lnTo>
                    <a:pt x="361421" y="605424"/>
                  </a:lnTo>
                  <a:lnTo>
                    <a:pt x="363653" y="626571"/>
                  </a:lnTo>
                  <a:lnTo>
                    <a:pt x="365141" y="647725"/>
                  </a:lnTo>
                  <a:lnTo>
                    <a:pt x="366134" y="668883"/>
                  </a:lnTo>
                  <a:lnTo>
                    <a:pt x="365384" y="690044"/>
                  </a:lnTo>
                  <a:lnTo>
                    <a:pt x="363473" y="711207"/>
                  </a:lnTo>
                  <a:lnTo>
                    <a:pt x="360788" y="732371"/>
                  </a:lnTo>
                  <a:lnTo>
                    <a:pt x="357586" y="753536"/>
                  </a:lnTo>
                  <a:lnTo>
                    <a:pt x="350267" y="795867"/>
                  </a:lnTo>
                  <a:lnTo>
                    <a:pt x="344928" y="815623"/>
                  </a:lnTo>
                  <a:lnTo>
                    <a:pt x="338547" y="834438"/>
                  </a:lnTo>
                  <a:lnTo>
                    <a:pt x="331471" y="852625"/>
                  </a:lnTo>
                  <a:lnTo>
                    <a:pt x="325342" y="870394"/>
                  </a:lnTo>
                  <a:lnTo>
                    <a:pt x="319845" y="887885"/>
                  </a:lnTo>
                  <a:lnTo>
                    <a:pt x="314769" y="905190"/>
                  </a:lnTo>
                  <a:lnTo>
                    <a:pt x="308563" y="920960"/>
                  </a:lnTo>
                  <a:lnTo>
                    <a:pt x="301603" y="935706"/>
                  </a:lnTo>
                  <a:lnTo>
                    <a:pt x="286345" y="964791"/>
                  </a:lnTo>
                  <a:lnTo>
                    <a:pt x="278325" y="980450"/>
                  </a:lnTo>
                  <a:lnTo>
                    <a:pt x="241118" y="1041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270500" y="8356600"/>
              <a:ext cx="190501" cy="12701"/>
            </a:xfrm>
            <a:custGeom>
              <a:avLst/>
              <a:gdLst/>
              <a:ahLst/>
              <a:cxnLst/>
              <a:rect l="0" t="0" r="0" b="0"/>
              <a:pathLst>
                <a:path w="190501" h="12701">
                  <a:moveTo>
                    <a:pt x="0" y="0"/>
                  </a:moveTo>
                  <a:lnTo>
                    <a:pt x="26968" y="6741"/>
                  </a:lnTo>
                  <a:lnTo>
                    <a:pt x="41967" y="8728"/>
                  </a:lnTo>
                  <a:lnTo>
                    <a:pt x="59022" y="10052"/>
                  </a:lnTo>
                  <a:lnTo>
                    <a:pt x="77448" y="10934"/>
                  </a:lnTo>
                  <a:lnTo>
                    <a:pt x="112973" y="11915"/>
                  </a:lnTo>
                  <a:lnTo>
                    <a:pt x="1905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321300" y="8483600"/>
              <a:ext cx="177801" cy="50801"/>
            </a:xfrm>
            <a:custGeom>
              <a:avLst/>
              <a:gdLst/>
              <a:ahLst/>
              <a:cxnLst/>
              <a:rect l="0" t="0" r="0" b="0"/>
              <a:pathLst>
                <a:path w="177801" h="50801">
                  <a:moveTo>
                    <a:pt x="0" y="50800"/>
                  </a:moveTo>
                  <a:lnTo>
                    <a:pt x="20225" y="44058"/>
                  </a:lnTo>
                  <a:lnTo>
                    <a:pt x="31828" y="40661"/>
                  </a:lnTo>
                  <a:lnTo>
                    <a:pt x="75125" y="29137"/>
                  </a:lnTo>
                  <a:lnTo>
                    <a:pt x="107237" y="20946"/>
                  </a:lnTo>
                  <a:lnTo>
                    <a:pt x="122291" y="16786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753100" y="8356600"/>
              <a:ext cx="203201" cy="7317"/>
            </a:xfrm>
            <a:custGeom>
              <a:avLst/>
              <a:gdLst/>
              <a:ahLst/>
              <a:cxnLst/>
              <a:rect l="0" t="0" r="0" b="0"/>
              <a:pathLst>
                <a:path w="203201" h="7317">
                  <a:moveTo>
                    <a:pt x="0" y="0"/>
                  </a:moveTo>
                  <a:lnTo>
                    <a:pt x="20225" y="6741"/>
                  </a:lnTo>
                  <a:lnTo>
                    <a:pt x="31828" y="7316"/>
                  </a:lnTo>
                  <a:lnTo>
                    <a:pt x="45208" y="6288"/>
                  </a:lnTo>
                  <a:lnTo>
                    <a:pt x="59771" y="4192"/>
                  </a:lnTo>
                  <a:lnTo>
                    <a:pt x="75125" y="2795"/>
                  </a:lnTo>
                  <a:lnTo>
                    <a:pt x="91006" y="1863"/>
                  </a:lnTo>
                  <a:lnTo>
                    <a:pt x="123702" y="827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223000" y="7988300"/>
              <a:ext cx="12701" cy="330201"/>
            </a:xfrm>
            <a:custGeom>
              <a:avLst/>
              <a:gdLst/>
              <a:ahLst/>
              <a:cxnLst/>
              <a:rect l="0" t="0" r="0" b="0"/>
              <a:pathLst>
                <a:path w="12701" h="330201">
                  <a:moveTo>
                    <a:pt x="0" y="0"/>
                  </a:moveTo>
                  <a:lnTo>
                    <a:pt x="0" y="33710"/>
                  </a:lnTo>
                  <a:lnTo>
                    <a:pt x="1411" y="49284"/>
                  </a:lnTo>
                  <a:lnTo>
                    <a:pt x="3762" y="65312"/>
                  </a:lnTo>
                  <a:lnTo>
                    <a:pt x="6741" y="81641"/>
                  </a:lnTo>
                  <a:lnTo>
                    <a:pt x="8727" y="98172"/>
                  </a:lnTo>
                  <a:lnTo>
                    <a:pt x="10052" y="114836"/>
                  </a:lnTo>
                  <a:lnTo>
                    <a:pt x="10934" y="131591"/>
                  </a:lnTo>
                  <a:lnTo>
                    <a:pt x="11915" y="165258"/>
                  </a:lnTo>
                  <a:lnTo>
                    <a:pt x="12631" y="266713"/>
                  </a:lnTo>
                  <a:lnTo>
                    <a:pt x="12700" y="330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083300" y="8432800"/>
              <a:ext cx="203201" cy="38101"/>
            </a:xfrm>
            <a:custGeom>
              <a:avLst/>
              <a:gdLst/>
              <a:ahLst/>
              <a:cxnLst/>
              <a:rect l="0" t="0" r="0" b="0"/>
              <a:pathLst>
                <a:path w="203201" h="38101">
                  <a:moveTo>
                    <a:pt x="0" y="38100"/>
                  </a:moveTo>
                  <a:lnTo>
                    <a:pt x="53030" y="20423"/>
                  </a:lnTo>
                  <a:lnTo>
                    <a:pt x="66397" y="16437"/>
                  </a:lnTo>
                  <a:lnTo>
                    <a:pt x="96302" y="8246"/>
                  </a:lnTo>
                  <a:lnTo>
                    <a:pt x="113590" y="5498"/>
                  </a:lnTo>
                  <a:lnTo>
                    <a:pt x="132171" y="3664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007134" y="8537930"/>
              <a:ext cx="324471" cy="326671"/>
            </a:xfrm>
            <a:custGeom>
              <a:avLst/>
              <a:gdLst/>
              <a:ahLst/>
              <a:cxnLst/>
              <a:rect l="0" t="0" r="0" b="0"/>
              <a:pathLst>
                <a:path w="324471" h="326671">
                  <a:moveTo>
                    <a:pt x="152366" y="21870"/>
                  </a:moveTo>
                  <a:lnTo>
                    <a:pt x="179333" y="8385"/>
                  </a:lnTo>
                  <a:lnTo>
                    <a:pt x="192922" y="4413"/>
                  </a:lnTo>
                  <a:lnTo>
                    <a:pt x="207626" y="1765"/>
                  </a:lnTo>
                  <a:lnTo>
                    <a:pt x="223072" y="0"/>
                  </a:lnTo>
                  <a:lnTo>
                    <a:pt x="239014" y="234"/>
                  </a:lnTo>
                  <a:lnTo>
                    <a:pt x="255287" y="1802"/>
                  </a:lnTo>
                  <a:lnTo>
                    <a:pt x="271780" y="4257"/>
                  </a:lnTo>
                  <a:lnTo>
                    <a:pt x="285597" y="8717"/>
                  </a:lnTo>
                  <a:lnTo>
                    <a:pt x="297631" y="14512"/>
                  </a:lnTo>
                  <a:lnTo>
                    <a:pt x="308476" y="21198"/>
                  </a:lnTo>
                  <a:lnTo>
                    <a:pt x="315706" y="31300"/>
                  </a:lnTo>
                  <a:lnTo>
                    <a:pt x="320525" y="43678"/>
                  </a:lnTo>
                  <a:lnTo>
                    <a:pt x="323739" y="57575"/>
                  </a:lnTo>
                  <a:lnTo>
                    <a:pt x="324470" y="72484"/>
                  </a:lnTo>
                  <a:lnTo>
                    <a:pt x="323546" y="88069"/>
                  </a:lnTo>
                  <a:lnTo>
                    <a:pt x="321519" y="104102"/>
                  </a:lnTo>
                  <a:lnTo>
                    <a:pt x="317346" y="120436"/>
                  </a:lnTo>
                  <a:lnTo>
                    <a:pt x="311741" y="136969"/>
                  </a:lnTo>
                  <a:lnTo>
                    <a:pt x="305183" y="153636"/>
                  </a:lnTo>
                  <a:lnTo>
                    <a:pt x="296577" y="170391"/>
                  </a:lnTo>
                  <a:lnTo>
                    <a:pt x="286607" y="187207"/>
                  </a:lnTo>
                  <a:lnTo>
                    <a:pt x="246929" y="248008"/>
                  </a:lnTo>
                  <a:lnTo>
                    <a:pt x="236575" y="258706"/>
                  </a:lnTo>
                  <a:lnTo>
                    <a:pt x="225438" y="267249"/>
                  </a:lnTo>
                  <a:lnTo>
                    <a:pt x="213780" y="274356"/>
                  </a:lnTo>
                  <a:lnTo>
                    <a:pt x="203187" y="281916"/>
                  </a:lnTo>
                  <a:lnTo>
                    <a:pt x="193301" y="289778"/>
                  </a:lnTo>
                  <a:lnTo>
                    <a:pt x="183890" y="297842"/>
                  </a:lnTo>
                  <a:lnTo>
                    <a:pt x="170559" y="304629"/>
                  </a:lnTo>
                  <a:lnTo>
                    <a:pt x="154617" y="310564"/>
                  </a:lnTo>
                  <a:lnTo>
                    <a:pt x="136933" y="315933"/>
                  </a:lnTo>
                  <a:lnTo>
                    <a:pt x="119500" y="319512"/>
                  </a:lnTo>
                  <a:lnTo>
                    <a:pt x="102233" y="321898"/>
                  </a:lnTo>
                  <a:lnTo>
                    <a:pt x="85077" y="323488"/>
                  </a:lnTo>
                  <a:lnTo>
                    <a:pt x="69406" y="321726"/>
                  </a:lnTo>
                  <a:lnTo>
                    <a:pt x="54726" y="317730"/>
                  </a:lnTo>
                  <a:lnTo>
                    <a:pt x="40706" y="312242"/>
                  </a:lnTo>
                  <a:lnTo>
                    <a:pt x="28537" y="305763"/>
                  </a:lnTo>
                  <a:lnTo>
                    <a:pt x="17602" y="298621"/>
                  </a:lnTo>
                  <a:lnTo>
                    <a:pt x="7489" y="291037"/>
                  </a:lnTo>
                  <a:lnTo>
                    <a:pt x="2159" y="278926"/>
                  </a:lnTo>
                  <a:lnTo>
                    <a:pt x="17" y="263796"/>
                  </a:lnTo>
                  <a:lnTo>
                    <a:pt x="0" y="246653"/>
                  </a:lnTo>
                  <a:lnTo>
                    <a:pt x="2811" y="230992"/>
                  </a:lnTo>
                  <a:lnTo>
                    <a:pt x="7507" y="216318"/>
                  </a:lnTo>
                  <a:lnTo>
                    <a:pt x="13460" y="202302"/>
                  </a:lnTo>
                  <a:lnTo>
                    <a:pt x="21661" y="190136"/>
                  </a:lnTo>
                  <a:lnTo>
                    <a:pt x="31363" y="179203"/>
                  </a:lnTo>
                  <a:lnTo>
                    <a:pt x="42064" y="169092"/>
                  </a:lnTo>
                  <a:lnTo>
                    <a:pt x="53431" y="163762"/>
                  </a:lnTo>
                  <a:lnTo>
                    <a:pt x="65243" y="161620"/>
                  </a:lnTo>
                  <a:lnTo>
                    <a:pt x="77350" y="161603"/>
                  </a:lnTo>
                  <a:lnTo>
                    <a:pt x="89655" y="163003"/>
                  </a:lnTo>
                  <a:lnTo>
                    <a:pt x="102092" y="165348"/>
                  </a:lnTo>
                  <a:lnTo>
                    <a:pt x="114616" y="168322"/>
                  </a:lnTo>
                  <a:lnTo>
                    <a:pt x="127200" y="173126"/>
                  </a:lnTo>
                  <a:lnTo>
                    <a:pt x="139821" y="179152"/>
                  </a:lnTo>
                  <a:lnTo>
                    <a:pt x="152469" y="185991"/>
                  </a:lnTo>
                  <a:lnTo>
                    <a:pt x="165135" y="194784"/>
                  </a:lnTo>
                  <a:lnTo>
                    <a:pt x="177812" y="204879"/>
                  </a:lnTo>
                  <a:lnTo>
                    <a:pt x="190496" y="215843"/>
                  </a:lnTo>
                  <a:lnTo>
                    <a:pt x="201775" y="228796"/>
                  </a:lnTo>
                  <a:lnTo>
                    <a:pt x="212117" y="243076"/>
                  </a:lnTo>
                  <a:lnTo>
                    <a:pt x="241266" y="3266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578600" y="8483600"/>
              <a:ext cx="330201" cy="317501"/>
            </a:xfrm>
            <a:custGeom>
              <a:avLst/>
              <a:gdLst/>
              <a:ahLst/>
              <a:cxnLst/>
              <a:rect l="0" t="0" r="0" b="0"/>
              <a:pathLst>
                <a:path w="330201" h="317501">
                  <a:moveTo>
                    <a:pt x="0" y="0"/>
                  </a:moveTo>
                  <a:lnTo>
                    <a:pt x="6741" y="20225"/>
                  </a:lnTo>
                  <a:lnTo>
                    <a:pt x="11550" y="30417"/>
                  </a:lnTo>
                  <a:lnTo>
                    <a:pt x="17577" y="41445"/>
                  </a:lnTo>
                  <a:lnTo>
                    <a:pt x="24418" y="53030"/>
                  </a:lnTo>
                  <a:lnTo>
                    <a:pt x="33211" y="64986"/>
                  </a:lnTo>
                  <a:lnTo>
                    <a:pt x="43308" y="77191"/>
                  </a:lnTo>
                  <a:lnTo>
                    <a:pt x="54271" y="89561"/>
                  </a:lnTo>
                  <a:lnTo>
                    <a:pt x="77743" y="114593"/>
                  </a:lnTo>
                  <a:lnTo>
                    <a:pt x="127304" y="165158"/>
                  </a:lnTo>
                  <a:lnTo>
                    <a:pt x="139903" y="179249"/>
                  </a:lnTo>
                  <a:lnTo>
                    <a:pt x="152535" y="194288"/>
                  </a:lnTo>
                  <a:lnTo>
                    <a:pt x="165190" y="209959"/>
                  </a:lnTo>
                  <a:lnTo>
                    <a:pt x="179271" y="223228"/>
                  </a:lnTo>
                  <a:lnTo>
                    <a:pt x="194303" y="234897"/>
                  </a:lnTo>
                  <a:lnTo>
                    <a:pt x="209968" y="245498"/>
                  </a:lnTo>
                  <a:lnTo>
                    <a:pt x="224645" y="256798"/>
                  </a:lnTo>
                  <a:lnTo>
                    <a:pt x="238663" y="268565"/>
                  </a:lnTo>
                  <a:lnTo>
                    <a:pt x="252242" y="280644"/>
                  </a:lnTo>
                  <a:lnTo>
                    <a:pt x="265527" y="290107"/>
                  </a:lnTo>
                  <a:lnTo>
                    <a:pt x="278618" y="297826"/>
                  </a:lnTo>
                  <a:lnTo>
                    <a:pt x="330200" y="317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743700" y="8432800"/>
              <a:ext cx="165101" cy="444501"/>
            </a:xfrm>
            <a:custGeom>
              <a:avLst/>
              <a:gdLst/>
              <a:ahLst/>
              <a:cxnLst/>
              <a:rect l="0" t="0" r="0" b="0"/>
              <a:pathLst>
                <a:path w="165101" h="444501">
                  <a:moveTo>
                    <a:pt x="165100" y="0"/>
                  </a:moveTo>
                  <a:lnTo>
                    <a:pt x="158358" y="20225"/>
                  </a:lnTo>
                  <a:lnTo>
                    <a:pt x="154961" y="34650"/>
                  </a:lnTo>
                  <a:lnTo>
                    <a:pt x="151285" y="52733"/>
                  </a:lnTo>
                  <a:lnTo>
                    <a:pt x="135246" y="135849"/>
                  </a:lnTo>
                  <a:lnTo>
                    <a:pt x="129675" y="154065"/>
                  </a:lnTo>
                  <a:lnTo>
                    <a:pt x="123139" y="170443"/>
                  </a:lnTo>
                  <a:lnTo>
                    <a:pt x="115959" y="185595"/>
                  </a:lnTo>
                  <a:lnTo>
                    <a:pt x="109762" y="199930"/>
                  </a:lnTo>
                  <a:lnTo>
                    <a:pt x="104219" y="213720"/>
                  </a:lnTo>
                  <a:lnTo>
                    <a:pt x="94297" y="240331"/>
                  </a:lnTo>
                  <a:lnTo>
                    <a:pt x="85183" y="266269"/>
                  </a:lnTo>
                  <a:lnTo>
                    <a:pt x="79367" y="277701"/>
                  </a:lnTo>
                  <a:lnTo>
                    <a:pt x="72666" y="288145"/>
                  </a:lnTo>
                  <a:lnTo>
                    <a:pt x="65378" y="297930"/>
                  </a:lnTo>
                  <a:lnTo>
                    <a:pt x="59107" y="308687"/>
                  </a:lnTo>
                  <a:lnTo>
                    <a:pt x="53516" y="320091"/>
                  </a:lnTo>
                  <a:lnTo>
                    <a:pt x="48377" y="331927"/>
                  </a:lnTo>
                  <a:lnTo>
                    <a:pt x="35142" y="360130"/>
                  </a:lnTo>
                  <a:lnTo>
                    <a:pt x="27661" y="375553"/>
                  </a:lnTo>
                  <a:lnTo>
                    <a:pt x="21263" y="390069"/>
                  </a:lnTo>
                  <a:lnTo>
                    <a:pt x="15586" y="403979"/>
                  </a:lnTo>
                  <a:lnTo>
                    <a:pt x="0" y="444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867400" y="703510"/>
            <a:ext cx="1231901" cy="1353891"/>
            <a:chOff x="5867400" y="703510"/>
            <a:chExt cx="1231901" cy="1353891"/>
          </a:xfrm>
        </p:grpSpPr>
        <p:sp>
          <p:nvSpPr>
            <p:cNvPr id="21" name="Freeform 20"/>
            <p:cNvSpPr/>
            <p:nvPr/>
          </p:nvSpPr>
          <p:spPr>
            <a:xfrm>
              <a:off x="5918200" y="1854200"/>
              <a:ext cx="177801" cy="203201"/>
            </a:xfrm>
            <a:custGeom>
              <a:avLst/>
              <a:gdLst/>
              <a:ahLst/>
              <a:cxnLst/>
              <a:rect l="0" t="0" r="0" b="0"/>
              <a:pathLst>
                <a:path w="177801" h="203201">
                  <a:moveTo>
                    <a:pt x="0" y="0"/>
                  </a:moveTo>
                  <a:lnTo>
                    <a:pt x="6741" y="20225"/>
                  </a:lnTo>
                  <a:lnTo>
                    <a:pt x="11550" y="29006"/>
                  </a:lnTo>
                  <a:lnTo>
                    <a:pt x="17577" y="37682"/>
                  </a:lnTo>
                  <a:lnTo>
                    <a:pt x="24418" y="46287"/>
                  </a:lnTo>
                  <a:lnTo>
                    <a:pt x="31801" y="56258"/>
                  </a:lnTo>
                  <a:lnTo>
                    <a:pt x="47530" y="78626"/>
                  </a:lnTo>
                  <a:lnTo>
                    <a:pt x="55675" y="89106"/>
                  </a:lnTo>
                  <a:lnTo>
                    <a:pt x="63927" y="98915"/>
                  </a:lnTo>
                  <a:lnTo>
                    <a:pt x="72251" y="108276"/>
                  </a:lnTo>
                  <a:lnTo>
                    <a:pt x="89026" y="126204"/>
                  </a:lnTo>
                  <a:lnTo>
                    <a:pt x="97451" y="134936"/>
                  </a:lnTo>
                  <a:lnTo>
                    <a:pt x="107300" y="143579"/>
                  </a:lnTo>
                  <a:lnTo>
                    <a:pt x="118100" y="152164"/>
                  </a:lnTo>
                  <a:lnTo>
                    <a:pt x="129533" y="160709"/>
                  </a:lnTo>
                  <a:lnTo>
                    <a:pt x="139977" y="169228"/>
                  </a:lnTo>
                  <a:lnTo>
                    <a:pt x="149762" y="177730"/>
                  </a:lnTo>
                  <a:lnTo>
                    <a:pt x="1778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867400" y="1701800"/>
              <a:ext cx="127001" cy="254001"/>
            </a:xfrm>
            <a:custGeom>
              <a:avLst/>
              <a:gdLst/>
              <a:ahLst/>
              <a:cxnLst/>
              <a:rect l="0" t="0" r="0" b="0"/>
              <a:pathLst>
                <a:path w="127001" h="254001">
                  <a:moveTo>
                    <a:pt x="0" y="254000"/>
                  </a:moveTo>
                  <a:lnTo>
                    <a:pt x="6741" y="233774"/>
                  </a:lnTo>
                  <a:lnTo>
                    <a:pt x="11550" y="223582"/>
                  </a:lnTo>
                  <a:lnTo>
                    <a:pt x="17577" y="212555"/>
                  </a:lnTo>
                  <a:lnTo>
                    <a:pt x="24418" y="200970"/>
                  </a:lnTo>
                  <a:lnTo>
                    <a:pt x="30390" y="189013"/>
                  </a:lnTo>
                  <a:lnTo>
                    <a:pt x="35782" y="176808"/>
                  </a:lnTo>
                  <a:lnTo>
                    <a:pt x="40788" y="164439"/>
                  </a:lnTo>
                  <a:lnTo>
                    <a:pt x="46947" y="151959"/>
                  </a:lnTo>
                  <a:lnTo>
                    <a:pt x="53876" y="139406"/>
                  </a:lnTo>
                  <a:lnTo>
                    <a:pt x="61317" y="126804"/>
                  </a:lnTo>
                  <a:lnTo>
                    <a:pt x="67689" y="114169"/>
                  </a:lnTo>
                  <a:lnTo>
                    <a:pt x="73349" y="101512"/>
                  </a:lnTo>
                  <a:lnTo>
                    <a:pt x="78532" y="88842"/>
                  </a:lnTo>
                  <a:lnTo>
                    <a:pt x="83399" y="76161"/>
                  </a:lnTo>
                  <a:lnTo>
                    <a:pt x="92570" y="50782"/>
                  </a:lnTo>
                  <a:lnTo>
                    <a:pt x="98402" y="39499"/>
                  </a:lnTo>
                  <a:lnTo>
                    <a:pt x="105112" y="29155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083300" y="1796780"/>
              <a:ext cx="152401" cy="111691"/>
            </a:xfrm>
            <a:custGeom>
              <a:avLst/>
              <a:gdLst/>
              <a:ahLst/>
              <a:cxnLst/>
              <a:rect l="0" t="0" r="0" b="0"/>
              <a:pathLst>
                <a:path w="152401" h="111691">
                  <a:moveTo>
                    <a:pt x="0" y="44720"/>
                  </a:moveTo>
                  <a:lnTo>
                    <a:pt x="13484" y="58204"/>
                  </a:lnTo>
                  <a:lnTo>
                    <a:pt x="18867" y="66409"/>
                  </a:lnTo>
                  <a:lnTo>
                    <a:pt x="23866" y="76112"/>
                  </a:lnTo>
                  <a:lnTo>
                    <a:pt x="28611" y="86815"/>
                  </a:lnTo>
                  <a:lnTo>
                    <a:pt x="36007" y="95361"/>
                  </a:lnTo>
                  <a:lnTo>
                    <a:pt x="45171" y="102469"/>
                  </a:lnTo>
                  <a:lnTo>
                    <a:pt x="55514" y="108619"/>
                  </a:lnTo>
                  <a:lnTo>
                    <a:pt x="66642" y="111308"/>
                  </a:lnTo>
                  <a:lnTo>
                    <a:pt x="78295" y="111690"/>
                  </a:lnTo>
                  <a:lnTo>
                    <a:pt x="90296" y="110533"/>
                  </a:lnTo>
                  <a:lnTo>
                    <a:pt x="98297" y="104117"/>
                  </a:lnTo>
                  <a:lnTo>
                    <a:pt x="103632" y="94196"/>
                  </a:lnTo>
                  <a:lnTo>
                    <a:pt x="107188" y="81937"/>
                  </a:lnTo>
                  <a:lnTo>
                    <a:pt x="108147" y="69531"/>
                  </a:lnTo>
                  <a:lnTo>
                    <a:pt x="107376" y="57027"/>
                  </a:lnTo>
                  <a:lnTo>
                    <a:pt x="105450" y="44458"/>
                  </a:lnTo>
                  <a:lnTo>
                    <a:pt x="102756" y="31845"/>
                  </a:lnTo>
                  <a:lnTo>
                    <a:pt x="99548" y="19203"/>
                  </a:lnTo>
                  <a:lnTo>
                    <a:pt x="95999" y="6542"/>
                  </a:lnTo>
                  <a:lnTo>
                    <a:pt x="96454" y="923"/>
                  </a:lnTo>
                  <a:lnTo>
                    <a:pt x="99581" y="0"/>
                  </a:lnTo>
                  <a:lnTo>
                    <a:pt x="104487" y="2206"/>
                  </a:lnTo>
                  <a:lnTo>
                    <a:pt x="111991" y="5089"/>
                  </a:lnTo>
                  <a:lnTo>
                    <a:pt x="152400" y="193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184900" y="1701800"/>
              <a:ext cx="38101" cy="38101"/>
            </a:xfrm>
            <a:custGeom>
              <a:avLst/>
              <a:gdLst/>
              <a:ahLst/>
              <a:cxnLst/>
              <a:rect l="0" t="0" r="0" b="0"/>
              <a:pathLst>
                <a:path w="38101" h="38101">
                  <a:moveTo>
                    <a:pt x="0" y="0"/>
                  </a:moveTo>
                  <a:lnTo>
                    <a:pt x="381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232017" y="1650548"/>
              <a:ext cx="105284" cy="114753"/>
            </a:xfrm>
            <a:custGeom>
              <a:avLst/>
              <a:gdLst/>
              <a:ahLst/>
              <a:cxnLst/>
              <a:rect l="0" t="0" r="0" b="0"/>
              <a:pathLst>
                <a:path w="105284" h="114753">
                  <a:moveTo>
                    <a:pt x="54483" y="114752"/>
                  </a:moveTo>
                  <a:lnTo>
                    <a:pt x="34257" y="101267"/>
                  </a:lnTo>
                  <a:lnTo>
                    <a:pt x="26887" y="93062"/>
                  </a:lnTo>
                  <a:lnTo>
                    <a:pt x="20564" y="83359"/>
                  </a:lnTo>
                  <a:lnTo>
                    <a:pt x="14936" y="72656"/>
                  </a:lnTo>
                  <a:lnTo>
                    <a:pt x="9774" y="61288"/>
                  </a:lnTo>
                  <a:lnTo>
                    <a:pt x="4921" y="49476"/>
                  </a:lnTo>
                  <a:lnTo>
                    <a:pt x="275" y="37368"/>
                  </a:lnTo>
                  <a:lnTo>
                    <a:pt x="0" y="26473"/>
                  </a:lnTo>
                  <a:lnTo>
                    <a:pt x="2639" y="16388"/>
                  </a:lnTo>
                  <a:lnTo>
                    <a:pt x="7220" y="6843"/>
                  </a:lnTo>
                  <a:lnTo>
                    <a:pt x="14507" y="1890"/>
                  </a:lnTo>
                  <a:lnTo>
                    <a:pt x="23599" y="0"/>
                  </a:lnTo>
                  <a:lnTo>
                    <a:pt x="33894" y="150"/>
                  </a:lnTo>
                  <a:lnTo>
                    <a:pt x="44990" y="3073"/>
                  </a:lnTo>
                  <a:lnTo>
                    <a:pt x="56620" y="7843"/>
                  </a:lnTo>
                  <a:lnTo>
                    <a:pt x="105283" y="258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248400" y="1384300"/>
              <a:ext cx="152401" cy="208263"/>
            </a:xfrm>
            <a:custGeom>
              <a:avLst/>
              <a:gdLst/>
              <a:ahLst/>
              <a:cxnLst/>
              <a:rect l="0" t="0" r="0" b="0"/>
              <a:pathLst>
                <a:path w="152401" h="208263">
                  <a:moveTo>
                    <a:pt x="0" y="0"/>
                  </a:moveTo>
                  <a:lnTo>
                    <a:pt x="35353" y="35353"/>
                  </a:lnTo>
                  <a:lnTo>
                    <a:pt x="44735" y="43324"/>
                  </a:lnTo>
                  <a:lnTo>
                    <a:pt x="55223" y="51460"/>
                  </a:lnTo>
                  <a:lnTo>
                    <a:pt x="66449" y="59707"/>
                  </a:lnTo>
                  <a:lnTo>
                    <a:pt x="76755" y="69438"/>
                  </a:lnTo>
                  <a:lnTo>
                    <a:pt x="86447" y="80158"/>
                  </a:lnTo>
                  <a:lnTo>
                    <a:pt x="95731" y="91539"/>
                  </a:lnTo>
                  <a:lnTo>
                    <a:pt x="104743" y="101948"/>
                  </a:lnTo>
                  <a:lnTo>
                    <a:pt x="113572" y="111709"/>
                  </a:lnTo>
                  <a:lnTo>
                    <a:pt x="122282" y="121039"/>
                  </a:lnTo>
                  <a:lnTo>
                    <a:pt x="125265" y="124437"/>
                  </a:lnTo>
                  <a:lnTo>
                    <a:pt x="124432" y="123880"/>
                  </a:lnTo>
                  <a:lnTo>
                    <a:pt x="121055" y="120687"/>
                  </a:lnTo>
                  <a:lnTo>
                    <a:pt x="114570" y="117147"/>
                  </a:lnTo>
                  <a:lnTo>
                    <a:pt x="106013" y="113375"/>
                  </a:lnTo>
                  <a:lnTo>
                    <a:pt x="96075" y="109450"/>
                  </a:lnTo>
                  <a:lnTo>
                    <a:pt x="86628" y="109655"/>
                  </a:lnTo>
                  <a:lnTo>
                    <a:pt x="77507" y="112615"/>
                  </a:lnTo>
                  <a:lnTo>
                    <a:pt x="68605" y="117409"/>
                  </a:lnTo>
                  <a:lnTo>
                    <a:pt x="62670" y="126251"/>
                  </a:lnTo>
                  <a:lnTo>
                    <a:pt x="58713" y="137789"/>
                  </a:lnTo>
                  <a:lnTo>
                    <a:pt x="56075" y="151126"/>
                  </a:lnTo>
                  <a:lnTo>
                    <a:pt x="55727" y="164251"/>
                  </a:lnTo>
                  <a:lnTo>
                    <a:pt x="56907" y="177233"/>
                  </a:lnTo>
                  <a:lnTo>
                    <a:pt x="59104" y="190122"/>
                  </a:lnTo>
                  <a:lnTo>
                    <a:pt x="66214" y="198715"/>
                  </a:lnTo>
                  <a:lnTo>
                    <a:pt x="76598" y="204443"/>
                  </a:lnTo>
                  <a:lnTo>
                    <a:pt x="89165" y="208262"/>
                  </a:lnTo>
                  <a:lnTo>
                    <a:pt x="100365" y="207985"/>
                  </a:lnTo>
                  <a:lnTo>
                    <a:pt x="110655" y="204979"/>
                  </a:lnTo>
                  <a:lnTo>
                    <a:pt x="120336" y="200152"/>
                  </a:lnTo>
                  <a:lnTo>
                    <a:pt x="128202" y="192701"/>
                  </a:lnTo>
                  <a:lnTo>
                    <a:pt x="134856" y="183501"/>
                  </a:lnTo>
                  <a:lnTo>
                    <a:pt x="1524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375400" y="1384300"/>
              <a:ext cx="37680" cy="87069"/>
            </a:xfrm>
            <a:custGeom>
              <a:avLst/>
              <a:gdLst/>
              <a:ahLst/>
              <a:cxnLst/>
              <a:rect l="0" t="0" r="0" b="0"/>
              <a:pathLst>
                <a:path w="37680" h="87069">
                  <a:moveTo>
                    <a:pt x="0" y="50800"/>
                  </a:moveTo>
                  <a:lnTo>
                    <a:pt x="35353" y="86153"/>
                  </a:lnTo>
                  <a:lnTo>
                    <a:pt x="37679" y="87068"/>
                  </a:lnTo>
                  <a:lnTo>
                    <a:pt x="36408" y="83445"/>
                  </a:lnTo>
                  <a:lnTo>
                    <a:pt x="32739" y="76797"/>
                  </a:lnTo>
                  <a:lnTo>
                    <a:pt x="28881" y="68131"/>
                  </a:lnTo>
                  <a:lnTo>
                    <a:pt x="24899" y="58120"/>
                  </a:ln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454411" y="1282700"/>
              <a:ext cx="136890" cy="126779"/>
            </a:xfrm>
            <a:custGeom>
              <a:avLst/>
              <a:gdLst/>
              <a:ahLst/>
              <a:cxnLst/>
              <a:rect l="0" t="0" r="0" b="0"/>
              <a:pathLst>
                <a:path w="136890" h="126779">
                  <a:moveTo>
                    <a:pt x="35289" y="0"/>
                  </a:moveTo>
                  <a:lnTo>
                    <a:pt x="21804" y="13483"/>
                  </a:lnTo>
                  <a:lnTo>
                    <a:pt x="16421" y="21689"/>
                  </a:lnTo>
                  <a:lnTo>
                    <a:pt x="11422" y="31392"/>
                  </a:lnTo>
                  <a:lnTo>
                    <a:pt x="6677" y="42095"/>
                  </a:lnTo>
                  <a:lnTo>
                    <a:pt x="3514" y="54874"/>
                  </a:lnTo>
                  <a:lnTo>
                    <a:pt x="1406" y="69038"/>
                  </a:lnTo>
                  <a:lnTo>
                    <a:pt x="0" y="84125"/>
                  </a:lnTo>
                  <a:lnTo>
                    <a:pt x="1885" y="97005"/>
                  </a:lnTo>
                  <a:lnTo>
                    <a:pt x="5964" y="108415"/>
                  </a:lnTo>
                  <a:lnTo>
                    <a:pt x="11505" y="118843"/>
                  </a:lnTo>
                  <a:lnTo>
                    <a:pt x="19433" y="124384"/>
                  </a:lnTo>
                  <a:lnTo>
                    <a:pt x="28952" y="126667"/>
                  </a:lnTo>
                  <a:lnTo>
                    <a:pt x="39530" y="126778"/>
                  </a:lnTo>
                  <a:lnTo>
                    <a:pt x="47995" y="122618"/>
                  </a:lnTo>
                  <a:lnTo>
                    <a:pt x="55049" y="115612"/>
                  </a:lnTo>
                  <a:lnTo>
                    <a:pt x="61161" y="106708"/>
                  </a:lnTo>
                  <a:lnTo>
                    <a:pt x="65237" y="95127"/>
                  </a:lnTo>
                  <a:lnTo>
                    <a:pt x="67954" y="81762"/>
                  </a:lnTo>
                  <a:lnTo>
                    <a:pt x="69765" y="67208"/>
                  </a:lnTo>
                  <a:lnTo>
                    <a:pt x="73795" y="60328"/>
                  </a:lnTo>
                  <a:lnTo>
                    <a:pt x="79304" y="58563"/>
                  </a:lnTo>
                  <a:lnTo>
                    <a:pt x="136889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565900" y="990600"/>
              <a:ext cx="177801" cy="163596"/>
            </a:xfrm>
            <a:custGeom>
              <a:avLst/>
              <a:gdLst/>
              <a:ahLst/>
              <a:cxnLst/>
              <a:rect l="0" t="0" r="0" b="0"/>
              <a:pathLst>
                <a:path w="177801" h="163596">
                  <a:moveTo>
                    <a:pt x="0" y="0"/>
                  </a:moveTo>
                  <a:lnTo>
                    <a:pt x="13484" y="20225"/>
                  </a:lnTo>
                  <a:lnTo>
                    <a:pt x="20278" y="29006"/>
                  </a:lnTo>
                  <a:lnTo>
                    <a:pt x="27629" y="37681"/>
                  </a:lnTo>
                  <a:lnTo>
                    <a:pt x="35352" y="46287"/>
                  </a:lnTo>
                  <a:lnTo>
                    <a:pt x="41912" y="56258"/>
                  </a:lnTo>
                  <a:lnTo>
                    <a:pt x="47697" y="67139"/>
                  </a:lnTo>
                  <a:lnTo>
                    <a:pt x="52964" y="78626"/>
                  </a:lnTo>
                  <a:lnTo>
                    <a:pt x="59298" y="90517"/>
                  </a:lnTo>
                  <a:lnTo>
                    <a:pt x="66343" y="102678"/>
                  </a:lnTo>
                  <a:lnTo>
                    <a:pt x="81697" y="127479"/>
                  </a:lnTo>
                  <a:lnTo>
                    <a:pt x="97928" y="152612"/>
                  </a:lnTo>
                  <a:lnTo>
                    <a:pt x="107619" y="159597"/>
                  </a:lnTo>
                  <a:lnTo>
                    <a:pt x="118312" y="162842"/>
                  </a:lnTo>
                  <a:lnTo>
                    <a:pt x="129675" y="163595"/>
                  </a:lnTo>
                  <a:lnTo>
                    <a:pt x="138661" y="159863"/>
                  </a:lnTo>
                  <a:lnTo>
                    <a:pt x="146063" y="153142"/>
                  </a:lnTo>
                  <a:lnTo>
                    <a:pt x="1778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753162" y="957883"/>
              <a:ext cx="130239" cy="76543"/>
            </a:xfrm>
            <a:custGeom>
              <a:avLst/>
              <a:gdLst/>
              <a:ahLst/>
              <a:cxnLst/>
              <a:rect l="0" t="0" r="0" b="0"/>
              <a:pathLst>
                <a:path w="130239" h="76543">
                  <a:moveTo>
                    <a:pt x="79438" y="7317"/>
                  </a:moveTo>
                  <a:lnTo>
                    <a:pt x="59212" y="574"/>
                  </a:lnTo>
                  <a:lnTo>
                    <a:pt x="49020" y="0"/>
                  </a:lnTo>
                  <a:lnTo>
                    <a:pt x="37992" y="1027"/>
                  </a:lnTo>
                  <a:lnTo>
                    <a:pt x="26407" y="3124"/>
                  </a:lnTo>
                  <a:lnTo>
                    <a:pt x="17273" y="8755"/>
                  </a:lnTo>
                  <a:lnTo>
                    <a:pt x="9772" y="16742"/>
                  </a:lnTo>
                  <a:lnTo>
                    <a:pt x="3361" y="26300"/>
                  </a:lnTo>
                  <a:lnTo>
                    <a:pt x="497" y="36906"/>
                  </a:lnTo>
                  <a:lnTo>
                    <a:pt x="0" y="48209"/>
                  </a:lnTo>
                  <a:lnTo>
                    <a:pt x="1079" y="59978"/>
                  </a:lnTo>
                  <a:lnTo>
                    <a:pt x="7443" y="67824"/>
                  </a:lnTo>
                  <a:lnTo>
                    <a:pt x="17330" y="73055"/>
                  </a:lnTo>
                  <a:lnTo>
                    <a:pt x="29566" y="76542"/>
                  </a:lnTo>
                  <a:lnTo>
                    <a:pt x="41956" y="76045"/>
                  </a:lnTo>
                  <a:lnTo>
                    <a:pt x="54450" y="72891"/>
                  </a:lnTo>
                  <a:lnTo>
                    <a:pt x="67013" y="67966"/>
                  </a:lnTo>
                  <a:lnTo>
                    <a:pt x="73977" y="60450"/>
                  </a:lnTo>
                  <a:lnTo>
                    <a:pt x="77208" y="51205"/>
                  </a:lnTo>
                  <a:lnTo>
                    <a:pt x="77951" y="40809"/>
                  </a:lnTo>
                  <a:lnTo>
                    <a:pt x="75625" y="31056"/>
                  </a:lnTo>
                  <a:lnTo>
                    <a:pt x="71251" y="21732"/>
                  </a:lnTo>
                  <a:lnTo>
                    <a:pt x="65514" y="12693"/>
                  </a:lnTo>
                  <a:lnTo>
                    <a:pt x="63099" y="10901"/>
                  </a:lnTo>
                  <a:lnTo>
                    <a:pt x="62901" y="13940"/>
                  </a:lnTo>
                  <a:lnTo>
                    <a:pt x="64180" y="20199"/>
                  </a:lnTo>
                  <a:lnTo>
                    <a:pt x="70677" y="25782"/>
                  </a:lnTo>
                  <a:lnTo>
                    <a:pt x="80653" y="30916"/>
                  </a:lnTo>
                  <a:lnTo>
                    <a:pt x="130238" y="454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832600" y="914400"/>
              <a:ext cx="25401" cy="25401"/>
            </a:xfrm>
            <a:custGeom>
              <a:avLst/>
              <a:gdLst/>
              <a:ahLst/>
              <a:cxnLst/>
              <a:rect l="0" t="0" r="0" b="0"/>
              <a:pathLst>
                <a:path w="25401" h="25401">
                  <a:moveTo>
                    <a:pt x="0" y="0"/>
                  </a:moveTo>
                  <a:lnTo>
                    <a:pt x="254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856161" y="856143"/>
              <a:ext cx="116140" cy="121758"/>
            </a:xfrm>
            <a:custGeom>
              <a:avLst/>
              <a:gdLst/>
              <a:ahLst/>
              <a:cxnLst/>
              <a:rect l="0" t="0" r="0" b="0"/>
              <a:pathLst>
                <a:path w="116140" h="121758">
                  <a:moveTo>
                    <a:pt x="52639" y="121757"/>
                  </a:moveTo>
                  <a:lnTo>
                    <a:pt x="45897" y="101531"/>
                  </a:lnTo>
                  <a:lnTo>
                    <a:pt x="41088" y="91339"/>
                  </a:lnTo>
                  <a:lnTo>
                    <a:pt x="35061" y="80312"/>
                  </a:lnTo>
                  <a:lnTo>
                    <a:pt x="28220" y="68727"/>
                  </a:lnTo>
                  <a:lnTo>
                    <a:pt x="20837" y="58181"/>
                  </a:lnTo>
                  <a:lnTo>
                    <a:pt x="13094" y="48328"/>
                  </a:lnTo>
                  <a:lnTo>
                    <a:pt x="5109" y="38938"/>
                  </a:lnTo>
                  <a:lnTo>
                    <a:pt x="1197" y="28444"/>
                  </a:lnTo>
                  <a:lnTo>
                    <a:pt x="0" y="17215"/>
                  </a:lnTo>
                  <a:lnTo>
                    <a:pt x="612" y="5495"/>
                  </a:lnTo>
                  <a:lnTo>
                    <a:pt x="5255" y="505"/>
                  </a:lnTo>
                  <a:lnTo>
                    <a:pt x="12582" y="0"/>
                  </a:lnTo>
                  <a:lnTo>
                    <a:pt x="21701" y="2485"/>
                  </a:lnTo>
                  <a:lnTo>
                    <a:pt x="30603" y="6965"/>
                  </a:lnTo>
                  <a:lnTo>
                    <a:pt x="39359" y="12773"/>
                  </a:lnTo>
                  <a:lnTo>
                    <a:pt x="48019" y="19467"/>
                  </a:lnTo>
                  <a:lnTo>
                    <a:pt x="58026" y="25342"/>
                  </a:lnTo>
                  <a:lnTo>
                    <a:pt x="68930" y="30669"/>
                  </a:lnTo>
                  <a:lnTo>
                    <a:pt x="116139" y="582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946900" y="703510"/>
              <a:ext cx="152401" cy="113699"/>
            </a:xfrm>
            <a:custGeom>
              <a:avLst/>
              <a:gdLst/>
              <a:ahLst/>
              <a:cxnLst/>
              <a:rect l="0" t="0" r="0" b="0"/>
              <a:pathLst>
                <a:path w="152401" h="113699">
                  <a:moveTo>
                    <a:pt x="0" y="109290"/>
                  </a:moveTo>
                  <a:lnTo>
                    <a:pt x="13484" y="89064"/>
                  </a:lnTo>
                  <a:lnTo>
                    <a:pt x="21689" y="80283"/>
                  </a:lnTo>
                  <a:lnTo>
                    <a:pt x="31393" y="71608"/>
                  </a:lnTo>
                  <a:lnTo>
                    <a:pt x="42095" y="63002"/>
                  </a:lnTo>
                  <a:lnTo>
                    <a:pt x="52052" y="54442"/>
                  </a:lnTo>
                  <a:lnTo>
                    <a:pt x="61512" y="45913"/>
                  </a:lnTo>
                  <a:lnTo>
                    <a:pt x="70642" y="37405"/>
                  </a:lnTo>
                  <a:lnTo>
                    <a:pt x="73905" y="27500"/>
                  </a:lnTo>
                  <a:lnTo>
                    <a:pt x="73259" y="16663"/>
                  </a:lnTo>
                  <a:lnTo>
                    <a:pt x="70005" y="5205"/>
                  </a:lnTo>
                  <a:lnTo>
                    <a:pt x="65015" y="389"/>
                  </a:lnTo>
                  <a:lnTo>
                    <a:pt x="58865" y="0"/>
                  </a:lnTo>
                  <a:lnTo>
                    <a:pt x="51944" y="2563"/>
                  </a:lnTo>
                  <a:lnTo>
                    <a:pt x="45918" y="8505"/>
                  </a:lnTo>
                  <a:lnTo>
                    <a:pt x="40489" y="16700"/>
                  </a:lnTo>
                  <a:lnTo>
                    <a:pt x="35459" y="26397"/>
                  </a:lnTo>
                  <a:lnTo>
                    <a:pt x="32106" y="38505"/>
                  </a:lnTo>
                  <a:lnTo>
                    <a:pt x="29871" y="52222"/>
                  </a:lnTo>
                  <a:lnTo>
                    <a:pt x="28380" y="67011"/>
                  </a:lnTo>
                  <a:lnTo>
                    <a:pt x="31620" y="78282"/>
                  </a:lnTo>
                  <a:lnTo>
                    <a:pt x="38013" y="87207"/>
                  </a:lnTo>
                  <a:lnTo>
                    <a:pt x="46509" y="94568"/>
                  </a:lnTo>
                  <a:lnTo>
                    <a:pt x="56405" y="100886"/>
                  </a:lnTo>
                  <a:lnTo>
                    <a:pt x="67236" y="106509"/>
                  </a:lnTo>
                  <a:lnTo>
                    <a:pt x="78691" y="111669"/>
                  </a:lnTo>
                  <a:lnTo>
                    <a:pt x="90561" y="113698"/>
                  </a:lnTo>
                  <a:lnTo>
                    <a:pt x="102706" y="113640"/>
                  </a:lnTo>
                  <a:lnTo>
                    <a:pt x="152400" y="109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SOfficePNG(2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84200"/>
            <a:ext cx="10160000" cy="546887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431800" y="0"/>
            <a:ext cx="5765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Where do the apes live?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572500" y="5994400"/>
            <a:ext cx="368301" cy="533401"/>
            <a:chOff x="8572500" y="5994400"/>
            <a:chExt cx="368301" cy="533401"/>
          </a:xfrm>
        </p:grpSpPr>
        <p:sp>
          <p:nvSpPr>
            <p:cNvPr id="4" name="Freeform 3"/>
            <p:cNvSpPr/>
            <p:nvPr/>
          </p:nvSpPr>
          <p:spPr>
            <a:xfrm>
              <a:off x="8572500" y="6083300"/>
              <a:ext cx="127001" cy="444501"/>
            </a:xfrm>
            <a:custGeom>
              <a:avLst/>
              <a:gdLst/>
              <a:ahLst/>
              <a:cxnLst/>
              <a:rect l="0" t="0" r="0" b="0"/>
              <a:pathLst>
                <a:path w="127001" h="444501">
                  <a:moveTo>
                    <a:pt x="127000" y="0"/>
                  </a:moveTo>
                  <a:lnTo>
                    <a:pt x="120258" y="20225"/>
                  </a:lnTo>
                  <a:lnTo>
                    <a:pt x="116861" y="31828"/>
                  </a:lnTo>
                  <a:lnTo>
                    <a:pt x="105337" y="75125"/>
                  </a:lnTo>
                  <a:lnTo>
                    <a:pt x="97146" y="107237"/>
                  </a:lnTo>
                  <a:lnTo>
                    <a:pt x="91575" y="123702"/>
                  </a:lnTo>
                  <a:lnTo>
                    <a:pt x="85039" y="140324"/>
                  </a:lnTo>
                  <a:lnTo>
                    <a:pt x="77859" y="157049"/>
                  </a:lnTo>
                  <a:lnTo>
                    <a:pt x="71662" y="173844"/>
                  </a:lnTo>
                  <a:lnTo>
                    <a:pt x="66119" y="190684"/>
                  </a:lnTo>
                  <a:lnTo>
                    <a:pt x="61012" y="207556"/>
                  </a:lnTo>
                  <a:lnTo>
                    <a:pt x="51575" y="241354"/>
                  </a:lnTo>
                  <a:lnTo>
                    <a:pt x="47083" y="258269"/>
                  </a:lnTo>
                  <a:lnTo>
                    <a:pt x="44089" y="275190"/>
                  </a:lnTo>
                  <a:lnTo>
                    <a:pt x="42092" y="292115"/>
                  </a:lnTo>
                  <a:lnTo>
                    <a:pt x="40761" y="309043"/>
                  </a:lnTo>
                  <a:lnTo>
                    <a:pt x="38463" y="324562"/>
                  </a:lnTo>
                  <a:lnTo>
                    <a:pt x="35520" y="339141"/>
                  </a:lnTo>
                  <a:lnTo>
                    <a:pt x="32146" y="353094"/>
                  </a:lnTo>
                  <a:lnTo>
                    <a:pt x="28486" y="366629"/>
                  </a:lnTo>
                  <a:lnTo>
                    <a:pt x="24635" y="379886"/>
                  </a:lnTo>
                  <a:lnTo>
                    <a:pt x="0" y="444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8661400" y="5994400"/>
              <a:ext cx="279401" cy="483733"/>
            </a:xfrm>
            <a:custGeom>
              <a:avLst/>
              <a:gdLst/>
              <a:ahLst/>
              <a:cxnLst/>
              <a:rect l="0" t="0" r="0" b="0"/>
              <a:pathLst>
                <a:path w="279401" h="483733">
                  <a:moveTo>
                    <a:pt x="0" y="139700"/>
                  </a:moveTo>
                  <a:lnTo>
                    <a:pt x="17676" y="192730"/>
                  </a:lnTo>
                  <a:lnTo>
                    <a:pt x="23073" y="204686"/>
                  </a:lnTo>
                  <a:lnTo>
                    <a:pt x="29493" y="216891"/>
                  </a:lnTo>
                  <a:lnTo>
                    <a:pt x="36595" y="229260"/>
                  </a:lnTo>
                  <a:lnTo>
                    <a:pt x="42741" y="244562"/>
                  </a:lnTo>
                  <a:lnTo>
                    <a:pt x="48249" y="261819"/>
                  </a:lnTo>
                  <a:lnTo>
                    <a:pt x="53333" y="280379"/>
                  </a:lnTo>
                  <a:lnTo>
                    <a:pt x="59544" y="298397"/>
                  </a:lnTo>
                  <a:lnTo>
                    <a:pt x="66507" y="316053"/>
                  </a:lnTo>
                  <a:lnTo>
                    <a:pt x="73971" y="333469"/>
                  </a:lnTo>
                  <a:lnTo>
                    <a:pt x="80358" y="350723"/>
                  </a:lnTo>
                  <a:lnTo>
                    <a:pt x="86028" y="367871"/>
                  </a:lnTo>
                  <a:lnTo>
                    <a:pt x="91218" y="384947"/>
                  </a:lnTo>
                  <a:lnTo>
                    <a:pt x="97501" y="401976"/>
                  </a:lnTo>
                  <a:lnTo>
                    <a:pt x="104511" y="418973"/>
                  </a:lnTo>
                  <a:lnTo>
                    <a:pt x="112007" y="435948"/>
                  </a:lnTo>
                  <a:lnTo>
                    <a:pt x="118416" y="451499"/>
                  </a:lnTo>
                  <a:lnTo>
                    <a:pt x="124100" y="466099"/>
                  </a:lnTo>
                  <a:lnTo>
                    <a:pt x="129299" y="480066"/>
                  </a:lnTo>
                  <a:lnTo>
                    <a:pt x="135588" y="483732"/>
                  </a:lnTo>
                  <a:lnTo>
                    <a:pt x="142603" y="480533"/>
                  </a:lnTo>
                  <a:lnTo>
                    <a:pt x="150102" y="472755"/>
                  </a:lnTo>
                  <a:lnTo>
                    <a:pt x="155101" y="459103"/>
                  </a:lnTo>
                  <a:lnTo>
                    <a:pt x="158434" y="441535"/>
                  </a:lnTo>
                  <a:lnTo>
                    <a:pt x="160656" y="421357"/>
                  </a:lnTo>
                  <a:lnTo>
                    <a:pt x="162137" y="399438"/>
                  </a:lnTo>
                  <a:lnTo>
                    <a:pt x="163124" y="376358"/>
                  </a:lnTo>
                  <a:lnTo>
                    <a:pt x="163783" y="352506"/>
                  </a:lnTo>
                  <a:lnTo>
                    <a:pt x="165633" y="332370"/>
                  </a:lnTo>
                  <a:lnTo>
                    <a:pt x="168278" y="314713"/>
                  </a:lnTo>
                  <a:lnTo>
                    <a:pt x="171451" y="298708"/>
                  </a:lnTo>
                  <a:lnTo>
                    <a:pt x="178741" y="265874"/>
                  </a:lnTo>
                  <a:lnTo>
                    <a:pt x="182660" y="249216"/>
                  </a:lnTo>
                  <a:lnTo>
                    <a:pt x="186685" y="233877"/>
                  </a:lnTo>
                  <a:lnTo>
                    <a:pt x="194919" y="205545"/>
                  </a:lnTo>
                  <a:lnTo>
                    <a:pt x="199090" y="187830"/>
                  </a:lnTo>
                  <a:lnTo>
                    <a:pt x="203282" y="167553"/>
                  </a:lnTo>
                  <a:lnTo>
                    <a:pt x="207488" y="145569"/>
                  </a:lnTo>
                  <a:lnTo>
                    <a:pt x="214525" y="125268"/>
                  </a:lnTo>
                  <a:lnTo>
                    <a:pt x="223449" y="106089"/>
                  </a:lnTo>
                  <a:lnTo>
                    <a:pt x="233633" y="87659"/>
                  </a:lnTo>
                  <a:lnTo>
                    <a:pt x="241833" y="71139"/>
                  </a:lnTo>
                  <a:lnTo>
                    <a:pt x="248711" y="55893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153400" y="6466065"/>
            <a:ext cx="1066801" cy="772936"/>
            <a:chOff x="8153400" y="6466065"/>
            <a:chExt cx="1066801" cy="772936"/>
          </a:xfrm>
        </p:grpSpPr>
        <p:sp>
          <p:nvSpPr>
            <p:cNvPr id="7" name="Freeform 6"/>
            <p:cNvSpPr/>
            <p:nvPr/>
          </p:nvSpPr>
          <p:spPr>
            <a:xfrm>
              <a:off x="8505377" y="6781800"/>
              <a:ext cx="194124" cy="457201"/>
            </a:xfrm>
            <a:custGeom>
              <a:avLst/>
              <a:gdLst/>
              <a:ahLst/>
              <a:cxnLst/>
              <a:rect l="0" t="0" r="0" b="0"/>
              <a:pathLst>
                <a:path w="194124" h="457201">
                  <a:moveTo>
                    <a:pt x="194123" y="0"/>
                  </a:moveTo>
                  <a:lnTo>
                    <a:pt x="167154" y="0"/>
                  </a:lnTo>
                  <a:lnTo>
                    <a:pt x="154978" y="1410"/>
                  </a:lnTo>
                  <a:lnTo>
                    <a:pt x="142626" y="3762"/>
                  </a:lnTo>
                  <a:lnTo>
                    <a:pt x="130158" y="6741"/>
                  </a:lnTo>
                  <a:lnTo>
                    <a:pt x="119024" y="11550"/>
                  </a:lnTo>
                  <a:lnTo>
                    <a:pt x="108779" y="17577"/>
                  </a:lnTo>
                  <a:lnTo>
                    <a:pt x="99127" y="24418"/>
                  </a:lnTo>
                  <a:lnTo>
                    <a:pt x="88459" y="33211"/>
                  </a:lnTo>
                  <a:lnTo>
                    <a:pt x="77113" y="43308"/>
                  </a:lnTo>
                  <a:lnTo>
                    <a:pt x="54629" y="64403"/>
                  </a:lnTo>
                  <a:lnTo>
                    <a:pt x="35229" y="83186"/>
                  </a:lnTo>
                  <a:lnTo>
                    <a:pt x="27516" y="93557"/>
                  </a:lnTo>
                  <a:lnTo>
                    <a:pt x="20963" y="104705"/>
                  </a:lnTo>
                  <a:lnTo>
                    <a:pt x="15182" y="116370"/>
                  </a:lnTo>
                  <a:lnTo>
                    <a:pt x="9918" y="128380"/>
                  </a:lnTo>
                  <a:lnTo>
                    <a:pt x="4997" y="140620"/>
                  </a:lnTo>
                  <a:lnTo>
                    <a:pt x="306" y="153013"/>
                  </a:lnTo>
                  <a:lnTo>
                    <a:pt x="0" y="164097"/>
                  </a:lnTo>
                  <a:lnTo>
                    <a:pt x="2619" y="174309"/>
                  </a:lnTo>
                  <a:lnTo>
                    <a:pt x="7187" y="183939"/>
                  </a:lnTo>
                  <a:lnTo>
                    <a:pt x="15876" y="191771"/>
                  </a:lnTo>
                  <a:lnTo>
                    <a:pt x="27314" y="198403"/>
                  </a:lnTo>
                  <a:lnTo>
                    <a:pt x="40583" y="204235"/>
                  </a:lnTo>
                  <a:lnTo>
                    <a:pt x="55074" y="209534"/>
                  </a:lnTo>
                  <a:lnTo>
                    <a:pt x="70380" y="214478"/>
                  </a:lnTo>
                  <a:lnTo>
                    <a:pt x="101026" y="223735"/>
                  </a:lnTo>
                  <a:lnTo>
                    <a:pt x="128757" y="232552"/>
                  </a:lnTo>
                  <a:lnTo>
                    <a:pt x="140668" y="239701"/>
                  </a:lnTo>
                  <a:lnTo>
                    <a:pt x="151431" y="248701"/>
                  </a:lnTo>
                  <a:lnTo>
                    <a:pt x="161428" y="258934"/>
                  </a:lnTo>
                  <a:lnTo>
                    <a:pt x="169504" y="269989"/>
                  </a:lnTo>
                  <a:lnTo>
                    <a:pt x="176299" y="281592"/>
                  </a:lnTo>
                  <a:lnTo>
                    <a:pt x="182240" y="293561"/>
                  </a:lnTo>
                  <a:lnTo>
                    <a:pt x="184790" y="305774"/>
                  </a:lnTo>
                  <a:lnTo>
                    <a:pt x="185078" y="318149"/>
                  </a:lnTo>
                  <a:lnTo>
                    <a:pt x="183860" y="330633"/>
                  </a:lnTo>
                  <a:lnTo>
                    <a:pt x="181636" y="343189"/>
                  </a:lnTo>
                  <a:lnTo>
                    <a:pt x="178743" y="355792"/>
                  </a:lnTo>
                  <a:lnTo>
                    <a:pt x="175403" y="368427"/>
                  </a:lnTo>
                  <a:lnTo>
                    <a:pt x="170353" y="381085"/>
                  </a:lnTo>
                  <a:lnTo>
                    <a:pt x="164165" y="393757"/>
                  </a:lnTo>
                  <a:lnTo>
                    <a:pt x="157218" y="406437"/>
                  </a:lnTo>
                  <a:lnTo>
                    <a:pt x="149764" y="417714"/>
                  </a:lnTo>
                  <a:lnTo>
                    <a:pt x="141972" y="428053"/>
                  </a:lnTo>
                  <a:lnTo>
                    <a:pt x="133956" y="437769"/>
                  </a:lnTo>
                  <a:lnTo>
                    <a:pt x="122966" y="444245"/>
                  </a:lnTo>
                  <a:lnTo>
                    <a:pt x="109997" y="448564"/>
                  </a:lnTo>
                  <a:lnTo>
                    <a:pt x="54423" y="457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8153400" y="6540500"/>
              <a:ext cx="187461" cy="392110"/>
            </a:xfrm>
            <a:custGeom>
              <a:avLst/>
              <a:gdLst/>
              <a:ahLst/>
              <a:cxnLst/>
              <a:rect l="0" t="0" r="0" b="0"/>
              <a:pathLst>
                <a:path w="187461" h="392110">
                  <a:moveTo>
                    <a:pt x="0" y="152400"/>
                  </a:moveTo>
                  <a:lnTo>
                    <a:pt x="17676" y="205430"/>
                  </a:lnTo>
                  <a:lnTo>
                    <a:pt x="21662" y="218797"/>
                  </a:lnTo>
                  <a:lnTo>
                    <a:pt x="29853" y="248702"/>
                  </a:lnTo>
                  <a:lnTo>
                    <a:pt x="46610" y="312481"/>
                  </a:lnTo>
                  <a:lnTo>
                    <a:pt x="55052" y="340669"/>
                  </a:lnTo>
                  <a:lnTo>
                    <a:pt x="57868" y="355524"/>
                  </a:lnTo>
                  <a:lnTo>
                    <a:pt x="59745" y="371071"/>
                  </a:lnTo>
                  <a:lnTo>
                    <a:pt x="60997" y="387081"/>
                  </a:lnTo>
                  <a:lnTo>
                    <a:pt x="61831" y="392109"/>
                  </a:lnTo>
                  <a:lnTo>
                    <a:pt x="62386" y="389817"/>
                  </a:lnTo>
                  <a:lnTo>
                    <a:pt x="62758" y="382644"/>
                  </a:lnTo>
                  <a:lnTo>
                    <a:pt x="63169" y="355860"/>
                  </a:lnTo>
                  <a:lnTo>
                    <a:pt x="63480" y="237081"/>
                  </a:lnTo>
                  <a:lnTo>
                    <a:pt x="64898" y="221554"/>
                  </a:lnTo>
                  <a:lnTo>
                    <a:pt x="67254" y="206969"/>
                  </a:lnTo>
                  <a:lnTo>
                    <a:pt x="70236" y="193013"/>
                  </a:lnTo>
                  <a:lnTo>
                    <a:pt x="76457" y="185119"/>
                  </a:lnTo>
                  <a:lnTo>
                    <a:pt x="84838" y="181268"/>
                  </a:lnTo>
                  <a:lnTo>
                    <a:pt x="94658" y="180112"/>
                  </a:lnTo>
                  <a:lnTo>
                    <a:pt x="102616" y="183574"/>
                  </a:lnTo>
                  <a:lnTo>
                    <a:pt x="109333" y="190117"/>
                  </a:lnTo>
                  <a:lnTo>
                    <a:pt x="115222" y="198711"/>
                  </a:lnTo>
                  <a:lnTo>
                    <a:pt x="120559" y="211496"/>
                  </a:lnTo>
                  <a:lnTo>
                    <a:pt x="125527" y="227075"/>
                  </a:lnTo>
                  <a:lnTo>
                    <a:pt x="130252" y="244516"/>
                  </a:lnTo>
                  <a:lnTo>
                    <a:pt x="139263" y="275185"/>
                  </a:lnTo>
                  <a:lnTo>
                    <a:pt x="143642" y="289290"/>
                  </a:lnTo>
                  <a:lnTo>
                    <a:pt x="149383" y="295871"/>
                  </a:lnTo>
                  <a:lnTo>
                    <a:pt x="156033" y="297436"/>
                  </a:lnTo>
                  <a:lnTo>
                    <a:pt x="163289" y="295657"/>
                  </a:lnTo>
                  <a:lnTo>
                    <a:pt x="169536" y="290238"/>
                  </a:lnTo>
                  <a:lnTo>
                    <a:pt x="175113" y="282392"/>
                  </a:lnTo>
                  <a:lnTo>
                    <a:pt x="180242" y="272928"/>
                  </a:lnTo>
                  <a:lnTo>
                    <a:pt x="183661" y="260974"/>
                  </a:lnTo>
                  <a:lnTo>
                    <a:pt x="185940" y="247360"/>
                  </a:lnTo>
                  <a:lnTo>
                    <a:pt x="187460" y="232640"/>
                  </a:lnTo>
                  <a:lnTo>
                    <a:pt x="187062" y="217182"/>
                  </a:lnTo>
                  <a:lnTo>
                    <a:pt x="185386" y="201232"/>
                  </a:lnTo>
                  <a:lnTo>
                    <a:pt x="182857" y="184955"/>
                  </a:lnTo>
                  <a:lnTo>
                    <a:pt x="181171" y="168458"/>
                  </a:lnTo>
                  <a:lnTo>
                    <a:pt x="180047" y="151817"/>
                  </a:lnTo>
                  <a:lnTo>
                    <a:pt x="179298" y="135077"/>
                  </a:lnTo>
                  <a:lnTo>
                    <a:pt x="177387" y="118274"/>
                  </a:lnTo>
                  <a:lnTo>
                    <a:pt x="174702" y="101427"/>
                  </a:lnTo>
                  <a:lnTo>
                    <a:pt x="171501" y="84551"/>
                  </a:lnTo>
                  <a:lnTo>
                    <a:pt x="169367" y="67656"/>
                  </a:lnTo>
                  <a:lnTo>
                    <a:pt x="167944" y="50748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8877668" y="6466065"/>
              <a:ext cx="342533" cy="303036"/>
            </a:xfrm>
            <a:custGeom>
              <a:avLst/>
              <a:gdLst/>
              <a:ahLst/>
              <a:cxnLst/>
              <a:rect l="0" t="0" r="0" b="0"/>
              <a:pathLst>
                <a:path w="342533" h="303036">
                  <a:moveTo>
                    <a:pt x="202832" y="10935"/>
                  </a:moveTo>
                  <a:lnTo>
                    <a:pt x="132125" y="10935"/>
                  </a:lnTo>
                  <a:lnTo>
                    <a:pt x="117594" y="9523"/>
                  </a:lnTo>
                  <a:lnTo>
                    <a:pt x="103672" y="7172"/>
                  </a:lnTo>
                  <a:lnTo>
                    <a:pt x="90159" y="4193"/>
                  </a:lnTo>
                  <a:lnTo>
                    <a:pt x="75505" y="2207"/>
                  </a:lnTo>
                  <a:lnTo>
                    <a:pt x="60091" y="882"/>
                  </a:lnTo>
                  <a:lnTo>
                    <a:pt x="44171" y="0"/>
                  </a:lnTo>
                  <a:lnTo>
                    <a:pt x="30736" y="2233"/>
                  </a:lnTo>
                  <a:lnTo>
                    <a:pt x="18957" y="6545"/>
                  </a:lnTo>
                  <a:lnTo>
                    <a:pt x="8281" y="12241"/>
                  </a:lnTo>
                  <a:lnTo>
                    <a:pt x="2576" y="20272"/>
                  </a:lnTo>
                  <a:lnTo>
                    <a:pt x="183" y="29860"/>
                  </a:lnTo>
                  <a:lnTo>
                    <a:pt x="0" y="40485"/>
                  </a:lnTo>
                  <a:lnTo>
                    <a:pt x="1288" y="54623"/>
                  </a:lnTo>
                  <a:lnTo>
                    <a:pt x="3558" y="71105"/>
                  </a:lnTo>
                  <a:lnTo>
                    <a:pt x="6483" y="89148"/>
                  </a:lnTo>
                  <a:lnTo>
                    <a:pt x="8433" y="106822"/>
                  </a:lnTo>
                  <a:lnTo>
                    <a:pt x="9732" y="124248"/>
                  </a:lnTo>
                  <a:lnTo>
                    <a:pt x="10598" y="141510"/>
                  </a:lnTo>
                  <a:lnTo>
                    <a:pt x="12587" y="160073"/>
                  </a:lnTo>
                  <a:lnTo>
                    <a:pt x="15324" y="179505"/>
                  </a:lnTo>
                  <a:lnTo>
                    <a:pt x="18560" y="199515"/>
                  </a:lnTo>
                  <a:lnTo>
                    <a:pt x="22128" y="217088"/>
                  </a:lnTo>
                  <a:lnTo>
                    <a:pt x="25918" y="233037"/>
                  </a:lnTo>
                  <a:lnTo>
                    <a:pt x="29856" y="247903"/>
                  </a:lnTo>
                  <a:lnTo>
                    <a:pt x="37994" y="275709"/>
                  </a:lnTo>
                  <a:lnTo>
                    <a:pt x="42140" y="289051"/>
                  </a:lnTo>
                  <a:lnTo>
                    <a:pt x="50549" y="296534"/>
                  </a:lnTo>
                  <a:lnTo>
                    <a:pt x="61798" y="300112"/>
                  </a:lnTo>
                  <a:lnTo>
                    <a:pt x="74942" y="301087"/>
                  </a:lnTo>
                  <a:lnTo>
                    <a:pt x="86528" y="298914"/>
                  </a:lnTo>
                  <a:lnTo>
                    <a:pt x="97074" y="294643"/>
                  </a:lnTo>
                  <a:lnTo>
                    <a:pt x="106926" y="288973"/>
                  </a:lnTo>
                  <a:lnTo>
                    <a:pt x="119139" y="285194"/>
                  </a:lnTo>
                  <a:lnTo>
                    <a:pt x="132926" y="282674"/>
                  </a:lnTo>
                  <a:lnTo>
                    <a:pt x="147761" y="280994"/>
                  </a:lnTo>
                  <a:lnTo>
                    <a:pt x="164707" y="279874"/>
                  </a:lnTo>
                  <a:lnTo>
                    <a:pt x="183059" y="279127"/>
                  </a:lnTo>
                  <a:lnTo>
                    <a:pt x="202350" y="278630"/>
                  </a:lnTo>
                  <a:lnTo>
                    <a:pt x="219444" y="279710"/>
                  </a:lnTo>
                  <a:lnTo>
                    <a:pt x="235073" y="281840"/>
                  </a:lnTo>
                  <a:lnTo>
                    <a:pt x="249726" y="284671"/>
                  </a:lnTo>
                  <a:lnTo>
                    <a:pt x="263728" y="287970"/>
                  </a:lnTo>
                  <a:lnTo>
                    <a:pt x="277296" y="291580"/>
                  </a:lnTo>
                  <a:lnTo>
                    <a:pt x="342532" y="3030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9004300" y="6654800"/>
              <a:ext cx="1" cy="25401"/>
            </a:xfrm>
            <a:custGeom>
              <a:avLst/>
              <a:gdLst/>
              <a:ahLst/>
              <a:cxnLst/>
              <a:rect l="0" t="0" r="0" b="0"/>
              <a:pathLst>
                <a:path w="1" h="25401">
                  <a:moveTo>
                    <a:pt x="0" y="254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27500" y="3200400"/>
            <a:ext cx="304801" cy="215901"/>
            <a:chOff x="4127500" y="3200400"/>
            <a:chExt cx="304801" cy="215901"/>
          </a:xfrm>
        </p:grpSpPr>
        <p:sp>
          <p:nvSpPr>
            <p:cNvPr id="12" name="Freeform 11"/>
            <p:cNvSpPr/>
            <p:nvPr/>
          </p:nvSpPr>
          <p:spPr>
            <a:xfrm>
              <a:off x="4127500" y="3200400"/>
              <a:ext cx="165101" cy="215901"/>
            </a:xfrm>
            <a:custGeom>
              <a:avLst/>
              <a:gdLst/>
              <a:ahLst/>
              <a:cxnLst/>
              <a:rect l="0" t="0" r="0" b="0"/>
              <a:pathLst>
                <a:path w="165101" h="215901">
                  <a:moveTo>
                    <a:pt x="165100" y="0"/>
                  </a:moveTo>
                  <a:lnTo>
                    <a:pt x="151615" y="20225"/>
                  </a:lnTo>
                  <a:lnTo>
                    <a:pt x="146232" y="30417"/>
                  </a:lnTo>
                  <a:lnTo>
                    <a:pt x="141233" y="41444"/>
                  </a:lnTo>
                  <a:lnTo>
                    <a:pt x="136488" y="53029"/>
                  </a:lnTo>
                  <a:lnTo>
                    <a:pt x="130503" y="63575"/>
                  </a:lnTo>
                  <a:lnTo>
                    <a:pt x="123691" y="73428"/>
                  </a:lnTo>
                  <a:lnTo>
                    <a:pt x="116327" y="82818"/>
                  </a:lnTo>
                  <a:lnTo>
                    <a:pt x="108596" y="91901"/>
                  </a:lnTo>
                  <a:lnTo>
                    <a:pt x="100619" y="100778"/>
                  </a:lnTo>
                  <a:lnTo>
                    <a:pt x="84230" y="118168"/>
                  </a:lnTo>
                  <a:lnTo>
                    <a:pt x="67539" y="135304"/>
                  </a:lnTo>
                  <a:lnTo>
                    <a:pt x="59137" y="145236"/>
                  </a:lnTo>
                  <a:lnTo>
                    <a:pt x="50713" y="156090"/>
                  </a:lnTo>
                  <a:lnTo>
                    <a:pt x="42276" y="167560"/>
                  </a:lnTo>
                  <a:lnTo>
                    <a:pt x="33828" y="178029"/>
                  </a:lnTo>
                  <a:lnTo>
                    <a:pt x="25374" y="18783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318000" y="3238500"/>
              <a:ext cx="114301" cy="152401"/>
            </a:xfrm>
            <a:custGeom>
              <a:avLst/>
              <a:gdLst/>
              <a:ahLst/>
              <a:cxnLst/>
              <a:rect l="0" t="0" r="0" b="0"/>
              <a:pathLst>
                <a:path w="114301" h="152401">
                  <a:moveTo>
                    <a:pt x="0" y="0"/>
                  </a:moveTo>
                  <a:lnTo>
                    <a:pt x="17676" y="53029"/>
                  </a:lnTo>
                  <a:lnTo>
                    <a:pt x="23073" y="63575"/>
                  </a:lnTo>
                  <a:lnTo>
                    <a:pt x="29493" y="73428"/>
                  </a:lnTo>
                  <a:lnTo>
                    <a:pt x="36595" y="82818"/>
                  </a:lnTo>
                  <a:lnTo>
                    <a:pt x="45563" y="91901"/>
                  </a:lnTo>
                  <a:lnTo>
                    <a:pt x="55775" y="100778"/>
                  </a:lnTo>
                  <a:lnTo>
                    <a:pt x="66817" y="109519"/>
                  </a:lnTo>
                  <a:lnTo>
                    <a:pt x="77000" y="118168"/>
                  </a:lnTo>
                  <a:lnTo>
                    <a:pt x="86611" y="126756"/>
                  </a:lnTo>
                  <a:lnTo>
                    <a:pt x="1143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203700" y="33274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12700"/>
                  </a:moveTo>
                  <a:lnTo>
                    <a:pt x="20225" y="5957"/>
                  </a:lnTo>
                  <a:lnTo>
                    <a:pt x="31828" y="3971"/>
                  </a:lnTo>
                  <a:lnTo>
                    <a:pt x="45208" y="2647"/>
                  </a:lnTo>
                  <a:lnTo>
                    <a:pt x="59771" y="1765"/>
                  </a:lnTo>
                  <a:lnTo>
                    <a:pt x="91006" y="784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410032" y="6423833"/>
            <a:ext cx="479969" cy="472268"/>
            <a:chOff x="8410032" y="6423833"/>
            <a:chExt cx="479969" cy="472268"/>
          </a:xfrm>
        </p:grpSpPr>
        <p:sp>
          <p:nvSpPr>
            <p:cNvPr id="16" name="Freeform 15"/>
            <p:cNvSpPr/>
            <p:nvPr/>
          </p:nvSpPr>
          <p:spPr>
            <a:xfrm>
              <a:off x="8661403" y="6438900"/>
              <a:ext cx="25398" cy="457201"/>
            </a:xfrm>
            <a:custGeom>
              <a:avLst/>
              <a:gdLst/>
              <a:ahLst/>
              <a:cxnLst/>
              <a:rect l="0" t="0" r="0" b="0"/>
              <a:pathLst>
                <a:path w="25398" h="457201">
                  <a:moveTo>
                    <a:pt x="12697" y="0"/>
                  </a:moveTo>
                  <a:lnTo>
                    <a:pt x="5955" y="20225"/>
                  </a:lnTo>
                  <a:lnTo>
                    <a:pt x="3968" y="31828"/>
                  </a:lnTo>
                  <a:lnTo>
                    <a:pt x="2644" y="45208"/>
                  </a:lnTo>
                  <a:lnTo>
                    <a:pt x="1762" y="59771"/>
                  </a:lnTo>
                  <a:lnTo>
                    <a:pt x="781" y="91006"/>
                  </a:lnTo>
                  <a:lnTo>
                    <a:pt x="100" y="175255"/>
                  </a:lnTo>
                  <a:lnTo>
                    <a:pt x="0" y="332155"/>
                  </a:lnTo>
                  <a:lnTo>
                    <a:pt x="1410" y="349848"/>
                  </a:lnTo>
                  <a:lnTo>
                    <a:pt x="3761" y="367287"/>
                  </a:lnTo>
                  <a:lnTo>
                    <a:pt x="6739" y="384558"/>
                  </a:lnTo>
                  <a:lnTo>
                    <a:pt x="10136" y="400305"/>
                  </a:lnTo>
                  <a:lnTo>
                    <a:pt x="13812" y="415036"/>
                  </a:lnTo>
                  <a:lnTo>
                    <a:pt x="25397" y="457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420100" y="6616700"/>
              <a:ext cx="469901" cy="50801"/>
            </a:xfrm>
            <a:custGeom>
              <a:avLst/>
              <a:gdLst/>
              <a:ahLst/>
              <a:cxnLst/>
              <a:rect l="0" t="0" r="0" b="0"/>
              <a:pathLst>
                <a:path w="469901" h="50801">
                  <a:moveTo>
                    <a:pt x="0" y="50800"/>
                  </a:moveTo>
                  <a:lnTo>
                    <a:pt x="89561" y="20946"/>
                  </a:lnTo>
                  <a:lnTo>
                    <a:pt x="103451" y="18198"/>
                  </a:lnTo>
                  <a:lnTo>
                    <a:pt x="118357" y="16364"/>
                  </a:lnTo>
                  <a:lnTo>
                    <a:pt x="133938" y="15143"/>
                  </a:lnTo>
                  <a:lnTo>
                    <a:pt x="151380" y="14328"/>
                  </a:lnTo>
                  <a:lnTo>
                    <a:pt x="189576" y="13423"/>
                  </a:lnTo>
                  <a:lnTo>
                    <a:pt x="346998" y="12718"/>
                  </a:lnTo>
                  <a:lnTo>
                    <a:pt x="362566" y="11301"/>
                  </a:lnTo>
                  <a:lnTo>
                    <a:pt x="377176" y="8945"/>
                  </a:lnTo>
                  <a:lnTo>
                    <a:pt x="391151" y="5963"/>
                  </a:lnTo>
                  <a:lnTo>
                    <a:pt x="406112" y="3975"/>
                  </a:lnTo>
                  <a:lnTo>
                    <a:pt x="421730" y="2651"/>
                  </a:lnTo>
                  <a:lnTo>
                    <a:pt x="469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628423" y="6423833"/>
              <a:ext cx="96478" cy="116668"/>
            </a:xfrm>
            <a:custGeom>
              <a:avLst/>
              <a:gdLst/>
              <a:ahLst/>
              <a:cxnLst/>
              <a:rect l="0" t="0" r="0" b="0"/>
              <a:pathLst>
                <a:path w="96478" h="116668">
                  <a:moveTo>
                    <a:pt x="58377" y="27767"/>
                  </a:moveTo>
                  <a:lnTo>
                    <a:pt x="5346" y="45443"/>
                  </a:lnTo>
                  <a:lnTo>
                    <a:pt x="445" y="45195"/>
                  </a:lnTo>
                  <a:lnTo>
                    <a:pt x="0" y="42207"/>
                  </a:lnTo>
                  <a:lnTo>
                    <a:pt x="2526" y="37394"/>
                  </a:lnTo>
                  <a:lnTo>
                    <a:pt x="7032" y="31362"/>
                  </a:lnTo>
                  <a:lnTo>
                    <a:pt x="12858" y="24519"/>
                  </a:lnTo>
                  <a:lnTo>
                    <a:pt x="19564" y="17135"/>
                  </a:lnTo>
                  <a:lnTo>
                    <a:pt x="28268" y="10801"/>
                  </a:lnTo>
                  <a:lnTo>
                    <a:pt x="38304" y="5167"/>
                  </a:lnTo>
                  <a:lnTo>
                    <a:pt x="49228" y="0"/>
                  </a:lnTo>
                  <a:lnTo>
                    <a:pt x="57922" y="789"/>
                  </a:lnTo>
                  <a:lnTo>
                    <a:pt x="65129" y="5548"/>
                  </a:lnTo>
                  <a:lnTo>
                    <a:pt x="71345" y="12955"/>
                  </a:lnTo>
                  <a:lnTo>
                    <a:pt x="75489" y="23536"/>
                  </a:lnTo>
                  <a:lnTo>
                    <a:pt x="78251" y="36235"/>
                  </a:lnTo>
                  <a:lnTo>
                    <a:pt x="80093" y="50346"/>
                  </a:lnTo>
                  <a:lnTo>
                    <a:pt x="82732" y="63986"/>
                  </a:lnTo>
                  <a:lnTo>
                    <a:pt x="85902" y="77312"/>
                  </a:lnTo>
                  <a:lnTo>
                    <a:pt x="96477" y="1166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8585200" y="6769100"/>
              <a:ext cx="190501" cy="97198"/>
            </a:xfrm>
            <a:custGeom>
              <a:avLst/>
              <a:gdLst/>
              <a:ahLst/>
              <a:cxnLst/>
              <a:rect l="0" t="0" r="0" b="0"/>
              <a:pathLst>
                <a:path w="190501" h="97198">
                  <a:moveTo>
                    <a:pt x="0" y="0"/>
                  </a:moveTo>
                  <a:lnTo>
                    <a:pt x="0" y="26968"/>
                  </a:lnTo>
                  <a:lnTo>
                    <a:pt x="2822" y="39144"/>
                  </a:lnTo>
                  <a:lnTo>
                    <a:pt x="7525" y="51496"/>
                  </a:lnTo>
                  <a:lnTo>
                    <a:pt x="13484" y="63964"/>
                  </a:lnTo>
                  <a:lnTo>
                    <a:pt x="20278" y="75098"/>
                  </a:lnTo>
                  <a:lnTo>
                    <a:pt x="27629" y="85343"/>
                  </a:lnTo>
                  <a:lnTo>
                    <a:pt x="35352" y="94995"/>
                  </a:lnTo>
                  <a:lnTo>
                    <a:pt x="41912" y="97197"/>
                  </a:lnTo>
                  <a:lnTo>
                    <a:pt x="47697" y="94431"/>
                  </a:lnTo>
                  <a:lnTo>
                    <a:pt x="52964" y="88354"/>
                  </a:lnTo>
                  <a:lnTo>
                    <a:pt x="60710" y="82891"/>
                  </a:lnTo>
                  <a:lnTo>
                    <a:pt x="70106" y="77839"/>
                  </a:lnTo>
                  <a:lnTo>
                    <a:pt x="80604" y="73059"/>
                  </a:lnTo>
                  <a:lnTo>
                    <a:pt x="93247" y="68461"/>
                  </a:lnTo>
                  <a:lnTo>
                    <a:pt x="107320" y="63986"/>
                  </a:lnTo>
                  <a:lnTo>
                    <a:pt x="19050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410032" y="6565900"/>
              <a:ext cx="73569" cy="152401"/>
            </a:xfrm>
            <a:custGeom>
              <a:avLst/>
              <a:gdLst/>
              <a:ahLst/>
              <a:cxnLst/>
              <a:rect l="0" t="0" r="0" b="0"/>
              <a:pathLst>
                <a:path w="73569" h="152401">
                  <a:moveTo>
                    <a:pt x="73568" y="0"/>
                  </a:moveTo>
                  <a:lnTo>
                    <a:pt x="66826" y="20225"/>
                  </a:lnTo>
                  <a:lnTo>
                    <a:pt x="62017" y="30417"/>
                  </a:lnTo>
                  <a:lnTo>
                    <a:pt x="55990" y="41445"/>
                  </a:lnTo>
                  <a:lnTo>
                    <a:pt x="49149" y="53030"/>
                  </a:lnTo>
                  <a:lnTo>
                    <a:pt x="41766" y="63575"/>
                  </a:lnTo>
                  <a:lnTo>
                    <a:pt x="34023" y="73428"/>
                  </a:lnTo>
                  <a:lnTo>
                    <a:pt x="26038" y="82818"/>
                  </a:lnTo>
                  <a:lnTo>
                    <a:pt x="17892" y="91901"/>
                  </a:lnTo>
                  <a:lnTo>
                    <a:pt x="1315" y="109518"/>
                  </a:lnTo>
                  <a:lnTo>
                    <a:pt x="0" y="116757"/>
                  </a:lnTo>
                  <a:lnTo>
                    <a:pt x="3356" y="122993"/>
                  </a:lnTo>
                  <a:lnTo>
                    <a:pt x="9826" y="128561"/>
                  </a:lnTo>
                  <a:lnTo>
                    <a:pt x="18373" y="133685"/>
                  </a:lnTo>
                  <a:lnTo>
                    <a:pt x="28304" y="138512"/>
                  </a:lnTo>
                  <a:lnTo>
                    <a:pt x="60868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8813800" y="6553200"/>
              <a:ext cx="40956" cy="127001"/>
            </a:xfrm>
            <a:custGeom>
              <a:avLst/>
              <a:gdLst/>
              <a:ahLst/>
              <a:cxnLst/>
              <a:rect l="0" t="0" r="0" b="0"/>
              <a:pathLst>
                <a:path w="40956" h="127001">
                  <a:moveTo>
                    <a:pt x="12700" y="0"/>
                  </a:moveTo>
                  <a:lnTo>
                    <a:pt x="19441" y="20225"/>
                  </a:lnTo>
                  <a:lnTo>
                    <a:pt x="24250" y="29005"/>
                  </a:lnTo>
                  <a:lnTo>
                    <a:pt x="30277" y="37681"/>
                  </a:lnTo>
                  <a:lnTo>
                    <a:pt x="37118" y="46287"/>
                  </a:lnTo>
                  <a:lnTo>
                    <a:pt x="40268" y="56258"/>
                  </a:lnTo>
                  <a:lnTo>
                    <a:pt x="40955" y="67138"/>
                  </a:lnTo>
                  <a:lnTo>
                    <a:pt x="40003" y="78625"/>
                  </a:lnTo>
                  <a:lnTo>
                    <a:pt x="36547" y="89106"/>
                  </a:lnTo>
                  <a:lnTo>
                    <a:pt x="31419" y="98914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700" y="520700"/>
            <a:ext cx="5105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Shading in Each Area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00" y="977900"/>
            <a:ext cx="92456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Identify the animals that live at the following points.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a. (1,0)_____________________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04816" y="3556000"/>
            <a:ext cx="1337205" cy="927101"/>
            <a:chOff x="904816" y="3556000"/>
            <a:chExt cx="1337205" cy="927101"/>
          </a:xfrm>
        </p:grpSpPr>
        <p:sp>
          <p:nvSpPr>
            <p:cNvPr id="3" name="Freeform 2"/>
            <p:cNvSpPr/>
            <p:nvPr/>
          </p:nvSpPr>
          <p:spPr>
            <a:xfrm>
              <a:off x="1181100" y="3771900"/>
              <a:ext cx="279401" cy="304801"/>
            </a:xfrm>
            <a:custGeom>
              <a:avLst/>
              <a:gdLst/>
              <a:ahLst/>
              <a:cxnLst/>
              <a:rect l="0" t="0" r="0" b="0"/>
              <a:pathLst>
                <a:path w="279401" h="304801">
                  <a:moveTo>
                    <a:pt x="0" y="0"/>
                  </a:moveTo>
                  <a:lnTo>
                    <a:pt x="6742" y="20225"/>
                  </a:lnTo>
                  <a:lnTo>
                    <a:pt x="11550" y="29005"/>
                  </a:lnTo>
                  <a:lnTo>
                    <a:pt x="17577" y="37681"/>
                  </a:lnTo>
                  <a:lnTo>
                    <a:pt x="24418" y="46287"/>
                  </a:lnTo>
                  <a:lnTo>
                    <a:pt x="31801" y="56258"/>
                  </a:lnTo>
                  <a:lnTo>
                    <a:pt x="47530" y="78626"/>
                  </a:lnTo>
                  <a:lnTo>
                    <a:pt x="55675" y="89106"/>
                  </a:lnTo>
                  <a:lnTo>
                    <a:pt x="63928" y="98915"/>
                  </a:lnTo>
                  <a:lnTo>
                    <a:pt x="72252" y="108276"/>
                  </a:lnTo>
                  <a:lnTo>
                    <a:pt x="79212" y="118751"/>
                  </a:lnTo>
                  <a:lnTo>
                    <a:pt x="85263" y="129967"/>
                  </a:lnTo>
                  <a:lnTo>
                    <a:pt x="90709" y="141678"/>
                  </a:lnTo>
                  <a:lnTo>
                    <a:pt x="97161" y="153718"/>
                  </a:lnTo>
                  <a:lnTo>
                    <a:pt x="104285" y="165979"/>
                  </a:lnTo>
                  <a:lnTo>
                    <a:pt x="119726" y="190890"/>
                  </a:lnTo>
                  <a:lnTo>
                    <a:pt x="135997" y="216073"/>
                  </a:lnTo>
                  <a:lnTo>
                    <a:pt x="145698" y="227304"/>
                  </a:lnTo>
                  <a:lnTo>
                    <a:pt x="156398" y="237614"/>
                  </a:lnTo>
                  <a:lnTo>
                    <a:pt x="167765" y="247309"/>
                  </a:lnTo>
                  <a:lnTo>
                    <a:pt x="179577" y="256595"/>
                  </a:lnTo>
                  <a:lnTo>
                    <a:pt x="191684" y="265607"/>
                  </a:lnTo>
                  <a:lnTo>
                    <a:pt x="203989" y="274438"/>
                  </a:lnTo>
                  <a:lnTo>
                    <a:pt x="216426" y="281736"/>
                  </a:lnTo>
                  <a:lnTo>
                    <a:pt x="228951" y="288013"/>
                  </a:lnTo>
                  <a:lnTo>
                    <a:pt x="27940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117600" y="3797300"/>
              <a:ext cx="317501" cy="254001"/>
            </a:xfrm>
            <a:custGeom>
              <a:avLst/>
              <a:gdLst/>
              <a:ahLst/>
              <a:cxnLst/>
              <a:rect l="0" t="0" r="0" b="0"/>
              <a:pathLst>
                <a:path w="317501" h="254001">
                  <a:moveTo>
                    <a:pt x="317500" y="0"/>
                  </a:moveTo>
                  <a:lnTo>
                    <a:pt x="282146" y="35353"/>
                  </a:lnTo>
                  <a:lnTo>
                    <a:pt x="274175" y="44735"/>
                  </a:lnTo>
                  <a:lnTo>
                    <a:pt x="266039" y="55223"/>
                  </a:lnTo>
                  <a:lnTo>
                    <a:pt x="257792" y="66449"/>
                  </a:lnTo>
                  <a:lnTo>
                    <a:pt x="245239" y="78166"/>
                  </a:lnTo>
                  <a:lnTo>
                    <a:pt x="229815" y="90210"/>
                  </a:lnTo>
                  <a:lnTo>
                    <a:pt x="181923" y="123625"/>
                  </a:lnTo>
                  <a:lnTo>
                    <a:pt x="50871" y="211608"/>
                  </a:lnTo>
                  <a:lnTo>
                    <a:pt x="39558" y="220094"/>
                  </a:lnTo>
                  <a:lnTo>
                    <a:pt x="29194" y="228573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904816" y="3556000"/>
              <a:ext cx="314385" cy="660401"/>
            </a:xfrm>
            <a:custGeom>
              <a:avLst/>
              <a:gdLst/>
              <a:ahLst/>
              <a:cxnLst/>
              <a:rect l="0" t="0" r="0" b="0"/>
              <a:pathLst>
                <a:path w="314385" h="660401">
                  <a:moveTo>
                    <a:pt x="238184" y="0"/>
                  </a:moveTo>
                  <a:lnTo>
                    <a:pt x="211216" y="13484"/>
                  </a:lnTo>
                  <a:lnTo>
                    <a:pt x="199038" y="20278"/>
                  </a:lnTo>
                  <a:lnTo>
                    <a:pt x="186687" y="27630"/>
                  </a:lnTo>
                  <a:lnTo>
                    <a:pt x="174219" y="35353"/>
                  </a:lnTo>
                  <a:lnTo>
                    <a:pt x="161674" y="46146"/>
                  </a:lnTo>
                  <a:lnTo>
                    <a:pt x="149077" y="58986"/>
                  </a:lnTo>
                  <a:lnTo>
                    <a:pt x="136446" y="73190"/>
                  </a:lnTo>
                  <a:lnTo>
                    <a:pt x="123792" y="88305"/>
                  </a:lnTo>
                  <a:lnTo>
                    <a:pt x="98443" y="120150"/>
                  </a:lnTo>
                  <a:lnTo>
                    <a:pt x="87167" y="136544"/>
                  </a:lnTo>
                  <a:lnTo>
                    <a:pt x="76828" y="153118"/>
                  </a:lnTo>
                  <a:lnTo>
                    <a:pt x="67113" y="169812"/>
                  </a:lnTo>
                  <a:lnTo>
                    <a:pt x="59226" y="185175"/>
                  </a:lnTo>
                  <a:lnTo>
                    <a:pt x="52556" y="199649"/>
                  </a:lnTo>
                  <a:lnTo>
                    <a:pt x="46699" y="213533"/>
                  </a:lnTo>
                  <a:lnTo>
                    <a:pt x="39971" y="228433"/>
                  </a:lnTo>
                  <a:lnTo>
                    <a:pt x="24971" y="260040"/>
                  </a:lnTo>
                  <a:lnTo>
                    <a:pt x="18431" y="277782"/>
                  </a:lnTo>
                  <a:lnTo>
                    <a:pt x="12659" y="296666"/>
                  </a:lnTo>
                  <a:lnTo>
                    <a:pt x="7401" y="316310"/>
                  </a:lnTo>
                  <a:lnTo>
                    <a:pt x="3895" y="336462"/>
                  </a:lnTo>
                  <a:lnTo>
                    <a:pt x="1558" y="356953"/>
                  </a:lnTo>
                  <a:lnTo>
                    <a:pt x="0" y="377668"/>
                  </a:lnTo>
                  <a:lnTo>
                    <a:pt x="372" y="395712"/>
                  </a:lnTo>
                  <a:lnTo>
                    <a:pt x="2031" y="411974"/>
                  </a:lnTo>
                  <a:lnTo>
                    <a:pt x="4549" y="427049"/>
                  </a:lnTo>
                  <a:lnTo>
                    <a:pt x="10460" y="444155"/>
                  </a:lnTo>
                  <a:lnTo>
                    <a:pt x="18635" y="462614"/>
                  </a:lnTo>
                  <a:lnTo>
                    <a:pt x="28318" y="481976"/>
                  </a:lnTo>
                  <a:lnTo>
                    <a:pt x="37595" y="497706"/>
                  </a:lnTo>
                  <a:lnTo>
                    <a:pt x="46602" y="511015"/>
                  </a:lnTo>
                  <a:lnTo>
                    <a:pt x="55429" y="522710"/>
                  </a:lnTo>
                  <a:lnTo>
                    <a:pt x="64136" y="533329"/>
                  </a:lnTo>
                  <a:lnTo>
                    <a:pt x="72763" y="543230"/>
                  </a:lnTo>
                  <a:lnTo>
                    <a:pt x="81337" y="552653"/>
                  </a:lnTo>
                  <a:lnTo>
                    <a:pt x="91286" y="561757"/>
                  </a:lnTo>
                  <a:lnTo>
                    <a:pt x="102152" y="570649"/>
                  </a:lnTo>
                  <a:lnTo>
                    <a:pt x="113629" y="579399"/>
                  </a:lnTo>
                  <a:lnTo>
                    <a:pt x="126925" y="588055"/>
                  </a:lnTo>
                  <a:lnTo>
                    <a:pt x="141433" y="596648"/>
                  </a:lnTo>
                  <a:lnTo>
                    <a:pt x="156750" y="605198"/>
                  </a:lnTo>
                  <a:lnTo>
                    <a:pt x="172606" y="612310"/>
                  </a:lnTo>
                  <a:lnTo>
                    <a:pt x="188820" y="618462"/>
                  </a:lnTo>
                  <a:lnTo>
                    <a:pt x="205275" y="623975"/>
                  </a:lnTo>
                  <a:lnTo>
                    <a:pt x="221889" y="630472"/>
                  </a:lnTo>
                  <a:lnTo>
                    <a:pt x="238609" y="637625"/>
                  </a:lnTo>
                  <a:lnTo>
                    <a:pt x="314384" y="660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536700" y="3962400"/>
              <a:ext cx="105677" cy="304801"/>
            </a:xfrm>
            <a:custGeom>
              <a:avLst/>
              <a:gdLst/>
              <a:ahLst/>
              <a:cxnLst/>
              <a:rect l="0" t="0" r="0" b="0"/>
              <a:pathLst>
                <a:path w="105677" h="304801">
                  <a:moveTo>
                    <a:pt x="0" y="0"/>
                  </a:moveTo>
                  <a:lnTo>
                    <a:pt x="84797" y="127195"/>
                  </a:lnTo>
                  <a:lnTo>
                    <a:pt x="91809" y="139830"/>
                  </a:lnTo>
                  <a:lnTo>
                    <a:pt x="97895" y="152486"/>
                  </a:lnTo>
                  <a:lnTo>
                    <a:pt x="103363" y="165157"/>
                  </a:lnTo>
                  <a:lnTo>
                    <a:pt x="105597" y="177838"/>
                  </a:lnTo>
                  <a:lnTo>
                    <a:pt x="105676" y="190525"/>
                  </a:lnTo>
                  <a:lnTo>
                    <a:pt x="104317" y="203217"/>
                  </a:lnTo>
                  <a:lnTo>
                    <a:pt x="100589" y="214500"/>
                  </a:lnTo>
                  <a:lnTo>
                    <a:pt x="95281" y="224844"/>
                  </a:lnTo>
                  <a:lnTo>
                    <a:pt x="88921" y="234563"/>
                  </a:lnTo>
                  <a:lnTo>
                    <a:pt x="81858" y="243864"/>
                  </a:lnTo>
                  <a:lnTo>
                    <a:pt x="74327" y="252887"/>
                  </a:lnTo>
                  <a:lnTo>
                    <a:pt x="66485" y="261724"/>
                  </a:lnTo>
                  <a:lnTo>
                    <a:pt x="50245" y="279070"/>
                  </a:lnTo>
                  <a:lnTo>
                    <a:pt x="2540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769762" y="3872358"/>
              <a:ext cx="284597" cy="488702"/>
            </a:xfrm>
            <a:custGeom>
              <a:avLst/>
              <a:gdLst/>
              <a:ahLst/>
              <a:cxnLst/>
              <a:rect l="0" t="0" r="0" b="0"/>
              <a:pathLst>
                <a:path w="284597" h="488702">
                  <a:moveTo>
                    <a:pt x="46338" y="1142"/>
                  </a:moveTo>
                  <a:lnTo>
                    <a:pt x="10984" y="54171"/>
                  </a:lnTo>
                  <a:lnTo>
                    <a:pt x="5835" y="67539"/>
                  </a:lnTo>
                  <a:lnTo>
                    <a:pt x="2403" y="82095"/>
                  </a:lnTo>
                  <a:lnTo>
                    <a:pt x="114" y="97444"/>
                  </a:lnTo>
                  <a:lnTo>
                    <a:pt x="0" y="111910"/>
                  </a:lnTo>
                  <a:lnTo>
                    <a:pt x="1335" y="125787"/>
                  </a:lnTo>
                  <a:lnTo>
                    <a:pt x="3635" y="139272"/>
                  </a:lnTo>
                  <a:lnTo>
                    <a:pt x="7992" y="152495"/>
                  </a:lnTo>
                  <a:lnTo>
                    <a:pt x="13718" y="165544"/>
                  </a:lnTo>
                  <a:lnTo>
                    <a:pt x="20358" y="178476"/>
                  </a:lnTo>
                  <a:lnTo>
                    <a:pt x="30429" y="185687"/>
                  </a:lnTo>
                  <a:lnTo>
                    <a:pt x="42787" y="189083"/>
                  </a:lnTo>
                  <a:lnTo>
                    <a:pt x="56671" y="189936"/>
                  </a:lnTo>
                  <a:lnTo>
                    <a:pt x="68749" y="187682"/>
                  </a:lnTo>
                  <a:lnTo>
                    <a:pt x="79623" y="183358"/>
                  </a:lnTo>
                  <a:lnTo>
                    <a:pt x="89694" y="177652"/>
                  </a:lnTo>
                  <a:lnTo>
                    <a:pt x="99231" y="171026"/>
                  </a:lnTo>
                  <a:lnTo>
                    <a:pt x="108411" y="163787"/>
                  </a:lnTo>
                  <a:lnTo>
                    <a:pt x="117353" y="156138"/>
                  </a:lnTo>
                  <a:lnTo>
                    <a:pt x="126137" y="146806"/>
                  </a:lnTo>
                  <a:lnTo>
                    <a:pt x="134815" y="136351"/>
                  </a:lnTo>
                  <a:lnTo>
                    <a:pt x="143422" y="125148"/>
                  </a:lnTo>
                  <a:lnTo>
                    <a:pt x="150572" y="112035"/>
                  </a:lnTo>
                  <a:lnTo>
                    <a:pt x="156749" y="97648"/>
                  </a:lnTo>
                  <a:lnTo>
                    <a:pt x="162279" y="82413"/>
                  </a:lnTo>
                  <a:lnTo>
                    <a:pt x="170198" y="69433"/>
                  </a:lnTo>
                  <a:lnTo>
                    <a:pt x="179712" y="57958"/>
                  </a:lnTo>
                  <a:lnTo>
                    <a:pt x="190287" y="47486"/>
                  </a:lnTo>
                  <a:lnTo>
                    <a:pt x="195926" y="34860"/>
                  </a:lnTo>
                  <a:lnTo>
                    <a:pt x="198274" y="20798"/>
                  </a:lnTo>
                  <a:lnTo>
                    <a:pt x="198429" y="5779"/>
                  </a:lnTo>
                  <a:lnTo>
                    <a:pt x="199943" y="0"/>
                  </a:lnTo>
                  <a:lnTo>
                    <a:pt x="202363" y="380"/>
                  </a:lnTo>
                  <a:lnTo>
                    <a:pt x="205388" y="4868"/>
                  </a:lnTo>
                  <a:lnTo>
                    <a:pt x="204582" y="12092"/>
                  </a:lnTo>
                  <a:lnTo>
                    <a:pt x="201223" y="21142"/>
                  </a:lnTo>
                  <a:lnTo>
                    <a:pt x="196161" y="31409"/>
                  </a:lnTo>
                  <a:lnTo>
                    <a:pt x="194198" y="43897"/>
                  </a:lnTo>
                  <a:lnTo>
                    <a:pt x="194300" y="57867"/>
                  </a:lnTo>
                  <a:lnTo>
                    <a:pt x="195779" y="72825"/>
                  </a:lnTo>
                  <a:lnTo>
                    <a:pt x="199587" y="89853"/>
                  </a:lnTo>
                  <a:lnTo>
                    <a:pt x="204949" y="108260"/>
                  </a:lnTo>
                  <a:lnTo>
                    <a:pt x="211345" y="127587"/>
                  </a:lnTo>
                  <a:lnTo>
                    <a:pt x="217020" y="146116"/>
                  </a:lnTo>
                  <a:lnTo>
                    <a:pt x="236268" y="212648"/>
                  </a:lnTo>
                  <a:lnTo>
                    <a:pt x="240691" y="226813"/>
                  </a:lnTo>
                  <a:lnTo>
                    <a:pt x="246462" y="241900"/>
                  </a:lnTo>
                  <a:lnTo>
                    <a:pt x="253132" y="257603"/>
                  </a:lnTo>
                  <a:lnTo>
                    <a:pt x="260400" y="273716"/>
                  </a:lnTo>
                  <a:lnTo>
                    <a:pt x="266657" y="290102"/>
                  </a:lnTo>
                  <a:lnTo>
                    <a:pt x="272239" y="306671"/>
                  </a:lnTo>
                  <a:lnTo>
                    <a:pt x="277372" y="323361"/>
                  </a:lnTo>
                  <a:lnTo>
                    <a:pt x="280794" y="340132"/>
                  </a:lnTo>
                  <a:lnTo>
                    <a:pt x="283075" y="356957"/>
                  </a:lnTo>
                  <a:lnTo>
                    <a:pt x="284596" y="373819"/>
                  </a:lnTo>
                  <a:lnTo>
                    <a:pt x="284199" y="389293"/>
                  </a:lnTo>
                  <a:lnTo>
                    <a:pt x="282523" y="403843"/>
                  </a:lnTo>
                  <a:lnTo>
                    <a:pt x="279994" y="417775"/>
                  </a:lnTo>
                  <a:lnTo>
                    <a:pt x="275486" y="429886"/>
                  </a:lnTo>
                  <a:lnTo>
                    <a:pt x="269659" y="440782"/>
                  </a:lnTo>
                  <a:lnTo>
                    <a:pt x="262952" y="450869"/>
                  </a:lnTo>
                  <a:lnTo>
                    <a:pt x="254247" y="459004"/>
                  </a:lnTo>
                  <a:lnTo>
                    <a:pt x="244210" y="465839"/>
                  </a:lnTo>
                  <a:lnTo>
                    <a:pt x="233286" y="471806"/>
                  </a:lnTo>
                  <a:lnTo>
                    <a:pt x="220359" y="477196"/>
                  </a:lnTo>
                  <a:lnTo>
                    <a:pt x="206096" y="482200"/>
                  </a:lnTo>
                  <a:lnTo>
                    <a:pt x="190943" y="486947"/>
                  </a:lnTo>
                  <a:lnTo>
                    <a:pt x="175197" y="488701"/>
                  </a:lnTo>
                  <a:lnTo>
                    <a:pt x="159055" y="488459"/>
                  </a:lnTo>
                  <a:lnTo>
                    <a:pt x="71738" y="4837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82800" y="3708400"/>
              <a:ext cx="159221" cy="774701"/>
            </a:xfrm>
            <a:custGeom>
              <a:avLst/>
              <a:gdLst/>
              <a:ahLst/>
              <a:cxnLst/>
              <a:rect l="0" t="0" r="0" b="0"/>
              <a:pathLst>
                <a:path w="159221" h="774701">
                  <a:moveTo>
                    <a:pt x="12700" y="0"/>
                  </a:moveTo>
                  <a:lnTo>
                    <a:pt x="19442" y="20225"/>
                  </a:lnTo>
                  <a:lnTo>
                    <a:pt x="24250" y="31828"/>
                  </a:lnTo>
                  <a:lnTo>
                    <a:pt x="30277" y="45208"/>
                  </a:lnTo>
                  <a:lnTo>
                    <a:pt x="37118" y="59771"/>
                  </a:lnTo>
                  <a:lnTo>
                    <a:pt x="43090" y="73714"/>
                  </a:lnTo>
                  <a:lnTo>
                    <a:pt x="48482" y="87243"/>
                  </a:lnTo>
                  <a:lnTo>
                    <a:pt x="66576" y="134034"/>
                  </a:lnTo>
                  <a:lnTo>
                    <a:pt x="74017" y="152856"/>
                  </a:lnTo>
                  <a:lnTo>
                    <a:pt x="80389" y="173871"/>
                  </a:lnTo>
                  <a:lnTo>
                    <a:pt x="86048" y="196347"/>
                  </a:lnTo>
                  <a:lnTo>
                    <a:pt x="91232" y="219798"/>
                  </a:lnTo>
                  <a:lnTo>
                    <a:pt x="96099" y="239665"/>
                  </a:lnTo>
                  <a:lnTo>
                    <a:pt x="100755" y="257143"/>
                  </a:lnTo>
                  <a:lnTo>
                    <a:pt x="109691" y="287852"/>
                  </a:lnTo>
                  <a:lnTo>
                    <a:pt x="122655" y="328941"/>
                  </a:lnTo>
                  <a:lnTo>
                    <a:pt x="143918" y="393534"/>
                  </a:lnTo>
                  <a:lnTo>
                    <a:pt x="146745" y="407700"/>
                  </a:lnTo>
                  <a:lnTo>
                    <a:pt x="148630" y="422789"/>
                  </a:lnTo>
                  <a:lnTo>
                    <a:pt x="149886" y="438493"/>
                  </a:lnTo>
                  <a:lnTo>
                    <a:pt x="152135" y="453195"/>
                  </a:lnTo>
                  <a:lnTo>
                    <a:pt x="155045" y="467230"/>
                  </a:lnTo>
                  <a:lnTo>
                    <a:pt x="158397" y="480819"/>
                  </a:lnTo>
                  <a:lnTo>
                    <a:pt x="159220" y="498346"/>
                  </a:lnTo>
                  <a:lnTo>
                    <a:pt x="158358" y="518497"/>
                  </a:lnTo>
                  <a:lnTo>
                    <a:pt x="156372" y="540398"/>
                  </a:lnTo>
                  <a:lnTo>
                    <a:pt x="153636" y="559232"/>
                  </a:lnTo>
                  <a:lnTo>
                    <a:pt x="150402" y="576021"/>
                  </a:lnTo>
                  <a:lnTo>
                    <a:pt x="146834" y="591447"/>
                  </a:lnTo>
                  <a:lnTo>
                    <a:pt x="141634" y="607376"/>
                  </a:lnTo>
                  <a:lnTo>
                    <a:pt x="135345" y="623639"/>
                  </a:lnTo>
                  <a:lnTo>
                    <a:pt x="128330" y="640126"/>
                  </a:lnTo>
                  <a:lnTo>
                    <a:pt x="120831" y="655351"/>
                  </a:lnTo>
                  <a:lnTo>
                    <a:pt x="113009" y="669734"/>
                  </a:lnTo>
                  <a:lnTo>
                    <a:pt x="104973" y="683555"/>
                  </a:lnTo>
                  <a:lnTo>
                    <a:pt x="95381" y="695592"/>
                  </a:lnTo>
                  <a:lnTo>
                    <a:pt x="84754" y="706439"/>
                  </a:lnTo>
                  <a:lnTo>
                    <a:pt x="73436" y="716493"/>
                  </a:lnTo>
                  <a:lnTo>
                    <a:pt x="61657" y="726017"/>
                  </a:lnTo>
                  <a:lnTo>
                    <a:pt x="49571" y="735189"/>
                  </a:lnTo>
                  <a:lnTo>
                    <a:pt x="0" y="774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862401" y="2844800"/>
            <a:ext cx="2839900" cy="1066801"/>
            <a:chOff x="2862401" y="2844800"/>
            <a:chExt cx="2839900" cy="1066801"/>
          </a:xfrm>
        </p:grpSpPr>
        <p:sp>
          <p:nvSpPr>
            <p:cNvPr id="10" name="Freeform 9"/>
            <p:cNvSpPr/>
            <p:nvPr/>
          </p:nvSpPr>
          <p:spPr>
            <a:xfrm>
              <a:off x="2862401" y="3107406"/>
              <a:ext cx="231067" cy="359695"/>
            </a:xfrm>
            <a:custGeom>
              <a:avLst/>
              <a:gdLst/>
              <a:ahLst/>
              <a:cxnLst/>
              <a:rect l="0" t="0" r="0" b="0"/>
              <a:pathLst>
                <a:path w="231067" h="359695">
                  <a:moveTo>
                    <a:pt x="7799" y="118394"/>
                  </a:moveTo>
                  <a:lnTo>
                    <a:pt x="78505" y="118394"/>
                  </a:lnTo>
                  <a:lnTo>
                    <a:pt x="94447" y="116982"/>
                  </a:lnTo>
                  <a:lnTo>
                    <a:pt x="110720" y="114630"/>
                  </a:lnTo>
                  <a:lnTo>
                    <a:pt x="127213" y="111651"/>
                  </a:lnTo>
                  <a:lnTo>
                    <a:pt x="145264" y="109666"/>
                  </a:lnTo>
                  <a:lnTo>
                    <a:pt x="164353" y="108341"/>
                  </a:lnTo>
                  <a:lnTo>
                    <a:pt x="184135" y="107459"/>
                  </a:lnTo>
                  <a:lnTo>
                    <a:pt x="200145" y="104048"/>
                  </a:lnTo>
                  <a:lnTo>
                    <a:pt x="213641" y="98952"/>
                  </a:lnTo>
                  <a:lnTo>
                    <a:pt x="225460" y="92733"/>
                  </a:lnTo>
                  <a:lnTo>
                    <a:pt x="230517" y="85764"/>
                  </a:lnTo>
                  <a:lnTo>
                    <a:pt x="231066" y="78296"/>
                  </a:lnTo>
                  <a:lnTo>
                    <a:pt x="228611" y="70495"/>
                  </a:lnTo>
                  <a:lnTo>
                    <a:pt x="224151" y="62472"/>
                  </a:lnTo>
                  <a:lnTo>
                    <a:pt x="218356" y="54302"/>
                  </a:lnTo>
                  <a:lnTo>
                    <a:pt x="211670" y="46032"/>
                  </a:lnTo>
                  <a:lnTo>
                    <a:pt x="202980" y="39108"/>
                  </a:lnTo>
                  <a:lnTo>
                    <a:pt x="192952" y="33081"/>
                  </a:lnTo>
                  <a:lnTo>
                    <a:pt x="182034" y="27652"/>
                  </a:lnTo>
                  <a:lnTo>
                    <a:pt x="170522" y="22621"/>
                  </a:lnTo>
                  <a:lnTo>
                    <a:pt x="158614" y="17857"/>
                  </a:lnTo>
                  <a:lnTo>
                    <a:pt x="134094" y="8799"/>
                  </a:lnTo>
                  <a:lnTo>
                    <a:pt x="109086" y="70"/>
                  </a:lnTo>
                  <a:lnTo>
                    <a:pt x="96490" y="0"/>
                  </a:lnTo>
                  <a:lnTo>
                    <a:pt x="83859" y="2776"/>
                  </a:lnTo>
                  <a:lnTo>
                    <a:pt x="71206" y="7448"/>
                  </a:lnTo>
                  <a:lnTo>
                    <a:pt x="59948" y="13386"/>
                  </a:lnTo>
                  <a:lnTo>
                    <a:pt x="49620" y="20166"/>
                  </a:lnTo>
                  <a:lnTo>
                    <a:pt x="39913" y="27508"/>
                  </a:lnTo>
                  <a:lnTo>
                    <a:pt x="30619" y="38048"/>
                  </a:lnTo>
                  <a:lnTo>
                    <a:pt x="21601" y="50719"/>
                  </a:lnTo>
                  <a:lnTo>
                    <a:pt x="12767" y="64810"/>
                  </a:lnTo>
                  <a:lnTo>
                    <a:pt x="6877" y="81260"/>
                  </a:lnTo>
                  <a:lnTo>
                    <a:pt x="2951" y="99282"/>
                  </a:lnTo>
                  <a:lnTo>
                    <a:pt x="334" y="118353"/>
                  </a:lnTo>
                  <a:lnTo>
                    <a:pt x="0" y="138122"/>
                  </a:lnTo>
                  <a:lnTo>
                    <a:pt x="1188" y="158357"/>
                  </a:lnTo>
                  <a:lnTo>
                    <a:pt x="3392" y="178903"/>
                  </a:lnTo>
                  <a:lnTo>
                    <a:pt x="7683" y="198244"/>
                  </a:lnTo>
                  <a:lnTo>
                    <a:pt x="13366" y="216783"/>
                  </a:lnTo>
                  <a:lnTo>
                    <a:pt x="19977" y="234786"/>
                  </a:lnTo>
                  <a:lnTo>
                    <a:pt x="28617" y="251022"/>
                  </a:lnTo>
                  <a:lnTo>
                    <a:pt x="38611" y="266079"/>
                  </a:lnTo>
                  <a:lnTo>
                    <a:pt x="49507" y="280351"/>
                  </a:lnTo>
                  <a:lnTo>
                    <a:pt x="59593" y="292687"/>
                  </a:lnTo>
                  <a:lnTo>
                    <a:pt x="69139" y="303734"/>
                  </a:lnTo>
                  <a:lnTo>
                    <a:pt x="78326" y="313920"/>
                  </a:lnTo>
                  <a:lnTo>
                    <a:pt x="88683" y="322123"/>
                  </a:lnTo>
                  <a:lnTo>
                    <a:pt x="99822" y="329002"/>
                  </a:lnTo>
                  <a:lnTo>
                    <a:pt x="111481" y="334999"/>
                  </a:lnTo>
                  <a:lnTo>
                    <a:pt x="124898" y="340408"/>
                  </a:lnTo>
                  <a:lnTo>
                    <a:pt x="139487" y="345426"/>
                  </a:lnTo>
                  <a:lnTo>
                    <a:pt x="223699" y="359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238500" y="2844800"/>
              <a:ext cx="63501" cy="660401"/>
            </a:xfrm>
            <a:custGeom>
              <a:avLst/>
              <a:gdLst/>
              <a:ahLst/>
              <a:cxnLst/>
              <a:rect l="0" t="0" r="0" b="0"/>
              <a:pathLst>
                <a:path w="63501" h="660401">
                  <a:moveTo>
                    <a:pt x="0" y="0"/>
                  </a:moveTo>
                  <a:lnTo>
                    <a:pt x="17676" y="88383"/>
                  </a:lnTo>
                  <a:lnTo>
                    <a:pt x="20251" y="108311"/>
                  </a:lnTo>
                  <a:lnTo>
                    <a:pt x="21967" y="128651"/>
                  </a:lnTo>
                  <a:lnTo>
                    <a:pt x="23111" y="149268"/>
                  </a:lnTo>
                  <a:lnTo>
                    <a:pt x="25285" y="167245"/>
                  </a:lnTo>
                  <a:lnTo>
                    <a:pt x="28145" y="183463"/>
                  </a:lnTo>
                  <a:lnTo>
                    <a:pt x="31463" y="198509"/>
                  </a:lnTo>
                  <a:lnTo>
                    <a:pt x="33675" y="214183"/>
                  </a:lnTo>
                  <a:lnTo>
                    <a:pt x="35150" y="230278"/>
                  </a:lnTo>
                  <a:lnTo>
                    <a:pt x="36133" y="246651"/>
                  </a:lnTo>
                  <a:lnTo>
                    <a:pt x="37226" y="287423"/>
                  </a:lnTo>
                  <a:lnTo>
                    <a:pt x="37517" y="310148"/>
                  </a:lnTo>
                  <a:lnTo>
                    <a:pt x="39122" y="330943"/>
                  </a:lnTo>
                  <a:lnTo>
                    <a:pt x="41604" y="350451"/>
                  </a:lnTo>
                  <a:lnTo>
                    <a:pt x="44669" y="369100"/>
                  </a:lnTo>
                  <a:lnTo>
                    <a:pt x="46713" y="390000"/>
                  </a:lnTo>
                  <a:lnTo>
                    <a:pt x="48075" y="412400"/>
                  </a:lnTo>
                  <a:lnTo>
                    <a:pt x="49588" y="457044"/>
                  </a:lnTo>
                  <a:lnTo>
                    <a:pt x="50441" y="515323"/>
                  </a:lnTo>
                  <a:lnTo>
                    <a:pt x="50640" y="555939"/>
                  </a:lnTo>
                  <a:lnTo>
                    <a:pt x="52104" y="573826"/>
                  </a:lnTo>
                  <a:lnTo>
                    <a:pt x="54492" y="589984"/>
                  </a:lnTo>
                  <a:lnTo>
                    <a:pt x="63500" y="660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403600" y="3191068"/>
              <a:ext cx="177801" cy="250633"/>
            </a:xfrm>
            <a:custGeom>
              <a:avLst/>
              <a:gdLst/>
              <a:ahLst/>
              <a:cxnLst/>
              <a:rect l="0" t="0" r="0" b="0"/>
              <a:pathLst>
                <a:path w="177801" h="250633">
                  <a:moveTo>
                    <a:pt x="0" y="98232"/>
                  </a:moveTo>
                  <a:lnTo>
                    <a:pt x="130349" y="98232"/>
                  </a:lnTo>
                  <a:lnTo>
                    <a:pt x="144754" y="95409"/>
                  </a:lnTo>
                  <a:lnTo>
                    <a:pt x="157181" y="90706"/>
                  </a:lnTo>
                  <a:lnTo>
                    <a:pt x="168287" y="84747"/>
                  </a:lnTo>
                  <a:lnTo>
                    <a:pt x="174280" y="76542"/>
                  </a:lnTo>
                  <a:lnTo>
                    <a:pt x="176864" y="66839"/>
                  </a:lnTo>
                  <a:lnTo>
                    <a:pt x="177176" y="56136"/>
                  </a:lnTo>
                  <a:lnTo>
                    <a:pt x="174562" y="46179"/>
                  </a:lnTo>
                  <a:lnTo>
                    <a:pt x="169996" y="36719"/>
                  </a:lnTo>
                  <a:lnTo>
                    <a:pt x="164131" y="27590"/>
                  </a:lnTo>
                  <a:lnTo>
                    <a:pt x="155987" y="20093"/>
                  </a:lnTo>
                  <a:lnTo>
                    <a:pt x="146324" y="13683"/>
                  </a:lnTo>
                  <a:lnTo>
                    <a:pt x="135649" y="7999"/>
                  </a:lnTo>
                  <a:lnTo>
                    <a:pt x="122889" y="4210"/>
                  </a:lnTo>
                  <a:lnTo>
                    <a:pt x="108736" y="1684"/>
                  </a:lnTo>
                  <a:lnTo>
                    <a:pt x="93657" y="0"/>
                  </a:lnTo>
                  <a:lnTo>
                    <a:pt x="80783" y="1699"/>
                  </a:lnTo>
                  <a:lnTo>
                    <a:pt x="69377" y="5655"/>
                  </a:lnTo>
                  <a:lnTo>
                    <a:pt x="58951" y="11114"/>
                  </a:lnTo>
                  <a:lnTo>
                    <a:pt x="50589" y="20397"/>
                  </a:lnTo>
                  <a:lnTo>
                    <a:pt x="43604" y="32231"/>
                  </a:lnTo>
                  <a:lnTo>
                    <a:pt x="37536" y="45765"/>
                  </a:lnTo>
                  <a:lnTo>
                    <a:pt x="34902" y="61842"/>
                  </a:lnTo>
                  <a:lnTo>
                    <a:pt x="34557" y="79617"/>
                  </a:lnTo>
                  <a:lnTo>
                    <a:pt x="35738" y="98521"/>
                  </a:lnTo>
                  <a:lnTo>
                    <a:pt x="37936" y="115358"/>
                  </a:lnTo>
                  <a:lnTo>
                    <a:pt x="40813" y="130816"/>
                  </a:lnTo>
                  <a:lnTo>
                    <a:pt x="44142" y="145355"/>
                  </a:lnTo>
                  <a:lnTo>
                    <a:pt x="49183" y="159280"/>
                  </a:lnTo>
                  <a:lnTo>
                    <a:pt x="55366" y="172797"/>
                  </a:lnTo>
                  <a:lnTo>
                    <a:pt x="62311" y="186042"/>
                  </a:lnTo>
                  <a:lnTo>
                    <a:pt x="72585" y="197694"/>
                  </a:lnTo>
                  <a:lnTo>
                    <a:pt x="85078" y="208284"/>
                  </a:lnTo>
                  <a:lnTo>
                    <a:pt x="99052" y="218167"/>
                  </a:lnTo>
                  <a:lnTo>
                    <a:pt x="112601" y="226166"/>
                  </a:lnTo>
                  <a:lnTo>
                    <a:pt x="125867" y="232910"/>
                  </a:lnTo>
                  <a:lnTo>
                    <a:pt x="177800" y="2506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733800" y="3200400"/>
              <a:ext cx="25401" cy="711201"/>
            </a:xfrm>
            <a:custGeom>
              <a:avLst/>
              <a:gdLst/>
              <a:ahLst/>
              <a:cxnLst/>
              <a:rect l="0" t="0" r="0" b="0"/>
              <a:pathLst>
                <a:path w="25401" h="711201">
                  <a:moveTo>
                    <a:pt x="0" y="0"/>
                  </a:moveTo>
                  <a:lnTo>
                    <a:pt x="0" y="26967"/>
                  </a:lnTo>
                  <a:lnTo>
                    <a:pt x="1411" y="40556"/>
                  </a:lnTo>
                  <a:lnTo>
                    <a:pt x="3762" y="55259"/>
                  </a:lnTo>
                  <a:lnTo>
                    <a:pt x="6742" y="70706"/>
                  </a:lnTo>
                  <a:lnTo>
                    <a:pt x="8728" y="88059"/>
                  </a:lnTo>
                  <a:lnTo>
                    <a:pt x="10052" y="106684"/>
                  </a:lnTo>
                  <a:lnTo>
                    <a:pt x="10934" y="126156"/>
                  </a:lnTo>
                  <a:lnTo>
                    <a:pt x="11915" y="170369"/>
                  </a:lnTo>
                  <a:lnTo>
                    <a:pt x="12686" y="416642"/>
                  </a:lnTo>
                  <a:lnTo>
                    <a:pt x="14102" y="434394"/>
                  </a:lnTo>
                  <a:lnTo>
                    <a:pt x="16456" y="450463"/>
                  </a:lnTo>
                  <a:lnTo>
                    <a:pt x="19437" y="465408"/>
                  </a:lnTo>
                  <a:lnTo>
                    <a:pt x="21425" y="483839"/>
                  </a:lnTo>
                  <a:lnTo>
                    <a:pt x="22750" y="504592"/>
                  </a:lnTo>
                  <a:lnTo>
                    <a:pt x="24222" y="548819"/>
                  </a:lnTo>
                  <a:lnTo>
                    <a:pt x="25167" y="630937"/>
                  </a:lnTo>
                  <a:lnTo>
                    <a:pt x="25400" y="711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733800" y="3187700"/>
              <a:ext cx="232374" cy="304801"/>
            </a:xfrm>
            <a:custGeom>
              <a:avLst/>
              <a:gdLst/>
              <a:ahLst/>
              <a:cxnLst/>
              <a:rect l="0" t="0" r="0" b="0"/>
              <a:pathLst>
                <a:path w="232374" h="304801">
                  <a:moveTo>
                    <a:pt x="0" y="0"/>
                  </a:moveTo>
                  <a:lnTo>
                    <a:pt x="20225" y="6742"/>
                  </a:lnTo>
                  <a:lnTo>
                    <a:pt x="31828" y="11550"/>
                  </a:lnTo>
                  <a:lnTo>
                    <a:pt x="45208" y="17577"/>
                  </a:lnTo>
                  <a:lnTo>
                    <a:pt x="75125" y="31801"/>
                  </a:lnTo>
                  <a:lnTo>
                    <a:pt x="107237" y="47530"/>
                  </a:lnTo>
                  <a:lnTo>
                    <a:pt x="120880" y="55675"/>
                  </a:lnTo>
                  <a:lnTo>
                    <a:pt x="132798" y="63928"/>
                  </a:lnTo>
                  <a:lnTo>
                    <a:pt x="143565" y="72252"/>
                  </a:lnTo>
                  <a:lnTo>
                    <a:pt x="154976" y="82034"/>
                  </a:lnTo>
                  <a:lnTo>
                    <a:pt x="166818" y="92789"/>
                  </a:lnTo>
                  <a:lnTo>
                    <a:pt x="178945" y="104193"/>
                  </a:lnTo>
                  <a:lnTo>
                    <a:pt x="189852" y="117440"/>
                  </a:lnTo>
                  <a:lnTo>
                    <a:pt x="199945" y="131915"/>
                  </a:lnTo>
                  <a:lnTo>
                    <a:pt x="209497" y="147210"/>
                  </a:lnTo>
                  <a:lnTo>
                    <a:pt x="217275" y="161640"/>
                  </a:lnTo>
                  <a:lnTo>
                    <a:pt x="223873" y="175493"/>
                  </a:lnTo>
                  <a:lnTo>
                    <a:pt x="229682" y="188962"/>
                  </a:lnTo>
                  <a:lnTo>
                    <a:pt x="232143" y="202174"/>
                  </a:lnTo>
                  <a:lnTo>
                    <a:pt x="232373" y="215216"/>
                  </a:lnTo>
                  <a:lnTo>
                    <a:pt x="231115" y="228144"/>
                  </a:lnTo>
                  <a:lnTo>
                    <a:pt x="226043" y="240996"/>
                  </a:lnTo>
                  <a:lnTo>
                    <a:pt x="218428" y="253797"/>
                  </a:lnTo>
                  <a:lnTo>
                    <a:pt x="209119" y="266565"/>
                  </a:lnTo>
                  <a:lnTo>
                    <a:pt x="197268" y="276487"/>
                  </a:lnTo>
                  <a:lnTo>
                    <a:pt x="183723" y="284514"/>
                  </a:lnTo>
                  <a:lnTo>
                    <a:pt x="169048" y="291276"/>
                  </a:lnTo>
                  <a:lnTo>
                    <a:pt x="152210" y="295783"/>
                  </a:lnTo>
                  <a:lnTo>
                    <a:pt x="133929" y="298789"/>
                  </a:lnTo>
                  <a:lnTo>
                    <a:pt x="114686" y="300792"/>
                  </a:lnTo>
                  <a:lnTo>
                    <a:pt x="96213" y="302128"/>
                  </a:lnTo>
                  <a:lnTo>
                    <a:pt x="78252" y="303019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076700" y="2921000"/>
              <a:ext cx="12701" cy="101601"/>
            </a:xfrm>
            <a:custGeom>
              <a:avLst/>
              <a:gdLst/>
              <a:ahLst/>
              <a:cxnLst/>
              <a:rect l="0" t="0" r="0" b="0"/>
              <a:pathLst>
                <a:path w="12701" h="101601">
                  <a:moveTo>
                    <a:pt x="0" y="0"/>
                  </a:moveTo>
                  <a:lnTo>
                    <a:pt x="0" y="33709"/>
                  </a:lnTo>
                  <a:lnTo>
                    <a:pt x="1411" y="47873"/>
                  </a:lnTo>
                  <a:lnTo>
                    <a:pt x="3762" y="61548"/>
                  </a:lnTo>
                  <a:lnTo>
                    <a:pt x="12700" y="101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114800" y="3225800"/>
              <a:ext cx="266701" cy="228601"/>
            </a:xfrm>
            <a:custGeom>
              <a:avLst/>
              <a:gdLst/>
              <a:ahLst/>
              <a:cxnLst/>
              <a:rect l="0" t="0" r="0" b="0"/>
              <a:pathLst>
                <a:path w="266701" h="228601">
                  <a:moveTo>
                    <a:pt x="0" y="0"/>
                  </a:moveTo>
                  <a:lnTo>
                    <a:pt x="0" y="70706"/>
                  </a:lnTo>
                  <a:lnTo>
                    <a:pt x="1411" y="85237"/>
                  </a:lnTo>
                  <a:lnTo>
                    <a:pt x="3762" y="99158"/>
                  </a:lnTo>
                  <a:lnTo>
                    <a:pt x="6742" y="112672"/>
                  </a:lnTo>
                  <a:lnTo>
                    <a:pt x="8728" y="128737"/>
                  </a:lnTo>
                  <a:lnTo>
                    <a:pt x="10052" y="146502"/>
                  </a:lnTo>
                  <a:lnTo>
                    <a:pt x="10934" y="165401"/>
                  </a:lnTo>
                  <a:lnTo>
                    <a:pt x="11915" y="201452"/>
                  </a:lnTo>
                  <a:lnTo>
                    <a:pt x="12177" y="218968"/>
                  </a:lnTo>
                  <a:lnTo>
                    <a:pt x="15173" y="226412"/>
                  </a:lnTo>
                  <a:lnTo>
                    <a:pt x="19993" y="227141"/>
                  </a:lnTo>
                  <a:lnTo>
                    <a:pt x="26029" y="223394"/>
                  </a:lnTo>
                  <a:lnTo>
                    <a:pt x="31463" y="216663"/>
                  </a:lnTo>
                  <a:lnTo>
                    <a:pt x="36498" y="207941"/>
                  </a:lnTo>
                  <a:lnTo>
                    <a:pt x="54088" y="171679"/>
                  </a:lnTo>
                  <a:lnTo>
                    <a:pt x="61459" y="156786"/>
                  </a:lnTo>
                  <a:lnTo>
                    <a:pt x="69195" y="142623"/>
                  </a:lnTo>
                  <a:lnTo>
                    <a:pt x="77174" y="128949"/>
                  </a:lnTo>
                  <a:lnTo>
                    <a:pt x="85316" y="115599"/>
                  </a:lnTo>
                  <a:lnTo>
                    <a:pt x="94977" y="102466"/>
                  </a:lnTo>
                  <a:lnTo>
                    <a:pt x="105651" y="89477"/>
                  </a:lnTo>
                  <a:lnTo>
                    <a:pt x="117000" y="76584"/>
                  </a:lnTo>
                  <a:lnTo>
                    <a:pt x="137137" y="54733"/>
                  </a:lnTo>
                  <a:lnTo>
                    <a:pt x="146458" y="44955"/>
                  </a:lnTo>
                  <a:lnTo>
                    <a:pt x="158316" y="37026"/>
                  </a:lnTo>
                  <a:lnTo>
                    <a:pt x="171866" y="30328"/>
                  </a:lnTo>
                  <a:lnTo>
                    <a:pt x="186544" y="24452"/>
                  </a:lnTo>
                  <a:lnTo>
                    <a:pt x="200562" y="23357"/>
                  </a:lnTo>
                  <a:lnTo>
                    <a:pt x="214141" y="25449"/>
                  </a:lnTo>
                  <a:lnTo>
                    <a:pt x="227427" y="29666"/>
                  </a:lnTo>
                  <a:lnTo>
                    <a:pt x="237696" y="39532"/>
                  </a:lnTo>
                  <a:lnTo>
                    <a:pt x="245953" y="53166"/>
                  </a:lnTo>
                  <a:lnTo>
                    <a:pt x="252868" y="69310"/>
                  </a:lnTo>
                  <a:lnTo>
                    <a:pt x="257479" y="85718"/>
                  </a:lnTo>
                  <a:lnTo>
                    <a:pt x="260553" y="102301"/>
                  </a:lnTo>
                  <a:lnTo>
                    <a:pt x="262601" y="119000"/>
                  </a:lnTo>
                  <a:lnTo>
                    <a:pt x="262556" y="134366"/>
                  </a:lnTo>
                  <a:lnTo>
                    <a:pt x="261115" y="148844"/>
                  </a:lnTo>
                  <a:lnTo>
                    <a:pt x="258743" y="162729"/>
                  </a:lnTo>
                  <a:lnTo>
                    <a:pt x="258573" y="176219"/>
                  </a:lnTo>
                  <a:lnTo>
                    <a:pt x="259871" y="189446"/>
                  </a:lnTo>
                  <a:lnTo>
                    <a:pt x="26670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660900" y="31877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504513" y="3175000"/>
              <a:ext cx="130988" cy="245804"/>
            </a:xfrm>
            <a:custGeom>
              <a:avLst/>
              <a:gdLst/>
              <a:ahLst/>
              <a:cxnLst/>
              <a:rect l="0" t="0" r="0" b="0"/>
              <a:pathLst>
                <a:path w="130988" h="245804">
                  <a:moveTo>
                    <a:pt x="130987" y="0"/>
                  </a:moveTo>
                  <a:lnTo>
                    <a:pt x="110761" y="6742"/>
                  </a:lnTo>
                  <a:lnTo>
                    <a:pt x="100569" y="11550"/>
                  </a:lnTo>
                  <a:lnTo>
                    <a:pt x="89542" y="17577"/>
                  </a:lnTo>
                  <a:lnTo>
                    <a:pt x="77957" y="24418"/>
                  </a:lnTo>
                  <a:lnTo>
                    <a:pt x="67411" y="33212"/>
                  </a:lnTo>
                  <a:lnTo>
                    <a:pt x="57558" y="43308"/>
                  </a:lnTo>
                  <a:lnTo>
                    <a:pt x="48168" y="54272"/>
                  </a:lnTo>
                  <a:lnTo>
                    <a:pt x="39085" y="65814"/>
                  </a:lnTo>
                  <a:lnTo>
                    <a:pt x="30208" y="77742"/>
                  </a:lnTo>
                  <a:lnTo>
                    <a:pt x="21467" y="89928"/>
                  </a:lnTo>
                  <a:lnTo>
                    <a:pt x="14229" y="103696"/>
                  </a:lnTo>
                  <a:lnTo>
                    <a:pt x="7993" y="118520"/>
                  </a:lnTo>
                  <a:lnTo>
                    <a:pt x="2424" y="134046"/>
                  </a:lnTo>
                  <a:lnTo>
                    <a:pt x="123" y="150042"/>
                  </a:lnTo>
                  <a:lnTo>
                    <a:pt x="0" y="166350"/>
                  </a:lnTo>
                  <a:lnTo>
                    <a:pt x="1329" y="182867"/>
                  </a:lnTo>
                  <a:lnTo>
                    <a:pt x="5037" y="198111"/>
                  </a:lnTo>
                  <a:lnTo>
                    <a:pt x="10331" y="212507"/>
                  </a:lnTo>
                  <a:lnTo>
                    <a:pt x="16683" y="226338"/>
                  </a:lnTo>
                  <a:lnTo>
                    <a:pt x="26562" y="235558"/>
                  </a:lnTo>
                  <a:lnTo>
                    <a:pt x="38792" y="241705"/>
                  </a:lnTo>
                  <a:lnTo>
                    <a:pt x="52591" y="245803"/>
                  </a:lnTo>
                  <a:lnTo>
                    <a:pt x="66022" y="244302"/>
                  </a:lnTo>
                  <a:lnTo>
                    <a:pt x="79211" y="239068"/>
                  </a:lnTo>
                  <a:lnTo>
                    <a:pt x="118287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673600" y="3263900"/>
              <a:ext cx="76201" cy="190501"/>
            </a:xfrm>
            <a:custGeom>
              <a:avLst/>
              <a:gdLst/>
              <a:ahLst/>
              <a:cxnLst/>
              <a:rect l="0" t="0" r="0" b="0"/>
              <a:pathLst>
                <a:path w="76201" h="190501">
                  <a:moveTo>
                    <a:pt x="0" y="0"/>
                  </a:moveTo>
                  <a:lnTo>
                    <a:pt x="0" y="33709"/>
                  </a:lnTo>
                  <a:lnTo>
                    <a:pt x="1411" y="49284"/>
                  </a:lnTo>
                  <a:lnTo>
                    <a:pt x="3762" y="65311"/>
                  </a:lnTo>
                  <a:lnTo>
                    <a:pt x="6742" y="81641"/>
                  </a:lnTo>
                  <a:lnTo>
                    <a:pt x="11550" y="96760"/>
                  </a:lnTo>
                  <a:lnTo>
                    <a:pt x="17577" y="111073"/>
                  </a:lnTo>
                  <a:lnTo>
                    <a:pt x="24418" y="124849"/>
                  </a:lnTo>
                  <a:lnTo>
                    <a:pt x="31801" y="138266"/>
                  </a:lnTo>
                  <a:lnTo>
                    <a:pt x="39545" y="151443"/>
                  </a:lnTo>
                  <a:lnTo>
                    <a:pt x="762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793283" y="3190881"/>
              <a:ext cx="299418" cy="327020"/>
            </a:xfrm>
            <a:custGeom>
              <a:avLst/>
              <a:gdLst/>
              <a:ahLst/>
              <a:cxnLst/>
              <a:rect l="0" t="0" r="0" b="0"/>
              <a:pathLst>
                <a:path w="299418" h="327020">
                  <a:moveTo>
                    <a:pt x="7317" y="9519"/>
                  </a:moveTo>
                  <a:lnTo>
                    <a:pt x="574" y="29744"/>
                  </a:lnTo>
                  <a:lnTo>
                    <a:pt x="0" y="42758"/>
                  </a:lnTo>
                  <a:lnTo>
                    <a:pt x="1027" y="58489"/>
                  </a:lnTo>
                  <a:lnTo>
                    <a:pt x="3124" y="76032"/>
                  </a:lnTo>
                  <a:lnTo>
                    <a:pt x="4521" y="93372"/>
                  </a:lnTo>
                  <a:lnTo>
                    <a:pt x="5453" y="110577"/>
                  </a:lnTo>
                  <a:lnTo>
                    <a:pt x="6488" y="144744"/>
                  </a:lnTo>
                  <a:lnTo>
                    <a:pt x="7208" y="229620"/>
                  </a:lnTo>
                  <a:lnTo>
                    <a:pt x="8655" y="235275"/>
                  </a:lnTo>
                  <a:lnTo>
                    <a:pt x="11031" y="233401"/>
                  </a:lnTo>
                  <a:lnTo>
                    <a:pt x="14026" y="226507"/>
                  </a:lnTo>
                  <a:lnTo>
                    <a:pt x="17434" y="217677"/>
                  </a:lnTo>
                  <a:lnTo>
                    <a:pt x="24984" y="196578"/>
                  </a:lnTo>
                  <a:lnTo>
                    <a:pt x="37167" y="160899"/>
                  </a:lnTo>
                  <a:lnTo>
                    <a:pt x="42739" y="147128"/>
                  </a:lnTo>
                  <a:lnTo>
                    <a:pt x="49276" y="132302"/>
                  </a:lnTo>
                  <a:lnTo>
                    <a:pt x="56456" y="116774"/>
                  </a:lnTo>
                  <a:lnTo>
                    <a:pt x="64065" y="102189"/>
                  </a:lnTo>
                  <a:lnTo>
                    <a:pt x="71960" y="88232"/>
                  </a:lnTo>
                  <a:lnTo>
                    <a:pt x="80045" y="74694"/>
                  </a:lnTo>
                  <a:lnTo>
                    <a:pt x="96555" y="48363"/>
                  </a:lnTo>
                  <a:lnTo>
                    <a:pt x="104909" y="35415"/>
                  </a:lnTo>
                  <a:lnTo>
                    <a:pt x="114711" y="23961"/>
                  </a:lnTo>
                  <a:lnTo>
                    <a:pt x="125480" y="13502"/>
                  </a:lnTo>
                  <a:lnTo>
                    <a:pt x="136892" y="3708"/>
                  </a:lnTo>
                  <a:lnTo>
                    <a:pt x="148733" y="0"/>
                  </a:lnTo>
                  <a:lnTo>
                    <a:pt x="160861" y="351"/>
                  </a:lnTo>
                  <a:lnTo>
                    <a:pt x="173180" y="3407"/>
                  </a:lnTo>
                  <a:lnTo>
                    <a:pt x="184214" y="11088"/>
                  </a:lnTo>
                  <a:lnTo>
                    <a:pt x="194393" y="21854"/>
                  </a:lnTo>
                  <a:lnTo>
                    <a:pt x="204001" y="34675"/>
                  </a:lnTo>
                  <a:lnTo>
                    <a:pt x="211817" y="50279"/>
                  </a:lnTo>
                  <a:lnTo>
                    <a:pt x="218439" y="67737"/>
                  </a:lnTo>
                  <a:lnTo>
                    <a:pt x="224265" y="86430"/>
                  </a:lnTo>
                  <a:lnTo>
                    <a:pt x="234501" y="122253"/>
                  </a:lnTo>
                  <a:lnTo>
                    <a:pt x="239206" y="139709"/>
                  </a:lnTo>
                  <a:lnTo>
                    <a:pt x="248197" y="170392"/>
                  </a:lnTo>
                  <a:lnTo>
                    <a:pt x="252570" y="184500"/>
                  </a:lnTo>
                  <a:lnTo>
                    <a:pt x="261192" y="215229"/>
                  </a:lnTo>
                  <a:lnTo>
                    <a:pt x="265467" y="231326"/>
                  </a:lnTo>
                  <a:lnTo>
                    <a:pt x="273980" y="260499"/>
                  </a:lnTo>
                  <a:lnTo>
                    <a:pt x="299417" y="3270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207000" y="2844800"/>
              <a:ext cx="114301" cy="660401"/>
            </a:xfrm>
            <a:custGeom>
              <a:avLst/>
              <a:gdLst/>
              <a:ahLst/>
              <a:cxnLst/>
              <a:rect l="0" t="0" r="0" b="0"/>
              <a:pathLst>
                <a:path w="114301" h="660401">
                  <a:moveTo>
                    <a:pt x="0" y="0"/>
                  </a:moveTo>
                  <a:lnTo>
                    <a:pt x="6742" y="26967"/>
                  </a:lnTo>
                  <a:lnTo>
                    <a:pt x="8728" y="40556"/>
                  </a:lnTo>
                  <a:lnTo>
                    <a:pt x="10052" y="55259"/>
                  </a:lnTo>
                  <a:lnTo>
                    <a:pt x="10934" y="70706"/>
                  </a:lnTo>
                  <a:lnTo>
                    <a:pt x="12934" y="88059"/>
                  </a:lnTo>
                  <a:lnTo>
                    <a:pt x="15678" y="106684"/>
                  </a:lnTo>
                  <a:lnTo>
                    <a:pt x="30221" y="194012"/>
                  </a:lnTo>
                  <a:lnTo>
                    <a:pt x="32847" y="218241"/>
                  </a:lnTo>
                  <a:lnTo>
                    <a:pt x="34598" y="242861"/>
                  </a:lnTo>
                  <a:lnTo>
                    <a:pt x="35765" y="267740"/>
                  </a:lnTo>
                  <a:lnTo>
                    <a:pt x="37954" y="292793"/>
                  </a:lnTo>
                  <a:lnTo>
                    <a:pt x="40825" y="317962"/>
                  </a:lnTo>
                  <a:lnTo>
                    <a:pt x="47778" y="368505"/>
                  </a:lnTo>
                  <a:lnTo>
                    <a:pt x="67893" y="495327"/>
                  </a:lnTo>
                  <a:lnTo>
                    <a:pt x="72073" y="517895"/>
                  </a:lnTo>
                  <a:lnTo>
                    <a:pt x="80480" y="558024"/>
                  </a:lnTo>
                  <a:lnTo>
                    <a:pt x="86109" y="575216"/>
                  </a:lnTo>
                  <a:lnTo>
                    <a:pt x="92684" y="590910"/>
                  </a:lnTo>
                  <a:lnTo>
                    <a:pt x="114300" y="660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092700" y="3162823"/>
              <a:ext cx="304801" cy="12178"/>
            </a:xfrm>
            <a:custGeom>
              <a:avLst/>
              <a:gdLst/>
              <a:ahLst/>
              <a:cxnLst/>
              <a:rect l="0" t="0" r="0" b="0"/>
              <a:pathLst>
                <a:path w="304801" h="12178">
                  <a:moveTo>
                    <a:pt x="0" y="12177"/>
                  </a:moveTo>
                  <a:lnTo>
                    <a:pt x="20225" y="5434"/>
                  </a:lnTo>
                  <a:lnTo>
                    <a:pt x="31828" y="3449"/>
                  </a:lnTo>
                  <a:lnTo>
                    <a:pt x="45208" y="2124"/>
                  </a:lnTo>
                  <a:lnTo>
                    <a:pt x="59771" y="1242"/>
                  </a:lnTo>
                  <a:lnTo>
                    <a:pt x="91006" y="261"/>
                  </a:lnTo>
                  <a:lnTo>
                    <a:pt x="107237" y="0"/>
                  </a:lnTo>
                  <a:lnTo>
                    <a:pt x="122291" y="1236"/>
                  </a:lnTo>
                  <a:lnTo>
                    <a:pt x="136561" y="3472"/>
                  </a:lnTo>
                  <a:lnTo>
                    <a:pt x="150307" y="6373"/>
                  </a:lnTo>
                  <a:lnTo>
                    <a:pt x="165115" y="8308"/>
                  </a:lnTo>
                  <a:lnTo>
                    <a:pt x="180632" y="9597"/>
                  </a:lnTo>
                  <a:lnTo>
                    <a:pt x="196622" y="10457"/>
                  </a:lnTo>
                  <a:lnTo>
                    <a:pt x="229439" y="11412"/>
                  </a:lnTo>
                  <a:lnTo>
                    <a:pt x="304800" y="121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448300" y="3113788"/>
              <a:ext cx="254001" cy="294910"/>
            </a:xfrm>
            <a:custGeom>
              <a:avLst/>
              <a:gdLst/>
              <a:ahLst/>
              <a:cxnLst/>
              <a:rect l="0" t="0" r="0" b="0"/>
              <a:pathLst>
                <a:path w="254001" h="294910">
                  <a:moveTo>
                    <a:pt x="254000" y="23112"/>
                  </a:moveTo>
                  <a:lnTo>
                    <a:pt x="227031" y="16369"/>
                  </a:lnTo>
                  <a:lnTo>
                    <a:pt x="214854" y="12972"/>
                  </a:lnTo>
                  <a:lnTo>
                    <a:pt x="190035" y="5435"/>
                  </a:lnTo>
                  <a:lnTo>
                    <a:pt x="176079" y="2860"/>
                  </a:lnTo>
                  <a:lnTo>
                    <a:pt x="161130" y="1144"/>
                  </a:lnTo>
                  <a:lnTo>
                    <a:pt x="145520" y="0"/>
                  </a:lnTo>
                  <a:lnTo>
                    <a:pt x="130880" y="648"/>
                  </a:lnTo>
                  <a:lnTo>
                    <a:pt x="116887" y="2492"/>
                  </a:lnTo>
                  <a:lnTo>
                    <a:pt x="103324" y="5132"/>
                  </a:lnTo>
                  <a:lnTo>
                    <a:pt x="90049" y="9714"/>
                  </a:lnTo>
                  <a:lnTo>
                    <a:pt x="76966" y="15591"/>
                  </a:lnTo>
                  <a:lnTo>
                    <a:pt x="64011" y="22331"/>
                  </a:lnTo>
                  <a:lnTo>
                    <a:pt x="56785" y="31058"/>
                  </a:lnTo>
                  <a:lnTo>
                    <a:pt x="53378" y="41109"/>
                  </a:lnTo>
                  <a:lnTo>
                    <a:pt x="52519" y="52043"/>
                  </a:lnTo>
                  <a:lnTo>
                    <a:pt x="54768" y="62155"/>
                  </a:lnTo>
                  <a:lnTo>
                    <a:pt x="59089" y="71718"/>
                  </a:lnTo>
                  <a:lnTo>
                    <a:pt x="64793" y="80916"/>
                  </a:lnTo>
                  <a:lnTo>
                    <a:pt x="74240" y="91281"/>
                  </a:lnTo>
                  <a:lnTo>
                    <a:pt x="86182" y="102424"/>
                  </a:lnTo>
                  <a:lnTo>
                    <a:pt x="99788" y="114087"/>
                  </a:lnTo>
                  <a:lnTo>
                    <a:pt x="114503" y="126095"/>
                  </a:lnTo>
                  <a:lnTo>
                    <a:pt x="145905" y="150726"/>
                  </a:lnTo>
                  <a:lnTo>
                    <a:pt x="195317" y="188394"/>
                  </a:lnTo>
                  <a:lnTo>
                    <a:pt x="209234" y="201033"/>
                  </a:lnTo>
                  <a:lnTo>
                    <a:pt x="221333" y="213693"/>
                  </a:lnTo>
                  <a:lnTo>
                    <a:pt x="232222" y="226365"/>
                  </a:lnTo>
                  <a:lnTo>
                    <a:pt x="239481" y="240459"/>
                  </a:lnTo>
                  <a:lnTo>
                    <a:pt x="244321" y="255498"/>
                  </a:lnTo>
                  <a:lnTo>
                    <a:pt x="247547" y="271169"/>
                  </a:lnTo>
                  <a:lnTo>
                    <a:pt x="242642" y="281617"/>
                  </a:lnTo>
                  <a:lnTo>
                    <a:pt x="232317" y="288582"/>
                  </a:lnTo>
                  <a:lnTo>
                    <a:pt x="218378" y="293225"/>
                  </a:lnTo>
                  <a:lnTo>
                    <a:pt x="203441" y="294909"/>
                  </a:lnTo>
                  <a:lnTo>
                    <a:pt x="187838" y="294621"/>
                  </a:lnTo>
                  <a:lnTo>
                    <a:pt x="171792" y="293018"/>
                  </a:lnTo>
                  <a:lnTo>
                    <a:pt x="154039" y="290538"/>
                  </a:lnTo>
                  <a:lnTo>
                    <a:pt x="115498" y="284020"/>
                  </a:lnTo>
                  <a:lnTo>
                    <a:pt x="93932" y="281717"/>
                  </a:lnTo>
                  <a:lnTo>
                    <a:pt x="71088" y="280182"/>
                  </a:lnTo>
                  <a:lnTo>
                    <a:pt x="0" y="277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3100" y="749300"/>
            <a:ext cx="5181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Homework: Page 409 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problems 3 - 11  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" y="1803400"/>
            <a:ext cx="10287000" cy="30008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Put the equations in slope intercept form and determine if (0,0) is a solution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3x + y = 9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x + 4y = -8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29500" y="2641600"/>
            <a:ext cx="2413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y = mx + b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47900" y="558800"/>
            <a:ext cx="2590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Warm Up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7700" y="76200"/>
            <a:ext cx="45466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Solving two variable Inequalities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November 15, 2011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991100" y="16319500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12700" y="0"/>
                </a:moveTo>
                <a:lnTo>
                  <a:pt x="0" y="12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09600" y="6324600"/>
            <a:ext cx="457201" cy="393701"/>
            <a:chOff x="609600" y="6324600"/>
            <a:chExt cx="457201" cy="393701"/>
          </a:xfrm>
        </p:grpSpPr>
        <p:sp>
          <p:nvSpPr>
            <p:cNvPr id="7" name="Freeform 6"/>
            <p:cNvSpPr/>
            <p:nvPr/>
          </p:nvSpPr>
          <p:spPr>
            <a:xfrm>
              <a:off x="609600" y="6324600"/>
              <a:ext cx="88901" cy="393701"/>
            </a:xfrm>
            <a:custGeom>
              <a:avLst/>
              <a:gdLst/>
              <a:ahLst/>
              <a:cxnLst/>
              <a:rect l="0" t="0" r="0" b="0"/>
              <a:pathLst>
                <a:path w="88901" h="393701">
                  <a:moveTo>
                    <a:pt x="0" y="0"/>
                  </a:moveTo>
                  <a:lnTo>
                    <a:pt x="0" y="26967"/>
                  </a:lnTo>
                  <a:lnTo>
                    <a:pt x="1411" y="40556"/>
                  </a:lnTo>
                  <a:lnTo>
                    <a:pt x="3762" y="55260"/>
                  </a:lnTo>
                  <a:lnTo>
                    <a:pt x="6741" y="70706"/>
                  </a:lnTo>
                  <a:lnTo>
                    <a:pt x="13814" y="102921"/>
                  </a:lnTo>
                  <a:lnTo>
                    <a:pt x="21662" y="137465"/>
                  </a:lnTo>
                  <a:lnTo>
                    <a:pt x="29853" y="176336"/>
                  </a:lnTo>
                  <a:lnTo>
                    <a:pt x="34013" y="193757"/>
                  </a:lnTo>
                  <a:lnTo>
                    <a:pt x="38197" y="209605"/>
                  </a:lnTo>
                  <a:lnTo>
                    <a:pt x="46610" y="238502"/>
                  </a:lnTo>
                  <a:lnTo>
                    <a:pt x="55052" y="265456"/>
                  </a:lnTo>
                  <a:lnTo>
                    <a:pt x="57868" y="279982"/>
                  </a:lnTo>
                  <a:lnTo>
                    <a:pt x="59745" y="295309"/>
                  </a:lnTo>
                  <a:lnTo>
                    <a:pt x="60997" y="311173"/>
                  </a:lnTo>
                  <a:lnTo>
                    <a:pt x="63242" y="325982"/>
                  </a:lnTo>
                  <a:lnTo>
                    <a:pt x="66150" y="340087"/>
                  </a:lnTo>
                  <a:lnTo>
                    <a:pt x="88900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850900" y="6426200"/>
              <a:ext cx="88901" cy="215901"/>
            </a:xfrm>
            <a:custGeom>
              <a:avLst/>
              <a:gdLst/>
              <a:ahLst/>
              <a:cxnLst/>
              <a:rect l="0" t="0" r="0" b="0"/>
              <a:pathLst>
                <a:path w="88901" h="215901">
                  <a:moveTo>
                    <a:pt x="88900" y="0"/>
                  </a:moveTo>
                  <a:lnTo>
                    <a:pt x="71223" y="53030"/>
                  </a:lnTo>
                  <a:lnTo>
                    <a:pt x="65826" y="64986"/>
                  </a:lnTo>
                  <a:lnTo>
                    <a:pt x="59406" y="77191"/>
                  </a:lnTo>
                  <a:lnTo>
                    <a:pt x="52304" y="89561"/>
                  </a:lnTo>
                  <a:lnTo>
                    <a:pt x="46158" y="102040"/>
                  </a:lnTo>
                  <a:lnTo>
                    <a:pt x="40650" y="114593"/>
                  </a:lnTo>
                  <a:lnTo>
                    <a:pt x="35566" y="127195"/>
                  </a:lnTo>
                  <a:lnTo>
                    <a:pt x="26155" y="152486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812800" y="6438900"/>
              <a:ext cx="254001" cy="190501"/>
            </a:xfrm>
            <a:custGeom>
              <a:avLst/>
              <a:gdLst/>
              <a:ahLst/>
              <a:cxnLst/>
              <a:rect l="0" t="0" r="0" b="0"/>
              <a:pathLst>
                <a:path w="254001" h="190501">
                  <a:moveTo>
                    <a:pt x="0" y="0"/>
                  </a:moveTo>
                  <a:lnTo>
                    <a:pt x="35353" y="35353"/>
                  </a:lnTo>
                  <a:lnTo>
                    <a:pt x="44735" y="43324"/>
                  </a:lnTo>
                  <a:lnTo>
                    <a:pt x="55223" y="51460"/>
                  </a:lnTo>
                  <a:lnTo>
                    <a:pt x="109215" y="91538"/>
                  </a:lnTo>
                  <a:lnTo>
                    <a:pt x="125021" y="101948"/>
                  </a:lnTo>
                  <a:lnTo>
                    <a:pt x="141203" y="111710"/>
                  </a:lnTo>
                  <a:lnTo>
                    <a:pt x="157635" y="121039"/>
                  </a:lnTo>
                  <a:lnTo>
                    <a:pt x="171412" y="130081"/>
                  </a:lnTo>
                  <a:lnTo>
                    <a:pt x="183419" y="138932"/>
                  </a:lnTo>
                  <a:lnTo>
                    <a:pt x="194246" y="147655"/>
                  </a:lnTo>
                  <a:lnTo>
                    <a:pt x="205697" y="156292"/>
                  </a:lnTo>
                  <a:lnTo>
                    <a:pt x="25400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540000" y="6261100"/>
            <a:ext cx="381001" cy="342901"/>
            <a:chOff x="2540000" y="6261100"/>
            <a:chExt cx="381001" cy="342901"/>
          </a:xfrm>
        </p:grpSpPr>
        <p:sp>
          <p:nvSpPr>
            <p:cNvPr id="11" name="Freeform 10"/>
            <p:cNvSpPr/>
            <p:nvPr/>
          </p:nvSpPr>
          <p:spPr>
            <a:xfrm>
              <a:off x="2540000" y="6261100"/>
              <a:ext cx="12701" cy="342901"/>
            </a:xfrm>
            <a:custGeom>
              <a:avLst/>
              <a:gdLst/>
              <a:ahLst/>
              <a:cxnLst/>
              <a:rect l="0" t="0" r="0" b="0"/>
              <a:pathLst>
                <a:path w="12701" h="342901">
                  <a:moveTo>
                    <a:pt x="12700" y="0"/>
                  </a:moveTo>
                  <a:lnTo>
                    <a:pt x="5957" y="20225"/>
                  </a:lnTo>
                  <a:lnTo>
                    <a:pt x="3972" y="31828"/>
                  </a:lnTo>
                  <a:lnTo>
                    <a:pt x="2648" y="45208"/>
                  </a:lnTo>
                  <a:lnTo>
                    <a:pt x="1765" y="59771"/>
                  </a:lnTo>
                  <a:lnTo>
                    <a:pt x="784" y="91006"/>
                  </a:lnTo>
                  <a:lnTo>
                    <a:pt x="103" y="182571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692400" y="6337300"/>
              <a:ext cx="152401" cy="266701"/>
            </a:xfrm>
            <a:custGeom>
              <a:avLst/>
              <a:gdLst/>
              <a:ahLst/>
              <a:cxnLst/>
              <a:rect l="0" t="0" r="0" b="0"/>
              <a:pathLst>
                <a:path w="152401" h="266701">
                  <a:moveTo>
                    <a:pt x="152400" y="0"/>
                  </a:moveTo>
                  <a:lnTo>
                    <a:pt x="145657" y="20225"/>
                  </a:lnTo>
                  <a:lnTo>
                    <a:pt x="140849" y="29005"/>
                  </a:lnTo>
                  <a:lnTo>
                    <a:pt x="134822" y="37681"/>
                  </a:lnTo>
                  <a:lnTo>
                    <a:pt x="127981" y="46287"/>
                  </a:lnTo>
                  <a:lnTo>
                    <a:pt x="120598" y="56258"/>
                  </a:lnTo>
                  <a:lnTo>
                    <a:pt x="104869" y="78625"/>
                  </a:lnTo>
                  <a:lnTo>
                    <a:pt x="98135" y="90517"/>
                  </a:lnTo>
                  <a:lnTo>
                    <a:pt x="92234" y="102678"/>
                  </a:lnTo>
                  <a:lnTo>
                    <a:pt x="86889" y="115018"/>
                  </a:lnTo>
                  <a:lnTo>
                    <a:pt x="80504" y="127479"/>
                  </a:lnTo>
                  <a:lnTo>
                    <a:pt x="73425" y="140019"/>
                  </a:lnTo>
                  <a:lnTo>
                    <a:pt x="65883" y="152613"/>
                  </a:lnTo>
                  <a:lnTo>
                    <a:pt x="49977" y="177894"/>
                  </a:lnTo>
                  <a:lnTo>
                    <a:pt x="41785" y="190562"/>
                  </a:lnTo>
                  <a:lnTo>
                    <a:pt x="33501" y="201831"/>
                  </a:lnTo>
                  <a:lnTo>
                    <a:pt x="25156" y="212164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705100" y="6362700"/>
              <a:ext cx="215901" cy="241301"/>
            </a:xfrm>
            <a:custGeom>
              <a:avLst/>
              <a:gdLst/>
              <a:ahLst/>
              <a:cxnLst/>
              <a:rect l="0" t="0" r="0" b="0"/>
              <a:pathLst>
                <a:path w="215901" h="241301">
                  <a:moveTo>
                    <a:pt x="0" y="0"/>
                  </a:moveTo>
                  <a:lnTo>
                    <a:pt x="35353" y="53030"/>
                  </a:lnTo>
                  <a:lnTo>
                    <a:pt x="44735" y="63575"/>
                  </a:lnTo>
                  <a:lnTo>
                    <a:pt x="55223" y="73428"/>
                  </a:lnTo>
                  <a:lnTo>
                    <a:pt x="66449" y="82818"/>
                  </a:lnTo>
                  <a:lnTo>
                    <a:pt x="76755" y="91901"/>
                  </a:lnTo>
                  <a:lnTo>
                    <a:pt x="95731" y="109519"/>
                  </a:lnTo>
                  <a:lnTo>
                    <a:pt x="122282" y="135304"/>
                  </a:lnTo>
                  <a:lnTo>
                    <a:pt x="148023" y="160818"/>
                  </a:lnTo>
                  <a:lnTo>
                    <a:pt x="156537" y="170712"/>
                  </a:lnTo>
                  <a:lnTo>
                    <a:pt x="165036" y="181541"/>
                  </a:lnTo>
                  <a:lnTo>
                    <a:pt x="173524" y="192994"/>
                  </a:lnTo>
                  <a:lnTo>
                    <a:pt x="182004" y="203451"/>
                  </a:lnTo>
                  <a:lnTo>
                    <a:pt x="190481" y="213245"/>
                  </a:lnTo>
                  <a:lnTo>
                    <a:pt x="21590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537223" y="6908800"/>
            <a:ext cx="1002778" cy="850901"/>
            <a:chOff x="1537223" y="6908800"/>
            <a:chExt cx="1002778" cy="850901"/>
          </a:xfrm>
        </p:grpSpPr>
        <p:sp>
          <p:nvSpPr>
            <p:cNvPr id="15" name="Freeform 14"/>
            <p:cNvSpPr/>
            <p:nvPr/>
          </p:nvSpPr>
          <p:spPr>
            <a:xfrm>
              <a:off x="1537223" y="6908800"/>
              <a:ext cx="380478" cy="292101"/>
            </a:xfrm>
            <a:custGeom>
              <a:avLst/>
              <a:gdLst/>
              <a:ahLst/>
              <a:cxnLst/>
              <a:rect l="0" t="0" r="0" b="0"/>
              <a:pathLst>
                <a:path w="380478" h="292101">
                  <a:moveTo>
                    <a:pt x="12177" y="0"/>
                  </a:moveTo>
                  <a:lnTo>
                    <a:pt x="5435" y="20225"/>
                  </a:lnTo>
                  <a:lnTo>
                    <a:pt x="3449" y="31828"/>
                  </a:lnTo>
                  <a:lnTo>
                    <a:pt x="2125" y="45208"/>
                  </a:lnTo>
                  <a:lnTo>
                    <a:pt x="1242" y="59772"/>
                  </a:lnTo>
                  <a:lnTo>
                    <a:pt x="261" y="91006"/>
                  </a:lnTo>
                  <a:lnTo>
                    <a:pt x="0" y="107237"/>
                  </a:lnTo>
                  <a:lnTo>
                    <a:pt x="1236" y="122291"/>
                  </a:lnTo>
                  <a:lnTo>
                    <a:pt x="3472" y="136560"/>
                  </a:lnTo>
                  <a:lnTo>
                    <a:pt x="6373" y="150307"/>
                  </a:lnTo>
                  <a:lnTo>
                    <a:pt x="9719" y="163704"/>
                  </a:lnTo>
                  <a:lnTo>
                    <a:pt x="13360" y="176869"/>
                  </a:lnTo>
                  <a:lnTo>
                    <a:pt x="21169" y="202786"/>
                  </a:lnTo>
                  <a:lnTo>
                    <a:pt x="29344" y="228416"/>
                  </a:lnTo>
                  <a:lnTo>
                    <a:pt x="34910" y="239766"/>
                  </a:lnTo>
                  <a:lnTo>
                    <a:pt x="41443" y="250155"/>
                  </a:lnTo>
                  <a:lnTo>
                    <a:pt x="48621" y="259903"/>
                  </a:lnTo>
                  <a:lnTo>
                    <a:pt x="59051" y="266402"/>
                  </a:lnTo>
                  <a:lnTo>
                    <a:pt x="71648" y="270734"/>
                  </a:lnTo>
                  <a:lnTo>
                    <a:pt x="85691" y="273623"/>
                  </a:lnTo>
                  <a:lnTo>
                    <a:pt x="100697" y="275549"/>
                  </a:lnTo>
                  <a:lnTo>
                    <a:pt x="116346" y="276832"/>
                  </a:lnTo>
                  <a:lnTo>
                    <a:pt x="132423" y="277688"/>
                  </a:lnTo>
                  <a:lnTo>
                    <a:pt x="165338" y="278639"/>
                  </a:lnTo>
                  <a:lnTo>
                    <a:pt x="283154" y="279355"/>
                  </a:lnTo>
                  <a:lnTo>
                    <a:pt x="298662" y="280781"/>
                  </a:lnTo>
                  <a:lnTo>
                    <a:pt x="313233" y="283143"/>
                  </a:lnTo>
                  <a:lnTo>
                    <a:pt x="380477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803400" y="7035800"/>
              <a:ext cx="63501" cy="482601"/>
            </a:xfrm>
            <a:custGeom>
              <a:avLst/>
              <a:gdLst/>
              <a:ahLst/>
              <a:cxnLst/>
              <a:rect l="0" t="0" r="0" b="0"/>
              <a:pathLst>
                <a:path w="63501" h="482601">
                  <a:moveTo>
                    <a:pt x="0" y="0"/>
                  </a:moveTo>
                  <a:lnTo>
                    <a:pt x="0" y="77448"/>
                  </a:lnTo>
                  <a:lnTo>
                    <a:pt x="1411" y="95377"/>
                  </a:lnTo>
                  <a:lnTo>
                    <a:pt x="3762" y="112973"/>
                  </a:lnTo>
                  <a:lnTo>
                    <a:pt x="6742" y="130349"/>
                  </a:lnTo>
                  <a:lnTo>
                    <a:pt x="8727" y="148988"/>
                  </a:lnTo>
                  <a:lnTo>
                    <a:pt x="10051" y="168470"/>
                  </a:lnTo>
                  <a:lnTo>
                    <a:pt x="11523" y="207519"/>
                  </a:lnTo>
                  <a:lnTo>
                    <a:pt x="12176" y="243690"/>
                  </a:lnTo>
                  <a:lnTo>
                    <a:pt x="13762" y="261238"/>
                  </a:lnTo>
                  <a:lnTo>
                    <a:pt x="16230" y="278580"/>
                  </a:lnTo>
                  <a:lnTo>
                    <a:pt x="19287" y="295787"/>
                  </a:lnTo>
                  <a:lnTo>
                    <a:pt x="21324" y="312902"/>
                  </a:lnTo>
                  <a:lnTo>
                    <a:pt x="22683" y="329957"/>
                  </a:lnTo>
                  <a:lnTo>
                    <a:pt x="23588" y="346971"/>
                  </a:lnTo>
                  <a:lnTo>
                    <a:pt x="25603" y="362547"/>
                  </a:lnTo>
                  <a:lnTo>
                    <a:pt x="28357" y="377164"/>
                  </a:lnTo>
                  <a:lnTo>
                    <a:pt x="31605" y="391143"/>
                  </a:lnTo>
                  <a:lnTo>
                    <a:pt x="35181" y="404695"/>
                  </a:lnTo>
                  <a:lnTo>
                    <a:pt x="38976" y="417963"/>
                  </a:lnTo>
                  <a:lnTo>
                    <a:pt x="63500" y="482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006600" y="7302500"/>
              <a:ext cx="139701" cy="177801"/>
            </a:xfrm>
            <a:custGeom>
              <a:avLst/>
              <a:gdLst/>
              <a:ahLst/>
              <a:cxnLst/>
              <a:rect l="0" t="0" r="0" b="0"/>
              <a:pathLst>
                <a:path w="139701" h="177801">
                  <a:moveTo>
                    <a:pt x="0" y="0"/>
                  </a:moveTo>
                  <a:lnTo>
                    <a:pt x="35353" y="53030"/>
                  </a:lnTo>
                  <a:lnTo>
                    <a:pt x="43324" y="63575"/>
                  </a:lnTo>
                  <a:lnTo>
                    <a:pt x="51460" y="73428"/>
                  </a:lnTo>
                  <a:lnTo>
                    <a:pt x="59707" y="82818"/>
                  </a:lnTo>
                  <a:lnTo>
                    <a:pt x="68027" y="91901"/>
                  </a:lnTo>
                  <a:lnTo>
                    <a:pt x="84797" y="109518"/>
                  </a:lnTo>
                  <a:lnTo>
                    <a:pt x="101658" y="126756"/>
                  </a:lnTo>
                  <a:lnTo>
                    <a:pt x="13970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095500" y="7302500"/>
              <a:ext cx="114301" cy="457201"/>
            </a:xfrm>
            <a:custGeom>
              <a:avLst/>
              <a:gdLst/>
              <a:ahLst/>
              <a:cxnLst/>
              <a:rect l="0" t="0" r="0" b="0"/>
              <a:pathLst>
                <a:path w="114301" h="457201">
                  <a:moveTo>
                    <a:pt x="114300" y="0"/>
                  </a:moveTo>
                  <a:lnTo>
                    <a:pt x="107557" y="26968"/>
                  </a:lnTo>
                  <a:lnTo>
                    <a:pt x="105572" y="40556"/>
                  </a:lnTo>
                  <a:lnTo>
                    <a:pt x="104248" y="55260"/>
                  </a:lnTo>
                  <a:lnTo>
                    <a:pt x="103365" y="70706"/>
                  </a:lnTo>
                  <a:lnTo>
                    <a:pt x="101365" y="86648"/>
                  </a:lnTo>
                  <a:lnTo>
                    <a:pt x="98621" y="102921"/>
                  </a:lnTo>
                  <a:lnTo>
                    <a:pt x="84078" y="176336"/>
                  </a:lnTo>
                  <a:lnTo>
                    <a:pt x="75938" y="213367"/>
                  </a:lnTo>
                  <a:lnTo>
                    <a:pt x="50777" y="317277"/>
                  </a:lnTo>
                  <a:lnTo>
                    <a:pt x="46551" y="334285"/>
                  </a:lnTo>
                  <a:lnTo>
                    <a:pt x="40912" y="349856"/>
                  </a:lnTo>
                  <a:lnTo>
                    <a:pt x="34330" y="364470"/>
                  </a:lnTo>
                  <a:lnTo>
                    <a:pt x="27120" y="378447"/>
                  </a:lnTo>
                  <a:lnTo>
                    <a:pt x="20902" y="391998"/>
                  </a:lnTo>
                  <a:lnTo>
                    <a:pt x="15345" y="405265"/>
                  </a:lnTo>
                  <a:lnTo>
                    <a:pt x="0" y="457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324100" y="7124700"/>
              <a:ext cx="203201" cy="12701"/>
            </a:xfrm>
            <a:custGeom>
              <a:avLst/>
              <a:gdLst/>
              <a:ahLst/>
              <a:cxnLst/>
              <a:rect l="0" t="0" r="0" b="0"/>
              <a:pathLst>
                <a:path w="203201" h="12701">
                  <a:moveTo>
                    <a:pt x="0" y="12700"/>
                  </a:moveTo>
                  <a:lnTo>
                    <a:pt x="20225" y="5958"/>
                  </a:lnTo>
                  <a:lnTo>
                    <a:pt x="31828" y="3971"/>
                  </a:lnTo>
                  <a:lnTo>
                    <a:pt x="45207" y="2647"/>
                  </a:lnTo>
                  <a:lnTo>
                    <a:pt x="59771" y="1765"/>
                  </a:lnTo>
                  <a:lnTo>
                    <a:pt x="91006" y="784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349500" y="7353300"/>
              <a:ext cx="190501" cy="12701"/>
            </a:xfrm>
            <a:custGeom>
              <a:avLst/>
              <a:gdLst/>
              <a:ahLst/>
              <a:cxnLst/>
              <a:rect l="0" t="0" r="0" b="0"/>
              <a:pathLst>
                <a:path w="190501" h="12701">
                  <a:moveTo>
                    <a:pt x="0" y="0"/>
                  </a:moveTo>
                  <a:lnTo>
                    <a:pt x="26967" y="0"/>
                  </a:lnTo>
                  <a:lnTo>
                    <a:pt x="39145" y="1410"/>
                  </a:lnTo>
                  <a:lnTo>
                    <a:pt x="51496" y="3762"/>
                  </a:lnTo>
                  <a:lnTo>
                    <a:pt x="63964" y="6741"/>
                  </a:lnTo>
                  <a:lnTo>
                    <a:pt x="77920" y="8728"/>
                  </a:lnTo>
                  <a:lnTo>
                    <a:pt x="92869" y="10052"/>
                  </a:lnTo>
                  <a:lnTo>
                    <a:pt x="108479" y="10934"/>
                  </a:lnTo>
                  <a:lnTo>
                    <a:pt x="140876" y="11915"/>
                  </a:lnTo>
                  <a:lnTo>
                    <a:pt x="1905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Freeform 21"/>
          <p:cNvSpPr/>
          <p:nvPr/>
        </p:nvSpPr>
        <p:spPr>
          <a:xfrm>
            <a:off x="457200" y="6489700"/>
            <a:ext cx="101601" cy="25401"/>
          </a:xfrm>
          <a:custGeom>
            <a:avLst/>
            <a:gdLst/>
            <a:ahLst/>
            <a:cxnLst/>
            <a:rect l="0" t="0" r="0" b="0"/>
            <a:pathLst>
              <a:path w="101601" h="25401">
                <a:moveTo>
                  <a:pt x="0" y="25400"/>
                </a:moveTo>
                <a:lnTo>
                  <a:pt x="26967" y="11915"/>
                </a:lnTo>
                <a:lnTo>
                  <a:pt x="40556" y="7944"/>
                </a:lnTo>
                <a:lnTo>
                  <a:pt x="55259" y="5295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374900" y="6451600"/>
            <a:ext cx="101601" cy="12701"/>
          </a:xfrm>
          <a:custGeom>
            <a:avLst/>
            <a:gdLst/>
            <a:ahLst/>
            <a:cxnLst/>
            <a:rect l="0" t="0" r="0" b="0"/>
            <a:pathLst>
              <a:path w="101601" h="12701">
                <a:moveTo>
                  <a:pt x="0" y="0"/>
                </a:moveTo>
                <a:lnTo>
                  <a:pt x="33709" y="0"/>
                </a:lnTo>
                <a:lnTo>
                  <a:pt x="47873" y="1411"/>
                </a:lnTo>
                <a:lnTo>
                  <a:pt x="61548" y="3762"/>
                </a:lnTo>
                <a:lnTo>
                  <a:pt x="101600" y="12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667000" y="7073900"/>
            <a:ext cx="558801" cy="406401"/>
            <a:chOff x="2667000" y="7073900"/>
            <a:chExt cx="558801" cy="406401"/>
          </a:xfrm>
        </p:grpSpPr>
        <p:sp>
          <p:nvSpPr>
            <p:cNvPr id="24" name="Freeform 23"/>
            <p:cNvSpPr/>
            <p:nvPr/>
          </p:nvSpPr>
          <p:spPr>
            <a:xfrm>
              <a:off x="2667000" y="7189965"/>
              <a:ext cx="139701" cy="10936"/>
            </a:xfrm>
            <a:custGeom>
              <a:avLst/>
              <a:gdLst/>
              <a:ahLst/>
              <a:cxnLst/>
              <a:rect l="0" t="0" r="0" b="0"/>
              <a:pathLst>
                <a:path w="139701" h="10936">
                  <a:moveTo>
                    <a:pt x="0" y="10935"/>
                  </a:moveTo>
                  <a:lnTo>
                    <a:pt x="20225" y="4193"/>
                  </a:lnTo>
                  <a:lnTo>
                    <a:pt x="31828" y="2206"/>
                  </a:lnTo>
                  <a:lnTo>
                    <a:pt x="45207" y="882"/>
                  </a:lnTo>
                  <a:lnTo>
                    <a:pt x="59771" y="0"/>
                  </a:lnTo>
                  <a:lnTo>
                    <a:pt x="73714" y="823"/>
                  </a:lnTo>
                  <a:lnTo>
                    <a:pt x="139700" y="109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971800" y="7073900"/>
              <a:ext cx="152401" cy="406401"/>
            </a:xfrm>
            <a:custGeom>
              <a:avLst/>
              <a:gdLst/>
              <a:ahLst/>
              <a:cxnLst/>
              <a:rect l="0" t="0" r="0" b="0"/>
              <a:pathLst>
                <a:path w="152401" h="406401">
                  <a:moveTo>
                    <a:pt x="152400" y="0"/>
                  </a:moveTo>
                  <a:lnTo>
                    <a:pt x="138916" y="20225"/>
                  </a:lnTo>
                  <a:lnTo>
                    <a:pt x="132121" y="31828"/>
                  </a:lnTo>
                  <a:lnTo>
                    <a:pt x="124769" y="45208"/>
                  </a:lnTo>
                  <a:lnTo>
                    <a:pt x="117046" y="59772"/>
                  </a:lnTo>
                  <a:lnTo>
                    <a:pt x="110486" y="73714"/>
                  </a:lnTo>
                  <a:lnTo>
                    <a:pt x="104702" y="87242"/>
                  </a:lnTo>
                  <a:lnTo>
                    <a:pt x="99434" y="100495"/>
                  </a:lnTo>
                  <a:lnTo>
                    <a:pt x="93101" y="114974"/>
                  </a:lnTo>
                  <a:lnTo>
                    <a:pt x="78537" y="146115"/>
                  </a:lnTo>
                  <a:lnTo>
                    <a:pt x="72113" y="162321"/>
                  </a:lnTo>
                  <a:lnTo>
                    <a:pt x="66420" y="178769"/>
                  </a:lnTo>
                  <a:lnTo>
                    <a:pt x="61213" y="195379"/>
                  </a:lnTo>
                  <a:lnTo>
                    <a:pt x="54920" y="210686"/>
                  </a:lnTo>
                  <a:lnTo>
                    <a:pt x="47902" y="225124"/>
                  </a:lnTo>
                  <a:lnTo>
                    <a:pt x="40401" y="238983"/>
                  </a:lnTo>
                  <a:lnTo>
                    <a:pt x="33989" y="252455"/>
                  </a:lnTo>
                  <a:lnTo>
                    <a:pt x="28304" y="265669"/>
                  </a:lnTo>
                  <a:lnTo>
                    <a:pt x="23103" y="278713"/>
                  </a:lnTo>
                  <a:lnTo>
                    <a:pt x="18224" y="293053"/>
                  </a:lnTo>
                  <a:lnTo>
                    <a:pt x="13560" y="308257"/>
                  </a:lnTo>
                  <a:lnTo>
                    <a:pt x="4615" y="340203"/>
                  </a:lnTo>
                  <a:lnTo>
                    <a:pt x="255" y="356624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959100" y="7099300"/>
              <a:ext cx="266701" cy="304801"/>
            </a:xfrm>
            <a:custGeom>
              <a:avLst/>
              <a:gdLst/>
              <a:ahLst/>
              <a:cxnLst/>
              <a:rect l="0" t="0" r="0" b="0"/>
              <a:pathLst>
                <a:path w="266701" h="304801">
                  <a:moveTo>
                    <a:pt x="0" y="0"/>
                  </a:moveTo>
                  <a:lnTo>
                    <a:pt x="13483" y="13484"/>
                  </a:lnTo>
                  <a:lnTo>
                    <a:pt x="20278" y="21689"/>
                  </a:lnTo>
                  <a:lnTo>
                    <a:pt x="27630" y="31393"/>
                  </a:lnTo>
                  <a:lnTo>
                    <a:pt x="43324" y="53463"/>
                  </a:lnTo>
                  <a:lnTo>
                    <a:pt x="59707" y="77383"/>
                  </a:lnTo>
                  <a:lnTo>
                    <a:pt x="68027" y="88278"/>
                  </a:lnTo>
                  <a:lnTo>
                    <a:pt x="76395" y="98362"/>
                  </a:lnTo>
                  <a:lnTo>
                    <a:pt x="84797" y="107908"/>
                  </a:lnTo>
                  <a:lnTo>
                    <a:pt x="94631" y="119916"/>
                  </a:lnTo>
                  <a:lnTo>
                    <a:pt x="116847" y="148311"/>
                  </a:lnTo>
                  <a:lnTo>
                    <a:pt x="128698" y="162374"/>
                  </a:lnTo>
                  <a:lnTo>
                    <a:pt x="140832" y="175983"/>
                  </a:lnTo>
                  <a:lnTo>
                    <a:pt x="153154" y="189288"/>
                  </a:lnTo>
                  <a:lnTo>
                    <a:pt x="165603" y="200981"/>
                  </a:lnTo>
                  <a:lnTo>
                    <a:pt x="178135" y="211598"/>
                  </a:lnTo>
                  <a:lnTo>
                    <a:pt x="190723" y="221498"/>
                  </a:lnTo>
                  <a:lnTo>
                    <a:pt x="201938" y="232332"/>
                  </a:lnTo>
                  <a:lnTo>
                    <a:pt x="212236" y="243788"/>
                  </a:lnTo>
                  <a:lnTo>
                    <a:pt x="221924" y="255658"/>
                  </a:lnTo>
                  <a:lnTo>
                    <a:pt x="231205" y="266395"/>
                  </a:lnTo>
                  <a:lnTo>
                    <a:pt x="240214" y="276374"/>
                  </a:lnTo>
                  <a:lnTo>
                    <a:pt x="26670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Freeform 27"/>
          <p:cNvSpPr/>
          <p:nvPr/>
        </p:nvSpPr>
        <p:spPr>
          <a:xfrm>
            <a:off x="5575300" y="14160500"/>
            <a:ext cx="12701" cy="1"/>
          </a:xfrm>
          <a:custGeom>
            <a:avLst/>
            <a:gdLst/>
            <a:ahLst/>
            <a:cxnLst/>
            <a:rect l="0" t="0" r="0" b="0"/>
            <a:pathLst>
              <a:path w="12701" h="1">
                <a:moveTo>
                  <a:pt x="1270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759057" y="14078393"/>
            <a:ext cx="138269" cy="69408"/>
          </a:xfrm>
          <a:custGeom>
            <a:avLst/>
            <a:gdLst/>
            <a:ahLst/>
            <a:cxnLst/>
            <a:rect l="0" t="0" r="0" b="0"/>
            <a:pathLst>
              <a:path w="138269" h="69408">
                <a:moveTo>
                  <a:pt x="6743" y="69407"/>
                </a:moveTo>
                <a:lnTo>
                  <a:pt x="0" y="42438"/>
                </a:lnTo>
                <a:lnTo>
                  <a:pt x="837" y="38728"/>
                </a:lnTo>
                <a:lnTo>
                  <a:pt x="4217" y="40487"/>
                </a:lnTo>
                <a:lnTo>
                  <a:pt x="9292" y="45893"/>
                </a:lnTo>
                <a:lnTo>
                  <a:pt x="19731" y="49498"/>
                </a:lnTo>
                <a:lnTo>
                  <a:pt x="33746" y="51901"/>
                </a:lnTo>
                <a:lnTo>
                  <a:pt x="50145" y="53504"/>
                </a:lnTo>
                <a:lnTo>
                  <a:pt x="65311" y="50338"/>
                </a:lnTo>
                <a:lnTo>
                  <a:pt x="79654" y="43994"/>
                </a:lnTo>
                <a:lnTo>
                  <a:pt x="93450" y="35531"/>
                </a:lnTo>
                <a:lnTo>
                  <a:pt x="104059" y="25657"/>
                </a:lnTo>
                <a:lnTo>
                  <a:pt x="112542" y="14841"/>
                </a:lnTo>
                <a:lnTo>
                  <a:pt x="119609" y="3395"/>
                </a:lnTo>
                <a:lnTo>
                  <a:pt x="125731" y="0"/>
                </a:lnTo>
                <a:lnTo>
                  <a:pt x="131224" y="1969"/>
                </a:lnTo>
                <a:lnTo>
                  <a:pt x="136297" y="7514"/>
                </a:lnTo>
                <a:lnTo>
                  <a:pt x="138268" y="15445"/>
                </a:lnTo>
                <a:lnTo>
                  <a:pt x="138170" y="24966"/>
                </a:lnTo>
                <a:lnTo>
                  <a:pt x="136694" y="35547"/>
                </a:lnTo>
                <a:lnTo>
                  <a:pt x="132888" y="45422"/>
                </a:lnTo>
                <a:lnTo>
                  <a:pt x="127528" y="54828"/>
                </a:lnTo>
                <a:lnTo>
                  <a:pt x="95643" y="694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3365500" y="7061200"/>
            <a:ext cx="473839" cy="538262"/>
            <a:chOff x="3365500" y="7061200"/>
            <a:chExt cx="473839" cy="538262"/>
          </a:xfrm>
        </p:grpSpPr>
        <p:sp>
          <p:nvSpPr>
            <p:cNvPr id="30" name="Freeform 29"/>
            <p:cNvSpPr/>
            <p:nvPr/>
          </p:nvSpPr>
          <p:spPr>
            <a:xfrm>
              <a:off x="3365500" y="7188200"/>
              <a:ext cx="63501" cy="25401"/>
            </a:xfrm>
            <a:custGeom>
              <a:avLst/>
              <a:gdLst/>
              <a:ahLst/>
              <a:cxnLst/>
              <a:rect l="0" t="0" r="0" b="0"/>
              <a:pathLst>
                <a:path w="63501" h="25401">
                  <a:moveTo>
                    <a:pt x="0" y="25400"/>
                  </a:moveTo>
                  <a:lnTo>
                    <a:pt x="11288" y="17874"/>
                  </a:ln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614263" y="7061200"/>
              <a:ext cx="225076" cy="538262"/>
            </a:xfrm>
            <a:custGeom>
              <a:avLst/>
              <a:gdLst/>
              <a:ahLst/>
              <a:cxnLst/>
              <a:rect l="0" t="0" r="0" b="0"/>
              <a:pathLst>
                <a:path w="225076" h="538262">
                  <a:moveTo>
                    <a:pt x="68737" y="0"/>
                  </a:moveTo>
                  <a:lnTo>
                    <a:pt x="55252" y="13484"/>
                  </a:lnTo>
                  <a:lnTo>
                    <a:pt x="48458" y="23100"/>
                  </a:lnTo>
                  <a:lnTo>
                    <a:pt x="41106" y="35155"/>
                  </a:lnTo>
                  <a:lnTo>
                    <a:pt x="33383" y="48837"/>
                  </a:lnTo>
                  <a:lnTo>
                    <a:pt x="26823" y="62191"/>
                  </a:lnTo>
                  <a:lnTo>
                    <a:pt x="21039" y="75327"/>
                  </a:lnTo>
                  <a:lnTo>
                    <a:pt x="15772" y="88318"/>
                  </a:lnTo>
                  <a:lnTo>
                    <a:pt x="6156" y="114041"/>
                  </a:lnTo>
                  <a:lnTo>
                    <a:pt x="1616" y="126827"/>
                  </a:lnTo>
                  <a:lnTo>
                    <a:pt x="0" y="139585"/>
                  </a:lnTo>
                  <a:lnTo>
                    <a:pt x="335" y="152323"/>
                  </a:lnTo>
                  <a:lnTo>
                    <a:pt x="1969" y="165048"/>
                  </a:lnTo>
                  <a:lnTo>
                    <a:pt x="5880" y="177765"/>
                  </a:lnTo>
                  <a:lnTo>
                    <a:pt x="11310" y="190477"/>
                  </a:lnTo>
                  <a:lnTo>
                    <a:pt x="17752" y="203184"/>
                  </a:lnTo>
                  <a:lnTo>
                    <a:pt x="27691" y="214479"/>
                  </a:lnTo>
                  <a:lnTo>
                    <a:pt x="39962" y="224830"/>
                  </a:lnTo>
                  <a:lnTo>
                    <a:pt x="53787" y="234553"/>
                  </a:lnTo>
                  <a:lnTo>
                    <a:pt x="68648" y="243857"/>
                  </a:lnTo>
                  <a:lnTo>
                    <a:pt x="84200" y="252883"/>
                  </a:lnTo>
                  <a:lnTo>
                    <a:pt x="100212" y="261722"/>
                  </a:lnTo>
                  <a:lnTo>
                    <a:pt x="115120" y="271847"/>
                  </a:lnTo>
                  <a:lnTo>
                    <a:pt x="129292" y="282832"/>
                  </a:lnTo>
                  <a:lnTo>
                    <a:pt x="142974" y="294388"/>
                  </a:lnTo>
                  <a:lnTo>
                    <a:pt x="154917" y="304913"/>
                  </a:lnTo>
                  <a:lnTo>
                    <a:pt x="175713" y="324136"/>
                  </a:lnTo>
                  <a:lnTo>
                    <a:pt x="185210" y="336035"/>
                  </a:lnTo>
                  <a:lnTo>
                    <a:pt x="194363" y="349612"/>
                  </a:lnTo>
                  <a:lnTo>
                    <a:pt x="203288" y="364307"/>
                  </a:lnTo>
                  <a:lnTo>
                    <a:pt x="210648" y="379749"/>
                  </a:lnTo>
                  <a:lnTo>
                    <a:pt x="216967" y="395689"/>
                  </a:lnTo>
                  <a:lnTo>
                    <a:pt x="222590" y="411959"/>
                  </a:lnTo>
                  <a:lnTo>
                    <a:pt x="224928" y="428450"/>
                  </a:lnTo>
                  <a:lnTo>
                    <a:pt x="225075" y="445089"/>
                  </a:lnTo>
                  <a:lnTo>
                    <a:pt x="223762" y="461826"/>
                  </a:lnTo>
                  <a:lnTo>
                    <a:pt x="220065" y="475806"/>
                  </a:lnTo>
                  <a:lnTo>
                    <a:pt x="214778" y="487948"/>
                  </a:lnTo>
                  <a:lnTo>
                    <a:pt x="208431" y="498865"/>
                  </a:lnTo>
                  <a:lnTo>
                    <a:pt x="199966" y="507555"/>
                  </a:lnTo>
                  <a:lnTo>
                    <a:pt x="190089" y="514758"/>
                  </a:lnTo>
                  <a:lnTo>
                    <a:pt x="179272" y="520972"/>
                  </a:lnTo>
                  <a:lnTo>
                    <a:pt x="166415" y="526526"/>
                  </a:lnTo>
                  <a:lnTo>
                    <a:pt x="152200" y="531639"/>
                  </a:lnTo>
                  <a:lnTo>
                    <a:pt x="137079" y="536459"/>
                  </a:lnTo>
                  <a:lnTo>
                    <a:pt x="122765" y="538261"/>
                  </a:lnTo>
                  <a:lnTo>
                    <a:pt x="108989" y="538052"/>
                  </a:lnTo>
                  <a:lnTo>
                    <a:pt x="95571" y="536501"/>
                  </a:lnTo>
                  <a:lnTo>
                    <a:pt x="83804" y="532645"/>
                  </a:lnTo>
                  <a:lnTo>
                    <a:pt x="73137" y="527252"/>
                  </a:lnTo>
                  <a:lnTo>
                    <a:pt x="63204" y="520834"/>
                  </a:lnTo>
                  <a:lnTo>
                    <a:pt x="55170" y="512322"/>
                  </a:lnTo>
                  <a:lnTo>
                    <a:pt x="48404" y="502415"/>
                  </a:lnTo>
                  <a:lnTo>
                    <a:pt x="42481" y="491576"/>
                  </a:lnTo>
                  <a:lnTo>
                    <a:pt x="38533" y="478707"/>
                  </a:lnTo>
                  <a:lnTo>
                    <a:pt x="35901" y="464482"/>
                  </a:lnTo>
                  <a:lnTo>
                    <a:pt x="34146" y="449354"/>
                  </a:lnTo>
                  <a:lnTo>
                    <a:pt x="34387" y="435036"/>
                  </a:lnTo>
                  <a:lnTo>
                    <a:pt x="35959" y="421258"/>
                  </a:lnTo>
                  <a:lnTo>
                    <a:pt x="38418" y="407838"/>
                  </a:lnTo>
                  <a:lnTo>
                    <a:pt x="44291" y="393248"/>
                  </a:lnTo>
                  <a:lnTo>
                    <a:pt x="52439" y="377876"/>
                  </a:lnTo>
                  <a:lnTo>
                    <a:pt x="71371" y="347156"/>
                  </a:lnTo>
                  <a:lnTo>
                    <a:pt x="99307" y="303238"/>
                  </a:lnTo>
                  <a:lnTo>
                    <a:pt x="121834" y="266475"/>
                  </a:lnTo>
                  <a:lnTo>
                    <a:pt x="132357" y="251028"/>
                  </a:lnTo>
                  <a:lnTo>
                    <a:pt x="142195" y="237907"/>
                  </a:lnTo>
                  <a:lnTo>
                    <a:pt x="151575" y="226338"/>
                  </a:lnTo>
                  <a:lnTo>
                    <a:pt x="160651" y="215803"/>
                  </a:lnTo>
                  <a:lnTo>
                    <a:pt x="169524" y="205957"/>
                  </a:lnTo>
                  <a:lnTo>
                    <a:pt x="178262" y="196571"/>
                  </a:lnTo>
                  <a:lnTo>
                    <a:pt x="185498" y="186081"/>
                  </a:lnTo>
                  <a:lnTo>
                    <a:pt x="191733" y="174854"/>
                  </a:lnTo>
                  <a:lnTo>
                    <a:pt x="197301" y="163136"/>
                  </a:lnTo>
                  <a:lnTo>
                    <a:pt x="201013" y="148268"/>
                  </a:lnTo>
                  <a:lnTo>
                    <a:pt x="203487" y="131301"/>
                  </a:lnTo>
                  <a:lnTo>
                    <a:pt x="205137" y="112934"/>
                  </a:lnTo>
                  <a:lnTo>
                    <a:pt x="203415" y="97867"/>
                  </a:lnTo>
                  <a:lnTo>
                    <a:pt x="199444" y="85000"/>
                  </a:lnTo>
                  <a:lnTo>
                    <a:pt x="193975" y="73600"/>
                  </a:lnTo>
                  <a:lnTo>
                    <a:pt x="187506" y="63177"/>
                  </a:lnTo>
                  <a:lnTo>
                    <a:pt x="180372" y="53407"/>
                  </a:lnTo>
                  <a:lnTo>
                    <a:pt x="157637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Freeform 32"/>
          <p:cNvSpPr/>
          <p:nvPr/>
        </p:nvSpPr>
        <p:spPr>
          <a:xfrm>
            <a:off x="1524000" y="7841283"/>
            <a:ext cx="711201" cy="32718"/>
          </a:xfrm>
          <a:custGeom>
            <a:avLst/>
            <a:gdLst/>
            <a:ahLst/>
            <a:cxnLst/>
            <a:rect l="0" t="0" r="0" b="0"/>
            <a:pathLst>
              <a:path w="711201" h="32718">
                <a:moveTo>
                  <a:pt x="0" y="7317"/>
                </a:moveTo>
                <a:lnTo>
                  <a:pt x="20225" y="575"/>
                </a:lnTo>
                <a:lnTo>
                  <a:pt x="30417" y="0"/>
                </a:lnTo>
                <a:lnTo>
                  <a:pt x="41444" y="1028"/>
                </a:lnTo>
                <a:lnTo>
                  <a:pt x="53029" y="3124"/>
                </a:lnTo>
                <a:lnTo>
                  <a:pt x="67808" y="4521"/>
                </a:lnTo>
                <a:lnTo>
                  <a:pt x="84716" y="5453"/>
                </a:lnTo>
                <a:lnTo>
                  <a:pt x="120907" y="6489"/>
                </a:lnTo>
                <a:lnTo>
                  <a:pt x="155807" y="6948"/>
                </a:lnTo>
                <a:lnTo>
                  <a:pt x="171604" y="8482"/>
                </a:lnTo>
                <a:lnTo>
                  <a:pt x="186369" y="10916"/>
                </a:lnTo>
                <a:lnTo>
                  <a:pt x="200446" y="13949"/>
                </a:lnTo>
                <a:lnTo>
                  <a:pt x="216886" y="15972"/>
                </a:lnTo>
                <a:lnTo>
                  <a:pt x="234902" y="17321"/>
                </a:lnTo>
                <a:lnTo>
                  <a:pt x="253968" y="18219"/>
                </a:lnTo>
                <a:lnTo>
                  <a:pt x="297730" y="19218"/>
                </a:lnTo>
                <a:lnTo>
                  <a:pt x="515101" y="20003"/>
                </a:lnTo>
                <a:lnTo>
                  <a:pt x="533901" y="21419"/>
                </a:lnTo>
                <a:lnTo>
                  <a:pt x="550667" y="23773"/>
                </a:lnTo>
                <a:lnTo>
                  <a:pt x="566078" y="26754"/>
                </a:lnTo>
                <a:lnTo>
                  <a:pt x="583407" y="28742"/>
                </a:lnTo>
                <a:lnTo>
                  <a:pt x="602016" y="30066"/>
                </a:lnTo>
                <a:lnTo>
                  <a:pt x="640096" y="31539"/>
                </a:lnTo>
                <a:lnTo>
                  <a:pt x="711200" y="327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2844800" y="7581900"/>
            <a:ext cx="1206501" cy="101601"/>
            <a:chOff x="2844800" y="7581900"/>
            <a:chExt cx="1206501" cy="101601"/>
          </a:xfrm>
        </p:grpSpPr>
        <p:sp>
          <p:nvSpPr>
            <p:cNvPr id="34" name="Freeform 33"/>
            <p:cNvSpPr/>
            <p:nvPr/>
          </p:nvSpPr>
          <p:spPr>
            <a:xfrm>
              <a:off x="3416300" y="7647215"/>
              <a:ext cx="635001" cy="36286"/>
            </a:xfrm>
            <a:custGeom>
              <a:avLst/>
              <a:gdLst/>
              <a:ahLst/>
              <a:cxnLst/>
              <a:rect l="0" t="0" r="0" b="0"/>
              <a:pathLst>
                <a:path w="635001" h="36286">
                  <a:moveTo>
                    <a:pt x="0" y="36285"/>
                  </a:moveTo>
                  <a:lnTo>
                    <a:pt x="26968" y="29543"/>
                  </a:lnTo>
                  <a:lnTo>
                    <a:pt x="40556" y="27556"/>
                  </a:lnTo>
                  <a:lnTo>
                    <a:pt x="55259" y="26232"/>
                  </a:lnTo>
                  <a:lnTo>
                    <a:pt x="70706" y="25350"/>
                  </a:lnTo>
                  <a:lnTo>
                    <a:pt x="85237" y="23350"/>
                  </a:lnTo>
                  <a:lnTo>
                    <a:pt x="99158" y="20606"/>
                  </a:lnTo>
                  <a:lnTo>
                    <a:pt x="112672" y="17365"/>
                  </a:lnTo>
                  <a:lnTo>
                    <a:pt x="127325" y="15205"/>
                  </a:lnTo>
                  <a:lnTo>
                    <a:pt x="142739" y="13765"/>
                  </a:lnTo>
                  <a:lnTo>
                    <a:pt x="158659" y="12805"/>
                  </a:lnTo>
                  <a:lnTo>
                    <a:pt x="191400" y="11738"/>
                  </a:lnTo>
                  <a:lnTo>
                    <a:pt x="208033" y="11453"/>
                  </a:lnTo>
                  <a:lnTo>
                    <a:pt x="223355" y="9853"/>
                  </a:lnTo>
                  <a:lnTo>
                    <a:pt x="237804" y="7375"/>
                  </a:lnTo>
                  <a:lnTo>
                    <a:pt x="251669" y="4311"/>
                  </a:lnTo>
                  <a:lnTo>
                    <a:pt x="266557" y="2269"/>
                  </a:lnTo>
                  <a:lnTo>
                    <a:pt x="282126" y="908"/>
                  </a:lnTo>
                  <a:lnTo>
                    <a:pt x="298151" y="0"/>
                  </a:lnTo>
                  <a:lnTo>
                    <a:pt x="313067" y="806"/>
                  </a:lnTo>
                  <a:lnTo>
                    <a:pt x="327245" y="2754"/>
                  </a:lnTo>
                  <a:lnTo>
                    <a:pt x="340929" y="5464"/>
                  </a:lnTo>
                  <a:lnTo>
                    <a:pt x="354286" y="8682"/>
                  </a:lnTo>
                  <a:lnTo>
                    <a:pt x="367424" y="12239"/>
                  </a:lnTo>
                  <a:lnTo>
                    <a:pt x="380416" y="16021"/>
                  </a:lnTo>
                  <a:lnTo>
                    <a:pt x="394722" y="18542"/>
                  </a:lnTo>
                  <a:lnTo>
                    <a:pt x="409903" y="20223"/>
                  </a:lnTo>
                  <a:lnTo>
                    <a:pt x="425668" y="21344"/>
                  </a:lnTo>
                  <a:lnTo>
                    <a:pt x="440412" y="23502"/>
                  </a:lnTo>
                  <a:lnTo>
                    <a:pt x="454475" y="26352"/>
                  </a:lnTo>
                  <a:lnTo>
                    <a:pt x="468083" y="29662"/>
                  </a:lnTo>
                  <a:lnTo>
                    <a:pt x="482799" y="31870"/>
                  </a:lnTo>
                  <a:lnTo>
                    <a:pt x="498255" y="33342"/>
                  </a:lnTo>
                  <a:lnTo>
                    <a:pt x="514203" y="34323"/>
                  </a:lnTo>
                  <a:lnTo>
                    <a:pt x="546975" y="35413"/>
                  </a:lnTo>
                  <a:lnTo>
                    <a:pt x="635000" y="36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844800" y="7581900"/>
              <a:ext cx="457201" cy="38101"/>
            </a:xfrm>
            <a:custGeom>
              <a:avLst/>
              <a:gdLst/>
              <a:ahLst/>
              <a:cxnLst/>
              <a:rect l="0" t="0" r="0" b="0"/>
              <a:pathLst>
                <a:path w="457201" h="38101">
                  <a:moveTo>
                    <a:pt x="0" y="38100"/>
                  </a:moveTo>
                  <a:lnTo>
                    <a:pt x="70706" y="20423"/>
                  </a:lnTo>
                  <a:lnTo>
                    <a:pt x="86648" y="17849"/>
                  </a:lnTo>
                  <a:lnTo>
                    <a:pt x="102921" y="16132"/>
                  </a:lnTo>
                  <a:lnTo>
                    <a:pt x="119414" y="14988"/>
                  </a:lnTo>
                  <a:lnTo>
                    <a:pt x="136054" y="12814"/>
                  </a:lnTo>
                  <a:lnTo>
                    <a:pt x="152791" y="9954"/>
                  </a:lnTo>
                  <a:lnTo>
                    <a:pt x="169594" y="6636"/>
                  </a:lnTo>
                  <a:lnTo>
                    <a:pt x="187851" y="4423"/>
                  </a:lnTo>
                  <a:lnTo>
                    <a:pt x="207079" y="2949"/>
                  </a:lnTo>
                  <a:lnTo>
                    <a:pt x="226952" y="1966"/>
                  </a:lnTo>
                  <a:lnTo>
                    <a:pt x="264086" y="873"/>
                  </a:lnTo>
                  <a:lnTo>
                    <a:pt x="352433" y="115"/>
                  </a:lnTo>
                  <a:lnTo>
                    <a:pt x="4572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485900" y="7924800"/>
            <a:ext cx="2527301" cy="673101"/>
            <a:chOff x="1485900" y="7924800"/>
            <a:chExt cx="2527301" cy="673101"/>
          </a:xfrm>
        </p:grpSpPr>
        <p:sp>
          <p:nvSpPr>
            <p:cNvPr id="37" name="Freeform 36"/>
            <p:cNvSpPr/>
            <p:nvPr/>
          </p:nvSpPr>
          <p:spPr>
            <a:xfrm>
              <a:off x="1816100" y="8204200"/>
              <a:ext cx="419101" cy="171277"/>
            </a:xfrm>
            <a:custGeom>
              <a:avLst/>
              <a:gdLst/>
              <a:ahLst/>
              <a:cxnLst/>
              <a:rect l="0" t="0" r="0" b="0"/>
              <a:pathLst>
                <a:path w="419101" h="171277">
                  <a:moveTo>
                    <a:pt x="0" y="0"/>
                  </a:moveTo>
                  <a:lnTo>
                    <a:pt x="0" y="26968"/>
                  </a:lnTo>
                  <a:lnTo>
                    <a:pt x="1411" y="40556"/>
                  </a:lnTo>
                  <a:lnTo>
                    <a:pt x="3762" y="55260"/>
                  </a:lnTo>
                  <a:lnTo>
                    <a:pt x="6742" y="70706"/>
                  </a:lnTo>
                  <a:lnTo>
                    <a:pt x="10139" y="85237"/>
                  </a:lnTo>
                  <a:lnTo>
                    <a:pt x="13815" y="99159"/>
                  </a:lnTo>
                  <a:lnTo>
                    <a:pt x="17676" y="112672"/>
                  </a:lnTo>
                  <a:lnTo>
                    <a:pt x="23073" y="125914"/>
                  </a:lnTo>
                  <a:lnTo>
                    <a:pt x="29493" y="138976"/>
                  </a:lnTo>
                  <a:lnTo>
                    <a:pt x="36595" y="151917"/>
                  </a:lnTo>
                  <a:lnTo>
                    <a:pt x="48386" y="160545"/>
                  </a:lnTo>
                  <a:lnTo>
                    <a:pt x="63301" y="166296"/>
                  </a:lnTo>
                  <a:lnTo>
                    <a:pt x="80301" y="170131"/>
                  </a:lnTo>
                  <a:lnTo>
                    <a:pt x="95867" y="171276"/>
                  </a:lnTo>
                  <a:lnTo>
                    <a:pt x="110478" y="170628"/>
                  </a:lnTo>
                  <a:lnTo>
                    <a:pt x="124452" y="168785"/>
                  </a:lnTo>
                  <a:lnTo>
                    <a:pt x="138001" y="166146"/>
                  </a:lnTo>
                  <a:lnTo>
                    <a:pt x="151267" y="162975"/>
                  </a:lnTo>
                  <a:lnTo>
                    <a:pt x="164345" y="159449"/>
                  </a:lnTo>
                  <a:lnTo>
                    <a:pt x="180118" y="157099"/>
                  </a:lnTo>
                  <a:lnTo>
                    <a:pt x="197690" y="155533"/>
                  </a:lnTo>
                  <a:lnTo>
                    <a:pt x="216460" y="154489"/>
                  </a:lnTo>
                  <a:lnTo>
                    <a:pt x="256130" y="153328"/>
                  </a:lnTo>
                  <a:lnTo>
                    <a:pt x="419100" y="152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120900" y="8229600"/>
              <a:ext cx="63501" cy="317501"/>
            </a:xfrm>
            <a:custGeom>
              <a:avLst/>
              <a:gdLst/>
              <a:ahLst/>
              <a:cxnLst/>
              <a:rect l="0" t="0" r="0" b="0"/>
              <a:pathLst>
                <a:path w="63501" h="317501">
                  <a:moveTo>
                    <a:pt x="0" y="0"/>
                  </a:moveTo>
                  <a:lnTo>
                    <a:pt x="6742" y="20225"/>
                  </a:lnTo>
                  <a:lnTo>
                    <a:pt x="10139" y="31828"/>
                  </a:lnTo>
                  <a:lnTo>
                    <a:pt x="17676" y="59772"/>
                  </a:lnTo>
                  <a:lnTo>
                    <a:pt x="25730" y="94769"/>
                  </a:lnTo>
                  <a:lnTo>
                    <a:pt x="34013" y="132430"/>
                  </a:lnTo>
                  <a:lnTo>
                    <a:pt x="42398" y="167984"/>
                  </a:lnTo>
                  <a:lnTo>
                    <a:pt x="45198" y="188189"/>
                  </a:lnTo>
                  <a:lnTo>
                    <a:pt x="47066" y="210125"/>
                  </a:lnTo>
                  <a:lnTo>
                    <a:pt x="48310" y="233217"/>
                  </a:lnTo>
                  <a:lnTo>
                    <a:pt x="50551" y="252845"/>
                  </a:lnTo>
                  <a:lnTo>
                    <a:pt x="53456" y="270163"/>
                  </a:lnTo>
                  <a:lnTo>
                    <a:pt x="6350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934378" y="7975600"/>
              <a:ext cx="329523" cy="226161"/>
            </a:xfrm>
            <a:custGeom>
              <a:avLst/>
              <a:gdLst/>
              <a:ahLst/>
              <a:cxnLst/>
              <a:rect l="0" t="0" r="0" b="0"/>
              <a:pathLst>
                <a:path w="329523" h="226161">
                  <a:moveTo>
                    <a:pt x="24722" y="0"/>
                  </a:moveTo>
                  <a:lnTo>
                    <a:pt x="17979" y="20225"/>
                  </a:lnTo>
                  <a:lnTo>
                    <a:pt x="14582" y="31828"/>
                  </a:lnTo>
                  <a:lnTo>
                    <a:pt x="7045" y="59772"/>
                  </a:lnTo>
                  <a:lnTo>
                    <a:pt x="4470" y="75125"/>
                  </a:lnTo>
                  <a:lnTo>
                    <a:pt x="2754" y="91006"/>
                  </a:lnTo>
                  <a:lnTo>
                    <a:pt x="1610" y="107237"/>
                  </a:lnTo>
                  <a:lnTo>
                    <a:pt x="847" y="123702"/>
                  </a:lnTo>
                  <a:lnTo>
                    <a:pt x="0" y="157049"/>
                  </a:lnTo>
                  <a:lnTo>
                    <a:pt x="1185" y="172432"/>
                  </a:lnTo>
                  <a:lnTo>
                    <a:pt x="3386" y="186921"/>
                  </a:lnTo>
                  <a:lnTo>
                    <a:pt x="6264" y="200814"/>
                  </a:lnTo>
                  <a:lnTo>
                    <a:pt x="13828" y="210076"/>
                  </a:lnTo>
                  <a:lnTo>
                    <a:pt x="24515" y="216250"/>
                  </a:lnTo>
                  <a:lnTo>
                    <a:pt x="37284" y="220367"/>
                  </a:lnTo>
                  <a:lnTo>
                    <a:pt x="52852" y="223111"/>
                  </a:lnTo>
                  <a:lnTo>
                    <a:pt x="70286" y="224940"/>
                  </a:lnTo>
                  <a:lnTo>
                    <a:pt x="88964" y="226160"/>
                  </a:lnTo>
                  <a:lnTo>
                    <a:pt x="107061" y="225562"/>
                  </a:lnTo>
                  <a:lnTo>
                    <a:pt x="124770" y="223753"/>
                  </a:lnTo>
                  <a:lnTo>
                    <a:pt x="142221" y="221135"/>
                  </a:lnTo>
                  <a:lnTo>
                    <a:pt x="159499" y="219390"/>
                  </a:lnTo>
                  <a:lnTo>
                    <a:pt x="176662" y="218226"/>
                  </a:lnTo>
                  <a:lnTo>
                    <a:pt x="193748" y="217451"/>
                  </a:lnTo>
                  <a:lnTo>
                    <a:pt x="231548" y="216589"/>
                  </a:lnTo>
                  <a:lnTo>
                    <a:pt x="329522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187855" y="8089900"/>
              <a:ext cx="12546" cy="342901"/>
            </a:xfrm>
            <a:custGeom>
              <a:avLst/>
              <a:gdLst/>
              <a:ahLst/>
              <a:cxnLst/>
              <a:rect l="0" t="0" r="0" b="0"/>
              <a:pathLst>
                <a:path w="12546" h="342901">
                  <a:moveTo>
                    <a:pt x="12545" y="0"/>
                  </a:moveTo>
                  <a:lnTo>
                    <a:pt x="5802" y="20225"/>
                  </a:lnTo>
                  <a:lnTo>
                    <a:pt x="3817" y="34650"/>
                  </a:lnTo>
                  <a:lnTo>
                    <a:pt x="2492" y="52733"/>
                  </a:lnTo>
                  <a:lnTo>
                    <a:pt x="1610" y="73255"/>
                  </a:lnTo>
                  <a:lnTo>
                    <a:pt x="629" y="118636"/>
                  </a:lnTo>
                  <a:lnTo>
                    <a:pt x="0" y="210014"/>
                  </a:lnTo>
                  <a:lnTo>
                    <a:pt x="1359" y="230320"/>
                  </a:lnTo>
                  <a:lnTo>
                    <a:pt x="3676" y="249502"/>
                  </a:lnTo>
                  <a:lnTo>
                    <a:pt x="12545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607322" y="7924800"/>
              <a:ext cx="405879" cy="279401"/>
            </a:xfrm>
            <a:custGeom>
              <a:avLst/>
              <a:gdLst/>
              <a:ahLst/>
              <a:cxnLst/>
              <a:rect l="0" t="0" r="0" b="0"/>
              <a:pathLst>
                <a:path w="405879" h="279401">
                  <a:moveTo>
                    <a:pt x="12178" y="0"/>
                  </a:moveTo>
                  <a:lnTo>
                    <a:pt x="5435" y="26968"/>
                  </a:lnTo>
                  <a:lnTo>
                    <a:pt x="3449" y="41967"/>
                  </a:lnTo>
                  <a:lnTo>
                    <a:pt x="2125" y="59022"/>
                  </a:lnTo>
                  <a:lnTo>
                    <a:pt x="1243" y="77448"/>
                  </a:lnTo>
                  <a:lnTo>
                    <a:pt x="262" y="112973"/>
                  </a:lnTo>
                  <a:lnTo>
                    <a:pt x="0" y="130349"/>
                  </a:lnTo>
                  <a:lnTo>
                    <a:pt x="1237" y="146166"/>
                  </a:lnTo>
                  <a:lnTo>
                    <a:pt x="3473" y="160943"/>
                  </a:lnTo>
                  <a:lnTo>
                    <a:pt x="6374" y="175028"/>
                  </a:lnTo>
                  <a:lnTo>
                    <a:pt x="9720" y="188652"/>
                  </a:lnTo>
                  <a:lnTo>
                    <a:pt x="13361" y="201969"/>
                  </a:lnTo>
                  <a:lnTo>
                    <a:pt x="17200" y="215079"/>
                  </a:lnTo>
                  <a:lnTo>
                    <a:pt x="22582" y="226641"/>
                  </a:lnTo>
                  <a:lnTo>
                    <a:pt x="28991" y="237172"/>
                  </a:lnTo>
                  <a:lnTo>
                    <a:pt x="36087" y="247014"/>
                  </a:lnTo>
                  <a:lnTo>
                    <a:pt x="45050" y="254987"/>
                  </a:lnTo>
                  <a:lnTo>
                    <a:pt x="55259" y="261714"/>
                  </a:lnTo>
                  <a:lnTo>
                    <a:pt x="66299" y="267609"/>
                  </a:lnTo>
                  <a:lnTo>
                    <a:pt x="79303" y="271540"/>
                  </a:lnTo>
                  <a:lnTo>
                    <a:pt x="93616" y="274160"/>
                  </a:lnTo>
                  <a:lnTo>
                    <a:pt x="108803" y="275906"/>
                  </a:lnTo>
                  <a:lnTo>
                    <a:pt x="124573" y="277071"/>
                  </a:lnTo>
                  <a:lnTo>
                    <a:pt x="140730" y="277847"/>
                  </a:lnTo>
                  <a:lnTo>
                    <a:pt x="175145" y="278710"/>
                  </a:lnTo>
                  <a:lnTo>
                    <a:pt x="405878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924300" y="8102600"/>
              <a:ext cx="12701" cy="292101"/>
            </a:xfrm>
            <a:custGeom>
              <a:avLst/>
              <a:gdLst/>
              <a:ahLst/>
              <a:cxnLst/>
              <a:rect l="0" t="0" r="0" b="0"/>
              <a:pathLst>
                <a:path w="12701" h="292101">
                  <a:moveTo>
                    <a:pt x="0" y="0"/>
                  </a:moveTo>
                  <a:lnTo>
                    <a:pt x="0" y="77448"/>
                  </a:lnTo>
                  <a:lnTo>
                    <a:pt x="1411" y="95377"/>
                  </a:lnTo>
                  <a:lnTo>
                    <a:pt x="3762" y="112973"/>
                  </a:lnTo>
                  <a:lnTo>
                    <a:pt x="6742" y="130349"/>
                  </a:lnTo>
                  <a:lnTo>
                    <a:pt x="8728" y="147577"/>
                  </a:lnTo>
                  <a:lnTo>
                    <a:pt x="10052" y="164707"/>
                  </a:lnTo>
                  <a:lnTo>
                    <a:pt x="10934" y="181771"/>
                  </a:lnTo>
                  <a:lnTo>
                    <a:pt x="11915" y="215783"/>
                  </a:lnTo>
                  <a:lnTo>
                    <a:pt x="1270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505200" y="80772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556000" y="84582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479800" y="8260383"/>
              <a:ext cx="139701" cy="7318"/>
            </a:xfrm>
            <a:custGeom>
              <a:avLst/>
              <a:gdLst/>
              <a:ahLst/>
              <a:cxnLst/>
              <a:rect l="0" t="0" r="0" b="0"/>
              <a:pathLst>
                <a:path w="139701" h="7318">
                  <a:moveTo>
                    <a:pt x="0" y="7317"/>
                  </a:moveTo>
                  <a:lnTo>
                    <a:pt x="26968" y="7317"/>
                  </a:lnTo>
                  <a:lnTo>
                    <a:pt x="39145" y="5906"/>
                  </a:lnTo>
                  <a:lnTo>
                    <a:pt x="51496" y="3554"/>
                  </a:lnTo>
                  <a:lnTo>
                    <a:pt x="63964" y="575"/>
                  </a:lnTo>
                  <a:lnTo>
                    <a:pt x="77920" y="0"/>
                  </a:lnTo>
                  <a:lnTo>
                    <a:pt x="92869" y="1028"/>
                  </a:lnTo>
                  <a:lnTo>
                    <a:pt x="139700" y="73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705100" y="8089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768600" y="84201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679700" y="82423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25400"/>
                  </a:moveTo>
                  <a:lnTo>
                    <a:pt x="20225" y="18658"/>
                  </a:lnTo>
                  <a:lnTo>
                    <a:pt x="33239" y="15261"/>
                  </a:lnTo>
                  <a:lnTo>
                    <a:pt x="66513" y="7723"/>
                  </a:lnTo>
                  <a:lnTo>
                    <a:pt x="83853" y="5149"/>
                  </a:lnTo>
                  <a:lnTo>
                    <a:pt x="101058" y="3432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625600" y="82296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676400" y="8572500"/>
              <a:ext cx="1" cy="25401"/>
            </a:xfrm>
            <a:custGeom>
              <a:avLst/>
              <a:gdLst/>
              <a:ahLst/>
              <a:cxnLst/>
              <a:rect l="0" t="0" r="0" b="0"/>
              <a:pathLst>
                <a:path w="1" h="25401">
                  <a:moveTo>
                    <a:pt x="0" y="0"/>
                  </a:move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485900" y="8407400"/>
              <a:ext cx="241301" cy="50801"/>
            </a:xfrm>
            <a:custGeom>
              <a:avLst/>
              <a:gdLst/>
              <a:ahLst/>
              <a:cxnLst/>
              <a:rect l="0" t="0" r="0" b="0"/>
              <a:pathLst>
                <a:path w="241301" h="50801">
                  <a:moveTo>
                    <a:pt x="0" y="50800"/>
                  </a:moveTo>
                  <a:lnTo>
                    <a:pt x="20225" y="37315"/>
                  </a:lnTo>
                  <a:lnTo>
                    <a:pt x="33239" y="30521"/>
                  </a:lnTo>
                  <a:lnTo>
                    <a:pt x="48970" y="23170"/>
                  </a:lnTo>
                  <a:lnTo>
                    <a:pt x="66513" y="15447"/>
                  </a:lnTo>
                  <a:lnTo>
                    <a:pt x="85264" y="10297"/>
                  </a:lnTo>
                  <a:lnTo>
                    <a:pt x="104821" y="6865"/>
                  </a:lnTo>
                  <a:lnTo>
                    <a:pt x="124913" y="4577"/>
                  </a:lnTo>
                  <a:lnTo>
                    <a:pt x="143953" y="3050"/>
                  </a:lnTo>
                  <a:lnTo>
                    <a:pt x="162291" y="2033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854200" y="8801953"/>
            <a:ext cx="889001" cy="926248"/>
            <a:chOff x="1854200" y="8801953"/>
            <a:chExt cx="889001" cy="926248"/>
          </a:xfrm>
        </p:grpSpPr>
        <p:sp>
          <p:nvSpPr>
            <p:cNvPr id="53" name="Freeform 52"/>
            <p:cNvSpPr/>
            <p:nvPr/>
          </p:nvSpPr>
          <p:spPr>
            <a:xfrm>
              <a:off x="1854200" y="8877300"/>
              <a:ext cx="215901" cy="317501"/>
            </a:xfrm>
            <a:custGeom>
              <a:avLst/>
              <a:gdLst/>
              <a:ahLst/>
              <a:cxnLst/>
              <a:rect l="0" t="0" r="0" b="0"/>
              <a:pathLst>
                <a:path w="215901" h="317501">
                  <a:moveTo>
                    <a:pt x="0" y="0"/>
                  </a:moveTo>
                  <a:lnTo>
                    <a:pt x="6742" y="26968"/>
                  </a:lnTo>
                  <a:lnTo>
                    <a:pt x="11550" y="37734"/>
                  </a:lnTo>
                  <a:lnTo>
                    <a:pt x="17577" y="47733"/>
                  </a:lnTo>
                  <a:lnTo>
                    <a:pt x="24418" y="57222"/>
                  </a:lnTo>
                  <a:lnTo>
                    <a:pt x="47530" y="90802"/>
                  </a:lnTo>
                  <a:lnTo>
                    <a:pt x="57086" y="102868"/>
                  </a:lnTo>
                  <a:lnTo>
                    <a:pt x="67691" y="115146"/>
                  </a:lnTo>
                  <a:lnTo>
                    <a:pt x="78994" y="127564"/>
                  </a:lnTo>
                  <a:lnTo>
                    <a:pt x="89351" y="140075"/>
                  </a:lnTo>
                  <a:lnTo>
                    <a:pt x="99078" y="152651"/>
                  </a:lnTo>
                  <a:lnTo>
                    <a:pt x="108385" y="165267"/>
                  </a:lnTo>
                  <a:lnTo>
                    <a:pt x="118823" y="177911"/>
                  </a:lnTo>
                  <a:lnTo>
                    <a:pt x="130016" y="190574"/>
                  </a:lnTo>
                  <a:lnTo>
                    <a:pt x="152329" y="214521"/>
                  </a:lnTo>
                  <a:lnTo>
                    <a:pt x="171653" y="234572"/>
                  </a:lnTo>
                  <a:lnTo>
                    <a:pt x="179346" y="245281"/>
                  </a:lnTo>
                  <a:lnTo>
                    <a:pt x="185886" y="256654"/>
                  </a:lnTo>
                  <a:lnTo>
                    <a:pt x="21590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866900" y="9017000"/>
              <a:ext cx="279401" cy="711201"/>
            </a:xfrm>
            <a:custGeom>
              <a:avLst/>
              <a:gdLst/>
              <a:ahLst/>
              <a:cxnLst/>
              <a:rect l="0" t="0" r="0" b="0"/>
              <a:pathLst>
                <a:path w="279401" h="711201">
                  <a:moveTo>
                    <a:pt x="279400" y="0"/>
                  </a:moveTo>
                  <a:lnTo>
                    <a:pt x="272657" y="20225"/>
                  </a:lnTo>
                  <a:lnTo>
                    <a:pt x="261822" y="48970"/>
                  </a:lnTo>
                  <a:lnTo>
                    <a:pt x="249009" y="82442"/>
                  </a:lnTo>
                  <a:lnTo>
                    <a:pt x="233863" y="125086"/>
                  </a:lnTo>
                  <a:lnTo>
                    <a:pt x="186278" y="266678"/>
                  </a:lnTo>
                  <a:lnTo>
                    <a:pt x="180630" y="280796"/>
                  </a:lnTo>
                  <a:lnTo>
                    <a:pt x="174042" y="295853"/>
                  </a:lnTo>
                  <a:lnTo>
                    <a:pt x="166828" y="311535"/>
                  </a:lnTo>
                  <a:lnTo>
                    <a:pt x="160607" y="326223"/>
                  </a:lnTo>
                  <a:lnTo>
                    <a:pt x="155049" y="340248"/>
                  </a:lnTo>
                  <a:lnTo>
                    <a:pt x="149933" y="353832"/>
                  </a:lnTo>
                  <a:lnTo>
                    <a:pt x="142288" y="367121"/>
                  </a:lnTo>
                  <a:lnTo>
                    <a:pt x="132959" y="380214"/>
                  </a:lnTo>
                  <a:lnTo>
                    <a:pt x="122506" y="393176"/>
                  </a:lnTo>
                  <a:lnTo>
                    <a:pt x="114126" y="406051"/>
                  </a:lnTo>
                  <a:lnTo>
                    <a:pt x="107128" y="418867"/>
                  </a:lnTo>
                  <a:lnTo>
                    <a:pt x="101052" y="431644"/>
                  </a:lnTo>
                  <a:lnTo>
                    <a:pt x="95590" y="444396"/>
                  </a:lnTo>
                  <a:lnTo>
                    <a:pt x="90538" y="457131"/>
                  </a:lnTo>
                  <a:lnTo>
                    <a:pt x="81161" y="482568"/>
                  </a:lnTo>
                  <a:lnTo>
                    <a:pt x="59362" y="546096"/>
                  </a:lnTo>
                  <a:lnTo>
                    <a:pt x="53686" y="560208"/>
                  </a:lnTo>
                  <a:lnTo>
                    <a:pt x="47079" y="575261"/>
                  </a:lnTo>
                  <a:lnTo>
                    <a:pt x="39853" y="590940"/>
                  </a:lnTo>
                  <a:lnTo>
                    <a:pt x="33624" y="607038"/>
                  </a:lnTo>
                  <a:lnTo>
                    <a:pt x="28060" y="623413"/>
                  </a:lnTo>
                  <a:lnTo>
                    <a:pt x="13488" y="669667"/>
                  </a:lnTo>
                  <a:lnTo>
                    <a:pt x="0" y="711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438400" y="8801953"/>
              <a:ext cx="292101" cy="24548"/>
            </a:xfrm>
            <a:custGeom>
              <a:avLst/>
              <a:gdLst/>
              <a:ahLst/>
              <a:cxnLst/>
              <a:rect l="0" t="0" r="0" b="0"/>
              <a:pathLst>
                <a:path w="292101" h="24548">
                  <a:moveTo>
                    <a:pt x="0" y="24547"/>
                  </a:moveTo>
                  <a:lnTo>
                    <a:pt x="33709" y="17805"/>
                  </a:lnTo>
                  <a:lnTo>
                    <a:pt x="49284" y="15818"/>
                  </a:lnTo>
                  <a:lnTo>
                    <a:pt x="65311" y="14494"/>
                  </a:lnTo>
                  <a:lnTo>
                    <a:pt x="81641" y="13612"/>
                  </a:lnTo>
                  <a:lnTo>
                    <a:pt x="98171" y="11612"/>
                  </a:lnTo>
                  <a:lnTo>
                    <a:pt x="114836" y="8868"/>
                  </a:lnTo>
                  <a:lnTo>
                    <a:pt x="131591" y="5627"/>
                  </a:lnTo>
                  <a:lnTo>
                    <a:pt x="149816" y="3467"/>
                  </a:lnTo>
                  <a:lnTo>
                    <a:pt x="169022" y="2027"/>
                  </a:lnTo>
                  <a:lnTo>
                    <a:pt x="188881" y="1067"/>
                  </a:lnTo>
                  <a:lnTo>
                    <a:pt x="225999" y="0"/>
                  </a:lnTo>
                  <a:lnTo>
                    <a:pt x="292100" y="118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463800" y="8953500"/>
              <a:ext cx="279401" cy="50801"/>
            </a:xfrm>
            <a:custGeom>
              <a:avLst/>
              <a:gdLst/>
              <a:ahLst/>
              <a:cxnLst/>
              <a:rect l="0" t="0" r="0" b="0"/>
              <a:pathLst>
                <a:path w="279401" h="50801">
                  <a:moveTo>
                    <a:pt x="0" y="50800"/>
                  </a:moveTo>
                  <a:lnTo>
                    <a:pt x="20225" y="44058"/>
                  </a:lnTo>
                  <a:lnTo>
                    <a:pt x="33239" y="40661"/>
                  </a:lnTo>
                  <a:lnTo>
                    <a:pt x="66513" y="33123"/>
                  </a:lnTo>
                  <a:lnTo>
                    <a:pt x="82442" y="29137"/>
                  </a:lnTo>
                  <a:lnTo>
                    <a:pt x="97295" y="25069"/>
                  </a:lnTo>
                  <a:lnTo>
                    <a:pt x="125086" y="16786"/>
                  </a:lnTo>
                  <a:lnTo>
                    <a:pt x="151549" y="8401"/>
                  </a:lnTo>
                  <a:lnTo>
                    <a:pt x="167355" y="5601"/>
                  </a:lnTo>
                  <a:lnTo>
                    <a:pt x="184948" y="3733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806700" y="8458200"/>
            <a:ext cx="685801" cy="863601"/>
            <a:chOff x="2806700" y="8458200"/>
            <a:chExt cx="685801" cy="863601"/>
          </a:xfrm>
        </p:grpSpPr>
        <p:sp>
          <p:nvSpPr>
            <p:cNvPr id="58" name="Freeform 57"/>
            <p:cNvSpPr/>
            <p:nvPr/>
          </p:nvSpPr>
          <p:spPr>
            <a:xfrm>
              <a:off x="2933700" y="8458200"/>
              <a:ext cx="50801" cy="279401"/>
            </a:xfrm>
            <a:custGeom>
              <a:avLst/>
              <a:gdLst/>
              <a:ahLst/>
              <a:cxnLst/>
              <a:rect l="0" t="0" r="0" b="0"/>
              <a:pathLst>
                <a:path w="50801" h="279401">
                  <a:moveTo>
                    <a:pt x="0" y="0"/>
                  </a:moveTo>
                  <a:lnTo>
                    <a:pt x="0" y="26968"/>
                  </a:lnTo>
                  <a:lnTo>
                    <a:pt x="2822" y="39144"/>
                  </a:lnTo>
                  <a:lnTo>
                    <a:pt x="7525" y="51496"/>
                  </a:lnTo>
                  <a:lnTo>
                    <a:pt x="13483" y="63964"/>
                  </a:lnTo>
                  <a:lnTo>
                    <a:pt x="18867" y="77920"/>
                  </a:lnTo>
                  <a:lnTo>
                    <a:pt x="23866" y="92869"/>
                  </a:lnTo>
                  <a:lnTo>
                    <a:pt x="37645" y="137113"/>
                  </a:lnTo>
                  <a:lnTo>
                    <a:pt x="42030" y="150675"/>
                  </a:lnTo>
                  <a:lnTo>
                    <a:pt x="44953" y="165361"/>
                  </a:lnTo>
                  <a:lnTo>
                    <a:pt x="46902" y="180796"/>
                  </a:lnTo>
                  <a:lnTo>
                    <a:pt x="48201" y="196731"/>
                  </a:lnTo>
                  <a:lnTo>
                    <a:pt x="49067" y="212998"/>
                  </a:lnTo>
                  <a:lnTo>
                    <a:pt x="5080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048000" y="8623300"/>
              <a:ext cx="152401" cy="381001"/>
            </a:xfrm>
            <a:custGeom>
              <a:avLst/>
              <a:gdLst/>
              <a:ahLst/>
              <a:cxnLst/>
              <a:rect l="0" t="0" r="0" b="0"/>
              <a:pathLst>
                <a:path w="152401" h="381001">
                  <a:moveTo>
                    <a:pt x="152400" y="0"/>
                  </a:moveTo>
                  <a:lnTo>
                    <a:pt x="138916" y="20225"/>
                  </a:lnTo>
                  <a:lnTo>
                    <a:pt x="133532" y="30417"/>
                  </a:lnTo>
                  <a:lnTo>
                    <a:pt x="128533" y="41445"/>
                  </a:lnTo>
                  <a:lnTo>
                    <a:pt x="123788" y="53030"/>
                  </a:lnTo>
                  <a:lnTo>
                    <a:pt x="117803" y="64986"/>
                  </a:lnTo>
                  <a:lnTo>
                    <a:pt x="110991" y="77191"/>
                  </a:lnTo>
                  <a:lnTo>
                    <a:pt x="103627" y="89561"/>
                  </a:lnTo>
                  <a:lnTo>
                    <a:pt x="97307" y="102040"/>
                  </a:lnTo>
                  <a:lnTo>
                    <a:pt x="91682" y="114593"/>
                  </a:lnTo>
                  <a:lnTo>
                    <a:pt x="86521" y="127195"/>
                  </a:lnTo>
                  <a:lnTo>
                    <a:pt x="81670" y="141241"/>
                  </a:lnTo>
                  <a:lnTo>
                    <a:pt x="77024" y="156250"/>
                  </a:lnTo>
                  <a:lnTo>
                    <a:pt x="68099" y="186566"/>
                  </a:lnTo>
                  <a:lnTo>
                    <a:pt x="59429" y="214152"/>
                  </a:lnTo>
                  <a:lnTo>
                    <a:pt x="53730" y="227434"/>
                  </a:lnTo>
                  <a:lnTo>
                    <a:pt x="47109" y="240522"/>
                  </a:lnTo>
                  <a:lnTo>
                    <a:pt x="39872" y="253482"/>
                  </a:lnTo>
                  <a:lnTo>
                    <a:pt x="33637" y="266354"/>
                  </a:lnTo>
                  <a:lnTo>
                    <a:pt x="28069" y="279169"/>
                  </a:lnTo>
                  <a:lnTo>
                    <a:pt x="22946" y="291946"/>
                  </a:lnTo>
                  <a:lnTo>
                    <a:pt x="13491" y="317431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205783" y="8915400"/>
              <a:ext cx="248618" cy="299498"/>
            </a:xfrm>
            <a:custGeom>
              <a:avLst/>
              <a:gdLst/>
              <a:ahLst/>
              <a:cxnLst/>
              <a:rect l="0" t="0" r="0" b="0"/>
              <a:pathLst>
                <a:path w="248618" h="299498">
                  <a:moveTo>
                    <a:pt x="7317" y="0"/>
                  </a:moveTo>
                  <a:lnTo>
                    <a:pt x="574" y="20225"/>
                  </a:lnTo>
                  <a:lnTo>
                    <a:pt x="0" y="31828"/>
                  </a:lnTo>
                  <a:lnTo>
                    <a:pt x="1028" y="45208"/>
                  </a:lnTo>
                  <a:lnTo>
                    <a:pt x="3124" y="59772"/>
                  </a:lnTo>
                  <a:lnTo>
                    <a:pt x="9216" y="94769"/>
                  </a:lnTo>
                  <a:lnTo>
                    <a:pt x="12816" y="113979"/>
                  </a:lnTo>
                  <a:lnTo>
                    <a:pt x="20579" y="150376"/>
                  </a:lnTo>
                  <a:lnTo>
                    <a:pt x="24625" y="167984"/>
                  </a:lnTo>
                  <a:lnTo>
                    <a:pt x="28733" y="183956"/>
                  </a:lnTo>
                  <a:lnTo>
                    <a:pt x="32883" y="198837"/>
                  </a:lnTo>
                  <a:lnTo>
                    <a:pt x="37061" y="212991"/>
                  </a:lnTo>
                  <a:lnTo>
                    <a:pt x="42668" y="226660"/>
                  </a:lnTo>
                  <a:lnTo>
                    <a:pt x="49229" y="240007"/>
                  </a:lnTo>
                  <a:lnTo>
                    <a:pt x="56425" y="253138"/>
                  </a:lnTo>
                  <a:lnTo>
                    <a:pt x="64044" y="264714"/>
                  </a:lnTo>
                  <a:lnTo>
                    <a:pt x="71946" y="275254"/>
                  </a:lnTo>
                  <a:lnTo>
                    <a:pt x="80036" y="285102"/>
                  </a:lnTo>
                  <a:lnTo>
                    <a:pt x="91074" y="291668"/>
                  </a:lnTo>
                  <a:lnTo>
                    <a:pt x="104077" y="296046"/>
                  </a:lnTo>
                  <a:lnTo>
                    <a:pt x="118390" y="298963"/>
                  </a:lnTo>
                  <a:lnTo>
                    <a:pt x="132166" y="299497"/>
                  </a:lnTo>
                  <a:lnTo>
                    <a:pt x="145582" y="298443"/>
                  </a:lnTo>
                  <a:lnTo>
                    <a:pt x="158761" y="296328"/>
                  </a:lnTo>
                  <a:lnTo>
                    <a:pt x="171779" y="293507"/>
                  </a:lnTo>
                  <a:lnTo>
                    <a:pt x="184692" y="290216"/>
                  </a:lnTo>
                  <a:lnTo>
                    <a:pt x="248617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416300" y="9029700"/>
              <a:ext cx="76201" cy="292101"/>
            </a:xfrm>
            <a:custGeom>
              <a:avLst/>
              <a:gdLst/>
              <a:ahLst/>
              <a:cxnLst/>
              <a:rect l="0" t="0" r="0" b="0"/>
              <a:pathLst>
                <a:path w="76201" h="292101">
                  <a:moveTo>
                    <a:pt x="0" y="0"/>
                  </a:moveTo>
                  <a:lnTo>
                    <a:pt x="0" y="26968"/>
                  </a:lnTo>
                  <a:lnTo>
                    <a:pt x="1411" y="39144"/>
                  </a:lnTo>
                  <a:lnTo>
                    <a:pt x="3762" y="51496"/>
                  </a:lnTo>
                  <a:lnTo>
                    <a:pt x="17676" y="108479"/>
                  </a:lnTo>
                  <a:lnTo>
                    <a:pt x="21662" y="123119"/>
                  </a:lnTo>
                  <a:lnTo>
                    <a:pt x="34013" y="165361"/>
                  </a:lnTo>
                  <a:lnTo>
                    <a:pt x="46610" y="212998"/>
                  </a:lnTo>
                  <a:lnTo>
                    <a:pt x="50829" y="229488"/>
                  </a:lnTo>
                  <a:lnTo>
                    <a:pt x="7620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806700" y="8585200"/>
              <a:ext cx="63501" cy="12701"/>
            </a:xfrm>
            <a:custGeom>
              <a:avLst/>
              <a:gdLst/>
              <a:ahLst/>
              <a:cxnLst/>
              <a:rect l="0" t="0" r="0" b="0"/>
              <a:pathLst>
                <a:path w="63501" h="12701">
                  <a:moveTo>
                    <a:pt x="0" y="12700"/>
                  </a:moveTo>
                  <a:lnTo>
                    <a:pt x="11288" y="8937"/>
                  </a:ln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568700" y="8763000"/>
            <a:ext cx="485869" cy="419101"/>
            <a:chOff x="3568700" y="8763000"/>
            <a:chExt cx="485869" cy="419101"/>
          </a:xfrm>
        </p:grpSpPr>
        <p:sp>
          <p:nvSpPr>
            <p:cNvPr id="64" name="Freeform 63"/>
            <p:cNvSpPr/>
            <p:nvPr/>
          </p:nvSpPr>
          <p:spPr>
            <a:xfrm>
              <a:off x="3581400" y="8763000"/>
              <a:ext cx="127001" cy="419101"/>
            </a:xfrm>
            <a:custGeom>
              <a:avLst/>
              <a:gdLst/>
              <a:ahLst/>
              <a:cxnLst/>
              <a:rect l="0" t="0" r="0" b="0"/>
              <a:pathLst>
                <a:path w="127001" h="419101">
                  <a:moveTo>
                    <a:pt x="127000" y="0"/>
                  </a:moveTo>
                  <a:lnTo>
                    <a:pt x="120257" y="20225"/>
                  </a:lnTo>
                  <a:lnTo>
                    <a:pt x="116860" y="31828"/>
                  </a:lnTo>
                  <a:lnTo>
                    <a:pt x="109323" y="59772"/>
                  </a:lnTo>
                  <a:lnTo>
                    <a:pt x="101269" y="94769"/>
                  </a:lnTo>
                  <a:lnTo>
                    <a:pt x="97146" y="113979"/>
                  </a:lnTo>
                  <a:lnTo>
                    <a:pt x="91575" y="133841"/>
                  </a:lnTo>
                  <a:lnTo>
                    <a:pt x="85038" y="154139"/>
                  </a:lnTo>
                  <a:lnTo>
                    <a:pt x="77859" y="174725"/>
                  </a:lnTo>
                  <a:lnTo>
                    <a:pt x="71661" y="195505"/>
                  </a:lnTo>
                  <a:lnTo>
                    <a:pt x="66118" y="216415"/>
                  </a:lnTo>
                  <a:lnTo>
                    <a:pt x="61012" y="237410"/>
                  </a:lnTo>
                  <a:lnTo>
                    <a:pt x="56197" y="255640"/>
                  </a:lnTo>
                  <a:lnTo>
                    <a:pt x="38329" y="319078"/>
                  </a:lnTo>
                  <a:lnTo>
                    <a:pt x="34020" y="335485"/>
                  </a:lnTo>
                  <a:lnTo>
                    <a:pt x="25468" y="365004"/>
                  </a:lnTo>
                  <a:lnTo>
                    <a:pt x="0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568700" y="8890000"/>
              <a:ext cx="241301" cy="228601"/>
            </a:xfrm>
            <a:custGeom>
              <a:avLst/>
              <a:gdLst/>
              <a:ahLst/>
              <a:cxnLst/>
              <a:rect l="0" t="0" r="0" b="0"/>
              <a:pathLst>
                <a:path w="241301" h="228601">
                  <a:moveTo>
                    <a:pt x="0" y="0"/>
                  </a:moveTo>
                  <a:lnTo>
                    <a:pt x="13484" y="13484"/>
                  </a:lnTo>
                  <a:lnTo>
                    <a:pt x="23100" y="21689"/>
                  </a:lnTo>
                  <a:lnTo>
                    <a:pt x="48837" y="42095"/>
                  </a:lnTo>
                  <a:lnTo>
                    <a:pt x="62191" y="53463"/>
                  </a:lnTo>
                  <a:lnTo>
                    <a:pt x="75327" y="65275"/>
                  </a:lnTo>
                  <a:lnTo>
                    <a:pt x="101212" y="89689"/>
                  </a:lnTo>
                  <a:lnTo>
                    <a:pt x="186714" y="174083"/>
                  </a:lnTo>
                  <a:lnTo>
                    <a:pt x="24130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038600" y="8837024"/>
              <a:ext cx="15969" cy="14877"/>
            </a:xfrm>
            <a:custGeom>
              <a:avLst/>
              <a:gdLst/>
              <a:ahLst/>
              <a:cxnLst/>
              <a:rect l="0" t="0" r="0" b="0"/>
              <a:pathLst>
                <a:path w="15969" h="14877">
                  <a:moveTo>
                    <a:pt x="0" y="14876"/>
                  </a:moveTo>
                  <a:lnTo>
                    <a:pt x="13484" y="1391"/>
                  </a:lnTo>
                  <a:lnTo>
                    <a:pt x="1596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Freeform 67"/>
          <p:cNvSpPr/>
          <p:nvPr/>
        </p:nvSpPr>
        <p:spPr>
          <a:xfrm>
            <a:off x="5969981" y="14033500"/>
            <a:ext cx="62772" cy="127001"/>
          </a:xfrm>
          <a:custGeom>
            <a:avLst/>
            <a:gdLst/>
            <a:ahLst/>
            <a:cxnLst/>
            <a:rect l="0" t="0" r="0" b="0"/>
            <a:pathLst>
              <a:path w="62772" h="127001">
                <a:moveTo>
                  <a:pt x="24419" y="0"/>
                </a:moveTo>
                <a:lnTo>
                  <a:pt x="17677" y="20226"/>
                </a:lnTo>
                <a:lnTo>
                  <a:pt x="12868" y="31829"/>
                </a:lnTo>
                <a:lnTo>
                  <a:pt x="6841" y="45208"/>
                </a:lnTo>
                <a:lnTo>
                  <a:pt x="0" y="59771"/>
                </a:lnTo>
                <a:lnTo>
                  <a:pt x="2495" y="66659"/>
                </a:lnTo>
                <a:lnTo>
                  <a:pt x="11214" y="68428"/>
                </a:lnTo>
                <a:lnTo>
                  <a:pt x="24082" y="66785"/>
                </a:lnTo>
                <a:lnTo>
                  <a:pt x="35483" y="61456"/>
                </a:lnTo>
                <a:lnTo>
                  <a:pt x="45906" y="53671"/>
                </a:lnTo>
                <a:lnTo>
                  <a:pt x="55677" y="44248"/>
                </a:lnTo>
                <a:lnTo>
                  <a:pt x="60780" y="45020"/>
                </a:lnTo>
                <a:lnTo>
                  <a:pt x="62771" y="52592"/>
                </a:lnTo>
                <a:lnTo>
                  <a:pt x="62687" y="64693"/>
                </a:lnTo>
                <a:lnTo>
                  <a:pt x="61219" y="76996"/>
                </a:lnTo>
                <a:lnTo>
                  <a:pt x="58830" y="89430"/>
                </a:lnTo>
                <a:lnTo>
                  <a:pt x="62519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4064000" y="8623300"/>
            <a:ext cx="457201" cy="373392"/>
            <a:chOff x="4064000" y="8623300"/>
            <a:chExt cx="457201" cy="373392"/>
          </a:xfrm>
        </p:grpSpPr>
        <p:sp>
          <p:nvSpPr>
            <p:cNvPr id="69" name="Freeform 68"/>
            <p:cNvSpPr/>
            <p:nvPr/>
          </p:nvSpPr>
          <p:spPr>
            <a:xfrm>
              <a:off x="4064000" y="8839200"/>
              <a:ext cx="88901" cy="12701"/>
            </a:xfrm>
            <a:custGeom>
              <a:avLst/>
              <a:gdLst/>
              <a:ahLst/>
              <a:cxnLst/>
              <a:rect l="0" t="0" r="0" b="0"/>
              <a:pathLst>
                <a:path w="88901" h="12701">
                  <a:moveTo>
                    <a:pt x="0" y="12700"/>
                  </a:moveTo>
                  <a:lnTo>
                    <a:pt x="26968" y="12700"/>
                  </a:lnTo>
                  <a:lnTo>
                    <a:pt x="39145" y="11289"/>
                  </a:lnTo>
                  <a:lnTo>
                    <a:pt x="51496" y="8937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219438" y="8623300"/>
              <a:ext cx="301763" cy="373392"/>
            </a:xfrm>
            <a:custGeom>
              <a:avLst/>
              <a:gdLst/>
              <a:ahLst/>
              <a:cxnLst/>
              <a:rect l="0" t="0" r="0" b="0"/>
              <a:pathLst>
                <a:path w="301763" h="373392">
                  <a:moveTo>
                    <a:pt x="85862" y="0"/>
                  </a:moveTo>
                  <a:lnTo>
                    <a:pt x="112830" y="6741"/>
                  </a:lnTo>
                  <a:lnTo>
                    <a:pt x="123596" y="11550"/>
                  </a:lnTo>
                  <a:lnTo>
                    <a:pt x="133595" y="17577"/>
                  </a:lnTo>
                  <a:lnTo>
                    <a:pt x="143084" y="24418"/>
                  </a:lnTo>
                  <a:lnTo>
                    <a:pt x="152232" y="33211"/>
                  </a:lnTo>
                  <a:lnTo>
                    <a:pt x="161153" y="43308"/>
                  </a:lnTo>
                  <a:lnTo>
                    <a:pt x="169923" y="54271"/>
                  </a:lnTo>
                  <a:lnTo>
                    <a:pt x="177180" y="65814"/>
                  </a:lnTo>
                  <a:lnTo>
                    <a:pt x="183429" y="77743"/>
                  </a:lnTo>
                  <a:lnTo>
                    <a:pt x="189007" y="89928"/>
                  </a:lnTo>
                  <a:lnTo>
                    <a:pt x="194136" y="102286"/>
                  </a:lnTo>
                  <a:lnTo>
                    <a:pt x="198967" y="114757"/>
                  </a:lnTo>
                  <a:lnTo>
                    <a:pt x="203598" y="127304"/>
                  </a:lnTo>
                  <a:lnTo>
                    <a:pt x="206686" y="142725"/>
                  </a:lnTo>
                  <a:lnTo>
                    <a:pt x="208745" y="160061"/>
                  </a:lnTo>
                  <a:lnTo>
                    <a:pt x="210117" y="178674"/>
                  </a:lnTo>
                  <a:lnTo>
                    <a:pt x="209621" y="196727"/>
                  </a:lnTo>
                  <a:lnTo>
                    <a:pt x="207879" y="214407"/>
                  </a:lnTo>
                  <a:lnTo>
                    <a:pt x="205307" y="231837"/>
                  </a:lnTo>
                  <a:lnTo>
                    <a:pt x="200769" y="247691"/>
                  </a:lnTo>
                  <a:lnTo>
                    <a:pt x="194922" y="262494"/>
                  </a:lnTo>
                  <a:lnTo>
                    <a:pt x="188202" y="276596"/>
                  </a:lnTo>
                  <a:lnTo>
                    <a:pt x="180899" y="288819"/>
                  </a:lnTo>
                  <a:lnTo>
                    <a:pt x="173209" y="299791"/>
                  </a:lnTo>
                  <a:lnTo>
                    <a:pt x="165260" y="309927"/>
                  </a:lnTo>
                  <a:lnTo>
                    <a:pt x="157138" y="319506"/>
                  </a:lnTo>
                  <a:lnTo>
                    <a:pt x="148901" y="328715"/>
                  </a:lnTo>
                  <a:lnTo>
                    <a:pt x="140588" y="337677"/>
                  </a:lnTo>
                  <a:lnTo>
                    <a:pt x="130813" y="345062"/>
                  </a:lnTo>
                  <a:lnTo>
                    <a:pt x="120063" y="351397"/>
                  </a:lnTo>
                  <a:lnTo>
                    <a:pt x="108662" y="357031"/>
                  </a:lnTo>
                  <a:lnTo>
                    <a:pt x="96829" y="362198"/>
                  </a:lnTo>
                  <a:lnTo>
                    <a:pt x="84707" y="367055"/>
                  </a:lnTo>
                  <a:lnTo>
                    <a:pt x="72391" y="371703"/>
                  </a:lnTo>
                  <a:lnTo>
                    <a:pt x="59948" y="373391"/>
                  </a:lnTo>
                  <a:lnTo>
                    <a:pt x="47419" y="373105"/>
                  </a:lnTo>
                  <a:lnTo>
                    <a:pt x="34834" y="371503"/>
                  </a:lnTo>
                  <a:lnTo>
                    <a:pt x="23621" y="367613"/>
                  </a:lnTo>
                  <a:lnTo>
                    <a:pt x="13323" y="362198"/>
                  </a:lnTo>
                  <a:lnTo>
                    <a:pt x="3636" y="355765"/>
                  </a:lnTo>
                  <a:lnTo>
                    <a:pt x="0" y="347243"/>
                  </a:lnTo>
                  <a:lnTo>
                    <a:pt x="398" y="337329"/>
                  </a:lnTo>
                  <a:lnTo>
                    <a:pt x="3486" y="326486"/>
                  </a:lnTo>
                  <a:lnTo>
                    <a:pt x="8367" y="316434"/>
                  </a:lnTo>
                  <a:lnTo>
                    <a:pt x="14443" y="306912"/>
                  </a:lnTo>
                  <a:lnTo>
                    <a:pt x="21316" y="297741"/>
                  </a:lnTo>
                  <a:lnTo>
                    <a:pt x="30131" y="290216"/>
                  </a:lnTo>
                  <a:lnTo>
                    <a:pt x="40241" y="283788"/>
                  </a:lnTo>
                  <a:lnTo>
                    <a:pt x="51215" y="278092"/>
                  </a:lnTo>
                  <a:lnTo>
                    <a:pt x="64175" y="274294"/>
                  </a:lnTo>
                  <a:lnTo>
                    <a:pt x="78459" y="271763"/>
                  </a:lnTo>
                  <a:lnTo>
                    <a:pt x="93627" y="270075"/>
                  </a:lnTo>
                  <a:lnTo>
                    <a:pt x="107971" y="270361"/>
                  </a:lnTo>
                  <a:lnTo>
                    <a:pt x="121768" y="271963"/>
                  </a:lnTo>
                  <a:lnTo>
                    <a:pt x="135199" y="274442"/>
                  </a:lnTo>
                  <a:lnTo>
                    <a:pt x="148387" y="278917"/>
                  </a:lnTo>
                  <a:lnTo>
                    <a:pt x="161412" y="284722"/>
                  </a:lnTo>
                  <a:lnTo>
                    <a:pt x="174328" y="291414"/>
                  </a:lnTo>
                  <a:lnTo>
                    <a:pt x="187173" y="298698"/>
                  </a:lnTo>
                  <a:lnTo>
                    <a:pt x="199969" y="306377"/>
                  </a:lnTo>
                  <a:lnTo>
                    <a:pt x="212733" y="314318"/>
                  </a:lnTo>
                  <a:lnTo>
                    <a:pt x="225476" y="321023"/>
                  </a:lnTo>
                  <a:lnTo>
                    <a:pt x="238204" y="326904"/>
                  </a:lnTo>
                  <a:lnTo>
                    <a:pt x="250924" y="332236"/>
                  </a:lnTo>
                  <a:lnTo>
                    <a:pt x="262225" y="338613"/>
                  </a:lnTo>
                  <a:lnTo>
                    <a:pt x="272581" y="345686"/>
                  </a:lnTo>
                  <a:lnTo>
                    <a:pt x="301762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818843" y="9893300"/>
            <a:ext cx="886258" cy="655591"/>
            <a:chOff x="1818843" y="9893300"/>
            <a:chExt cx="886258" cy="655591"/>
          </a:xfrm>
        </p:grpSpPr>
        <p:sp>
          <p:nvSpPr>
            <p:cNvPr id="72" name="Freeform 71"/>
            <p:cNvSpPr/>
            <p:nvPr/>
          </p:nvSpPr>
          <p:spPr>
            <a:xfrm>
              <a:off x="1818843" y="9982200"/>
              <a:ext cx="396092" cy="566691"/>
            </a:xfrm>
            <a:custGeom>
              <a:avLst/>
              <a:gdLst/>
              <a:ahLst/>
              <a:cxnLst/>
              <a:rect l="0" t="0" r="0" b="0"/>
              <a:pathLst>
                <a:path w="396092" h="566691">
                  <a:moveTo>
                    <a:pt x="213157" y="0"/>
                  </a:moveTo>
                  <a:lnTo>
                    <a:pt x="160127" y="17676"/>
                  </a:lnTo>
                  <a:lnTo>
                    <a:pt x="149581" y="23073"/>
                  </a:lnTo>
                  <a:lnTo>
                    <a:pt x="139728" y="29493"/>
                  </a:lnTo>
                  <a:lnTo>
                    <a:pt x="130338" y="36595"/>
                  </a:lnTo>
                  <a:lnTo>
                    <a:pt x="119844" y="45563"/>
                  </a:lnTo>
                  <a:lnTo>
                    <a:pt x="108615" y="55776"/>
                  </a:lnTo>
                  <a:lnTo>
                    <a:pt x="96895" y="66817"/>
                  </a:lnTo>
                  <a:lnTo>
                    <a:pt x="86260" y="78411"/>
                  </a:lnTo>
                  <a:lnTo>
                    <a:pt x="76348" y="90374"/>
                  </a:lnTo>
                  <a:lnTo>
                    <a:pt x="66917" y="102582"/>
                  </a:lnTo>
                  <a:lnTo>
                    <a:pt x="57808" y="116366"/>
                  </a:lnTo>
                  <a:lnTo>
                    <a:pt x="48913" y="131199"/>
                  </a:lnTo>
                  <a:lnTo>
                    <a:pt x="40161" y="146732"/>
                  </a:lnTo>
                  <a:lnTo>
                    <a:pt x="32915" y="161321"/>
                  </a:lnTo>
                  <a:lnTo>
                    <a:pt x="26673" y="175281"/>
                  </a:lnTo>
                  <a:lnTo>
                    <a:pt x="21101" y="188821"/>
                  </a:lnTo>
                  <a:lnTo>
                    <a:pt x="15975" y="203491"/>
                  </a:lnTo>
                  <a:lnTo>
                    <a:pt x="11147" y="218916"/>
                  </a:lnTo>
                  <a:lnTo>
                    <a:pt x="6517" y="234844"/>
                  </a:lnTo>
                  <a:lnTo>
                    <a:pt x="3430" y="251107"/>
                  </a:lnTo>
                  <a:lnTo>
                    <a:pt x="1372" y="267593"/>
                  </a:lnTo>
                  <a:lnTo>
                    <a:pt x="0" y="284229"/>
                  </a:lnTo>
                  <a:lnTo>
                    <a:pt x="497" y="300963"/>
                  </a:lnTo>
                  <a:lnTo>
                    <a:pt x="2239" y="317764"/>
                  </a:lnTo>
                  <a:lnTo>
                    <a:pt x="4811" y="334609"/>
                  </a:lnTo>
                  <a:lnTo>
                    <a:pt x="7937" y="350073"/>
                  </a:lnTo>
                  <a:lnTo>
                    <a:pt x="11433" y="364614"/>
                  </a:lnTo>
                  <a:lnTo>
                    <a:pt x="27181" y="425114"/>
                  </a:lnTo>
                  <a:lnTo>
                    <a:pt x="32729" y="440042"/>
                  </a:lnTo>
                  <a:lnTo>
                    <a:pt x="39249" y="454228"/>
                  </a:lnTo>
                  <a:lnTo>
                    <a:pt x="46418" y="467918"/>
                  </a:lnTo>
                  <a:lnTo>
                    <a:pt x="55431" y="479868"/>
                  </a:lnTo>
                  <a:lnTo>
                    <a:pt x="65673" y="490656"/>
                  </a:lnTo>
                  <a:lnTo>
                    <a:pt x="76734" y="500670"/>
                  </a:lnTo>
                  <a:lnTo>
                    <a:pt x="88341" y="510169"/>
                  </a:lnTo>
                  <a:lnTo>
                    <a:pt x="100313" y="519324"/>
                  </a:lnTo>
                  <a:lnTo>
                    <a:pt x="112528" y="528249"/>
                  </a:lnTo>
                  <a:lnTo>
                    <a:pt x="123493" y="537021"/>
                  </a:lnTo>
                  <a:lnTo>
                    <a:pt x="133625" y="545692"/>
                  </a:lnTo>
                  <a:lnTo>
                    <a:pt x="143202" y="554294"/>
                  </a:lnTo>
                  <a:lnTo>
                    <a:pt x="156643" y="560030"/>
                  </a:lnTo>
                  <a:lnTo>
                    <a:pt x="172658" y="563853"/>
                  </a:lnTo>
                  <a:lnTo>
                    <a:pt x="190391" y="566401"/>
                  </a:lnTo>
                  <a:lnTo>
                    <a:pt x="206446" y="566690"/>
                  </a:lnTo>
                  <a:lnTo>
                    <a:pt x="221383" y="565470"/>
                  </a:lnTo>
                  <a:lnTo>
                    <a:pt x="235574" y="563247"/>
                  </a:lnTo>
                  <a:lnTo>
                    <a:pt x="249268" y="560354"/>
                  </a:lnTo>
                  <a:lnTo>
                    <a:pt x="262631" y="557013"/>
                  </a:lnTo>
                  <a:lnTo>
                    <a:pt x="275773" y="553375"/>
                  </a:lnTo>
                  <a:lnTo>
                    <a:pt x="287356" y="546717"/>
                  </a:lnTo>
                  <a:lnTo>
                    <a:pt x="297901" y="538044"/>
                  </a:lnTo>
                  <a:lnTo>
                    <a:pt x="307753" y="528029"/>
                  </a:lnTo>
                  <a:lnTo>
                    <a:pt x="317143" y="517119"/>
                  </a:lnTo>
                  <a:lnTo>
                    <a:pt x="326225" y="505613"/>
                  </a:lnTo>
                  <a:lnTo>
                    <a:pt x="335102" y="493708"/>
                  </a:lnTo>
                  <a:lnTo>
                    <a:pt x="352492" y="469193"/>
                  </a:lnTo>
                  <a:lnTo>
                    <a:pt x="361080" y="456728"/>
                  </a:lnTo>
                  <a:lnTo>
                    <a:pt x="368217" y="442774"/>
                  </a:lnTo>
                  <a:lnTo>
                    <a:pt x="374385" y="427828"/>
                  </a:lnTo>
                  <a:lnTo>
                    <a:pt x="379909" y="412218"/>
                  </a:lnTo>
                  <a:lnTo>
                    <a:pt x="385003" y="394756"/>
                  </a:lnTo>
                  <a:lnTo>
                    <a:pt x="389809" y="376060"/>
                  </a:lnTo>
                  <a:lnTo>
                    <a:pt x="394425" y="356540"/>
                  </a:lnTo>
                  <a:lnTo>
                    <a:pt x="396091" y="336470"/>
                  </a:lnTo>
                  <a:lnTo>
                    <a:pt x="395791" y="316036"/>
                  </a:lnTo>
                  <a:lnTo>
                    <a:pt x="394179" y="295357"/>
                  </a:lnTo>
                  <a:lnTo>
                    <a:pt x="393105" y="275927"/>
                  </a:lnTo>
                  <a:lnTo>
                    <a:pt x="391911" y="239286"/>
                  </a:lnTo>
                  <a:lnTo>
                    <a:pt x="391239" y="180182"/>
                  </a:lnTo>
                  <a:lnTo>
                    <a:pt x="389734" y="161043"/>
                  </a:lnTo>
                  <a:lnTo>
                    <a:pt x="387319" y="142640"/>
                  </a:lnTo>
                  <a:lnTo>
                    <a:pt x="384298" y="124726"/>
                  </a:lnTo>
                  <a:lnTo>
                    <a:pt x="380873" y="108551"/>
                  </a:lnTo>
                  <a:lnTo>
                    <a:pt x="377179" y="93534"/>
                  </a:lnTo>
                  <a:lnTo>
                    <a:pt x="373305" y="79289"/>
                  </a:lnTo>
                  <a:lnTo>
                    <a:pt x="367900" y="66971"/>
                  </a:lnTo>
                  <a:lnTo>
                    <a:pt x="361474" y="55936"/>
                  </a:lnTo>
                  <a:lnTo>
                    <a:pt x="354368" y="45757"/>
                  </a:lnTo>
                  <a:lnTo>
                    <a:pt x="345398" y="36148"/>
                  </a:lnTo>
                  <a:lnTo>
                    <a:pt x="335184" y="26922"/>
                  </a:lnTo>
                  <a:lnTo>
                    <a:pt x="324142" y="17947"/>
                  </a:lnTo>
                  <a:lnTo>
                    <a:pt x="311135" y="13376"/>
                  </a:lnTo>
                  <a:lnTo>
                    <a:pt x="296820" y="11740"/>
                  </a:lnTo>
                  <a:lnTo>
                    <a:pt x="281632" y="12060"/>
                  </a:lnTo>
                  <a:lnTo>
                    <a:pt x="265863" y="13684"/>
                  </a:lnTo>
                  <a:lnTo>
                    <a:pt x="249705" y="16178"/>
                  </a:lnTo>
                  <a:lnTo>
                    <a:pt x="233289" y="19252"/>
                  </a:lnTo>
                  <a:lnTo>
                    <a:pt x="218111" y="24124"/>
                  </a:lnTo>
                  <a:lnTo>
                    <a:pt x="203760" y="30193"/>
                  </a:lnTo>
                  <a:lnTo>
                    <a:pt x="136957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463015" y="9893300"/>
              <a:ext cx="229386" cy="38101"/>
            </a:xfrm>
            <a:custGeom>
              <a:avLst/>
              <a:gdLst/>
              <a:ahLst/>
              <a:cxnLst/>
              <a:rect l="0" t="0" r="0" b="0"/>
              <a:pathLst>
                <a:path w="229386" h="38101">
                  <a:moveTo>
                    <a:pt x="13485" y="38100"/>
                  </a:moveTo>
                  <a:lnTo>
                    <a:pt x="0" y="24615"/>
                  </a:lnTo>
                  <a:lnTo>
                    <a:pt x="1673" y="20643"/>
                  </a:lnTo>
                  <a:lnTo>
                    <a:pt x="8432" y="17995"/>
                  </a:lnTo>
                  <a:lnTo>
                    <a:pt x="18583" y="16230"/>
                  </a:lnTo>
                  <a:lnTo>
                    <a:pt x="29584" y="13642"/>
                  </a:lnTo>
                  <a:lnTo>
                    <a:pt x="41150" y="10506"/>
                  </a:lnTo>
                  <a:lnTo>
                    <a:pt x="53095" y="7004"/>
                  </a:lnTo>
                  <a:lnTo>
                    <a:pt x="68114" y="4669"/>
                  </a:lnTo>
                  <a:lnTo>
                    <a:pt x="85182" y="3112"/>
                  </a:lnTo>
                  <a:lnTo>
                    <a:pt x="103616" y="2075"/>
                  </a:lnTo>
                  <a:lnTo>
                    <a:pt x="139150" y="922"/>
                  </a:lnTo>
                  <a:lnTo>
                    <a:pt x="2293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425700" y="10127796"/>
              <a:ext cx="279401" cy="57605"/>
            </a:xfrm>
            <a:custGeom>
              <a:avLst/>
              <a:gdLst/>
              <a:ahLst/>
              <a:cxnLst/>
              <a:rect l="0" t="0" r="0" b="0"/>
              <a:pathLst>
                <a:path w="279401" h="57605">
                  <a:moveTo>
                    <a:pt x="0" y="57604"/>
                  </a:moveTo>
                  <a:lnTo>
                    <a:pt x="13484" y="44119"/>
                  </a:lnTo>
                  <a:lnTo>
                    <a:pt x="21689" y="38736"/>
                  </a:lnTo>
                  <a:lnTo>
                    <a:pt x="31392" y="33737"/>
                  </a:lnTo>
                  <a:lnTo>
                    <a:pt x="42095" y="28992"/>
                  </a:lnTo>
                  <a:lnTo>
                    <a:pt x="53463" y="24418"/>
                  </a:lnTo>
                  <a:lnTo>
                    <a:pt x="77383" y="15573"/>
                  </a:lnTo>
                  <a:lnTo>
                    <a:pt x="92511" y="12650"/>
                  </a:lnTo>
                  <a:lnTo>
                    <a:pt x="109652" y="10701"/>
                  </a:lnTo>
                  <a:lnTo>
                    <a:pt x="128134" y="9402"/>
                  </a:lnTo>
                  <a:lnTo>
                    <a:pt x="146100" y="7124"/>
                  </a:lnTo>
                  <a:lnTo>
                    <a:pt x="163722" y="4196"/>
                  </a:lnTo>
                  <a:lnTo>
                    <a:pt x="181115" y="832"/>
                  </a:lnTo>
                  <a:lnTo>
                    <a:pt x="198354" y="0"/>
                  </a:lnTo>
                  <a:lnTo>
                    <a:pt x="215491" y="857"/>
                  </a:lnTo>
                  <a:lnTo>
                    <a:pt x="279400" y="68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200400" y="9520036"/>
            <a:ext cx="1600201" cy="741565"/>
            <a:chOff x="3200400" y="9520036"/>
            <a:chExt cx="1600201" cy="741565"/>
          </a:xfrm>
        </p:grpSpPr>
        <p:sp>
          <p:nvSpPr>
            <p:cNvPr id="76" name="Freeform 75"/>
            <p:cNvSpPr/>
            <p:nvPr/>
          </p:nvSpPr>
          <p:spPr>
            <a:xfrm>
              <a:off x="3200400" y="9728200"/>
              <a:ext cx="12701" cy="139701"/>
            </a:xfrm>
            <a:custGeom>
              <a:avLst/>
              <a:gdLst/>
              <a:ahLst/>
              <a:cxnLst/>
              <a:rect l="0" t="0" r="0" b="0"/>
              <a:pathLst>
                <a:path w="12701" h="139701">
                  <a:moveTo>
                    <a:pt x="0" y="0"/>
                  </a:moveTo>
                  <a:lnTo>
                    <a:pt x="0" y="33710"/>
                  </a:lnTo>
                  <a:lnTo>
                    <a:pt x="1411" y="47873"/>
                  </a:lnTo>
                  <a:lnTo>
                    <a:pt x="3763" y="61548"/>
                  </a:lnTo>
                  <a:lnTo>
                    <a:pt x="12700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225800" y="9702800"/>
              <a:ext cx="215901" cy="419101"/>
            </a:xfrm>
            <a:custGeom>
              <a:avLst/>
              <a:gdLst/>
              <a:ahLst/>
              <a:cxnLst/>
              <a:rect l="0" t="0" r="0" b="0"/>
              <a:pathLst>
                <a:path w="215901" h="419101">
                  <a:moveTo>
                    <a:pt x="215900" y="0"/>
                  </a:moveTo>
                  <a:lnTo>
                    <a:pt x="195674" y="13484"/>
                  </a:lnTo>
                  <a:lnTo>
                    <a:pt x="186894" y="21689"/>
                  </a:lnTo>
                  <a:lnTo>
                    <a:pt x="178218" y="31393"/>
                  </a:lnTo>
                  <a:lnTo>
                    <a:pt x="169612" y="42095"/>
                  </a:lnTo>
                  <a:lnTo>
                    <a:pt x="162463" y="53463"/>
                  </a:lnTo>
                  <a:lnTo>
                    <a:pt x="156286" y="65275"/>
                  </a:lnTo>
                  <a:lnTo>
                    <a:pt x="150757" y="77383"/>
                  </a:lnTo>
                  <a:lnTo>
                    <a:pt x="144249" y="89689"/>
                  </a:lnTo>
                  <a:lnTo>
                    <a:pt x="137088" y="102126"/>
                  </a:lnTo>
                  <a:lnTo>
                    <a:pt x="129492" y="114651"/>
                  </a:lnTo>
                  <a:lnTo>
                    <a:pt x="113526" y="139855"/>
                  </a:lnTo>
                  <a:lnTo>
                    <a:pt x="105317" y="152503"/>
                  </a:lnTo>
                  <a:lnTo>
                    <a:pt x="97022" y="166580"/>
                  </a:lnTo>
                  <a:lnTo>
                    <a:pt x="88670" y="181609"/>
                  </a:lnTo>
                  <a:lnTo>
                    <a:pt x="80280" y="197272"/>
                  </a:lnTo>
                  <a:lnTo>
                    <a:pt x="73276" y="211948"/>
                  </a:lnTo>
                  <a:lnTo>
                    <a:pt x="67195" y="225966"/>
                  </a:lnTo>
                  <a:lnTo>
                    <a:pt x="61729" y="239544"/>
                  </a:lnTo>
                  <a:lnTo>
                    <a:pt x="51894" y="265919"/>
                  </a:lnTo>
                  <a:lnTo>
                    <a:pt x="47296" y="278879"/>
                  </a:lnTo>
                  <a:lnTo>
                    <a:pt x="42819" y="293164"/>
                  </a:lnTo>
                  <a:lnTo>
                    <a:pt x="25496" y="352883"/>
                  </a:lnTo>
                  <a:lnTo>
                    <a:pt x="0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429000" y="9969500"/>
              <a:ext cx="228601" cy="25401"/>
            </a:xfrm>
            <a:custGeom>
              <a:avLst/>
              <a:gdLst/>
              <a:ahLst/>
              <a:cxnLst/>
              <a:rect l="0" t="0" r="0" b="0"/>
              <a:pathLst>
                <a:path w="228601" h="25401">
                  <a:moveTo>
                    <a:pt x="0" y="0"/>
                  </a:moveTo>
                  <a:lnTo>
                    <a:pt x="20225" y="13484"/>
                  </a:lnTo>
                  <a:lnTo>
                    <a:pt x="31828" y="17456"/>
                  </a:lnTo>
                  <a:lnTo>
                    <a:pt x="45208" y="20104"/>
                  </a:lnTo>
                  <a:lnTo>
                    <a:pt x="59771" y="21869"/>
                  </a:lnTo>
                  <a:lnTo>
                    <a:pt x="75125" y="23046"/>
                  </a:lnTo>
                  <a:lnTo>
                    <a:pt x="91006" y="23831"/>
                  </a:lnTo>
                  <a:lnTo>
                    <a:pt x="123702" y="24702"/>
                  </a:lnTo>
                  <a:lnTo>
                    <a:pt x="2286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543300" y="9906000"/>
              <a:ext cx="25401" cy="355601"/>
            </a:xfrm>
            <a:custGeom>
              <a:avLst/>
              <a:gdLst/>
              <a:ahLst/>
              <a:cxnLst/>
              <a:rect l="0" t="0" r="0" b="0"/>
              <a:pathLst>
                <a:path w="25401" h="355601">
                  <a:moveTo>
                    <a:pt x="25400" y="0"/>
                  </a:moveTo>
                  <a:lnTo>
                    <a:pt x="18657" y="20225"/>
                  </a:lnTo>
                  <a:lnTo>
                    <a:pt x="16671" y="31828"/>
                  </a:lnTo>
                  <a:lnTo>
                    <a:pt x="15347" y="45208"/>
                  </a:lnTo>
                  <a:lnTo>
                    <a:pt x="14465" y="59772"/>
                  </a:lnTo>
                  <a:lnTo>
                    <a:pt x="13484" y="91006"/>
                  </a:lnTo>
                  <a:lnTo>
                    <a:pt x="12855" y="163791"/>
                  </a:lnTo>
                  <a:lnTo>
                    <a:pt x="11392" y="181161"/>
                  </a:lnTo>
                  <a:lnTo>
                    <a:pt x="9005" y="196974"/>
                  </a:lnTo>
                  <a:lnTo>
                    <a:pt x="6003" y="211749"/>
                  </a:lnTo>
                  <a:lnTo>
                    <a:pt x="4002" y="228655"/>
                  </a:lnTo>
                  <a:lnTo>
                    <a:pt x="2668" y="246981"/>
                  </a:lnTo>
                  <a:lnTo>
                    <a:pt x="1185" y="284746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416300" y="9842500"/>
              <a:ext cx="25401" cy="88901"/>
            </a:xfrm>
            <a:custGeom>
              <a:avLst/>
              <a:gdLst/>
              <a:ahLst/>
              <a:cxnLst/>
              <a:rect l="0" t="0" r="0" b="0"/>
              <a:pathLst>
                <a:path w="25401" h="88901">
                  <a:moveTo>
                    <a:pt x="25400" y="88900"/>
                  </a:moveTo>
                  <a:lnTo>
                    <a:pt x="11585" y="4745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736374" y="9613900"/>
              <a:ext cx="296303" cy="540805"/>
            </a:xfrm>
            <a:custGeom>
              <a:avLst/>
              <a:gdLst/>
              <a:ahLst/>
              <a:cxnLst/>
              <a:rect l="0" t="0" r="0" b="0"/>
              <a:pathLst>
                <a:path w="296303" h="540805">
                  <a:moveTo>
                    <a:pt x="124426" y="0"/>
                  </a:moveTo>
                  <a:lnTo>
                    <a:pt x="104200" y="6741"/>
                  </a:lnTo>
                  <a:lnTo>
                    <a:pt x="95420" y="11550"/>
                  </a:lnTo>
                  <a:lnTo>
                    <a:pt x="86744" y="17577"/>
                  </a:lnTo>
                  <a:lnTo>
                    <a:pt x="78138" y="24418"/>
                  </a:lnTo>
                  <a:lnTo>
                    <a:pt x="69578" y="33211"/>
                  </a:lnTo>
                  <a:lnTo>
                    <a:pt x="61050" y="43308"/>
                  </a:lnTo>
                  <a:lnTo>
                    <a:pt x="52542" y="54271"/>
                  </a:lnTo>
                  <a:lnTo>
                    <a:pt x="45458" y="65814"/>
                  </a:lnTo>
                  <a:lnTo>
                    <a:pt x="39325" y="77743"/>
                  </a:lnTo>
                  <a:lnTo>
                    <a:pt x="33825" y="89928"/>
                  </a:lnTo>
                  <a:lnTo>
                    <a:pt x="28748" y="102286"/>
                  </a:lnTo>
                  <a:lnTo>
                    <a:pt x="23951" y="114757"/>
                  </a:lnTo>
                  <a:lnTo>
                    <a:pt x="14859" y="139903"/>
                  </a:lnTo>
                  <a:lnTo>
                    <a:pt x="6115" y="165190"/>
                  </a:lnTo>
                  <a:lnTo>
                    <a:pt x="3218" y="179271"/>
                  </a:lnTo>
                  <a:lnTo>
                    <a:pt x="1287" y="194303"/>
                  </a:lnTo>
                  <a:lnTo>
                    <a:pt x="0" y="209968"/>
                  </a:lnTo>
                  <a:lnTo>
                    <a:pt x="553" y="226056"/>
                  </a:lnTo>
                  <a:lnTo>
                    <a:pt x="2333" y="242427"/>
                  </a:lnTo>
                  <a:lnTo>
                    <a:pt x="4930" y="258984"/>
                  </a:lnTo>
                  <a:lnTo>
                    <a:pt x="6662" y="275667"/>
                  </a:lnTo>
                  <a:lnTo>
                    <a:pt x="7817" y="292434"/>
                  </a:lnTo>
                  <a:lnTo>
                    <a:pt x="8586" y="309256"/>
                  </a:lnTo>
                  <a:lnTo>
                    <a:pt x="9441" y="342999"/>
                  </a:lnTo>
                  <a:lnTo>
                    <a:pt x="9991" y="410653"/>
                  </a:lnTo>
                  <a:lnTo>
                    <a:pt x="11447" y="426168"/>
                  </a:lnTo>
                  <a:lnTo>
                    <a:pt x="13828" y="440745"/>
                  </a:lnTo>
                  <a:lnTo>
                    <a:pt x="16827" y="454697"/>
                  </a:lnTo>
                  <a:lnTo>
                    <a:pt x="20238" y="468231"/>
                  </a:lnTo>
                  <a:lnTo>
                    <a:pt x="23923" y="481486"/>
                  </a:lnTo>
                  <a:lnTo>
                    <a:pt x="27790" y="494558"/>
                  </a:lnTo>
                  <a:lnTo>
                    <a:pt x="33191" y="506094"/>
                  </a:lnTo>
                  <a:lnTo>
                    <a:pt x="39614" y="516607"/>
                  </a:lnTo>
                  <a:lnTo>
                    <a:pt x="46717" y="526438"/>
                  </a:lnTo>
                  <a:lnTo>
                    <a:pt x="57098" y="532992"/>
                  </a:lnTo>
                  <a:lnTo>
                    <a:pt x="69663" y="537360"/>
                  </a:lnTo>
                  <a:lnTo>
                    <a:pt x="83683" y="540273"/>
                  </a:lnTo>
                  <a:lnTo>
                    <a:pt x="97264" y="540804"/>
                  </a:lnTo>
                  <a:lnTo>
                    <a:pt x="110552" y="539747"/>
                  </a:lnTo>
                  <a:lnTo>
                    <a:pt x="123643" y="537632"/>
                  </a:lnTo>
                  <a:lnTo>
                    <a:pt x="136604" y="533399"/>
                  </a:lnTo>
                  <a:lnTo>
                    <a:pt x="149477" y="527754"/>
                  </a:lnTo>
                  <a:lnTo>
                    <a:pt x="162293" y="521169"/>
                  </a:lnTo>
                  <a:lnTo>
                    <a:pt x="173660" y="512546"/>
                  </a:lnTo>
                  <a:lnTo>
                    <a:pt x="184059" y="502564"/>
                  </a:lnTo>
                  <a:lnTo>
                    <a:pt x="193815" y="491676"/>
                  </a:lnTo>
                  <a:lnTo>
                    <a:pt x="212180" y="472052"/>
                  </a:lnTo>
                  <a:lnTo>
                    <a:pt x="246966" y="436458"/>
                  </a:lnTo>
                  <a:lnTo>
                    <a:pt x="254097" y="426439"/>
                  </a:lnTo>
                  <a:lnTo>
                    <a:pt x="260262" y="415525"/>
                  </a:lnTo>
                  <a:lnTo>
                    <a:pt x="265783" y="404017"/>
                  </a:lnTo>
                  <a:lnTo>
                    <a:pt x="270875" y="390700"/>
                  </a:lnTo>
                  <a:lnTo>
                    <a:pt x="275681" y="376178"/>
                  </a:lnTo>
                  <a:lnTo>
                    <a:pt x="280295" y="360852"/>
                  </a:lnTo>
                  <a:lnTo>
                    <a:pt x="283372" y="344990"/>
                  </a:lnTo>
                  <a:lnTo>
                    <a:pt x="285423" y="328771"/>
                  </a:lnTo>
                  <a:lnTo>
                    <a:pt x="286791" y="312314"/>
                  </a:lnTo>
                  <a:lnTo>
                    <a:pt x="289114" y="297109"/>
                  </a:lnTo>
                  <a:lnTo>
                    <a:pt x="292073" y="282739"/>
                  </a:lnTo>
                  <a:lnTo>
                    <a:pt x="295457" y="268926"/>
                  </a:lnTo>
                  <a:lnTo>
                    <a:pt x="296302" y="254072"/>
                  </a:lnTo>
                  <a:lnTo>
                    <a:pt x="295455" y="238526"/>
                  </a:lnTo>
                  <a:lnTo>
                    <a:pt x="293478" y="222517"/>
                  </a:lnTo>
                  <a:lnTo>
                    <a:pt x="290749" y="207612"/>
                  </a:lnTo>
                  <a:lnTo>
                    <a:pt x="287519" y="193441"/>
                  </a:lnTo>
                  <a:lnTo>
                    <a:pt x="283955" y="179761"/>
                  </a:lnTo>
                  <a:lnTo>
                    <a:pt x="280167" y="166407"/>
                  </a:lnTo>
                  <a:lnTo>
                    <a:pt x="272196" y="140281"/>
                  </a:lnTo>
                  <a:lnTo>
                    <a:pt x="259775" y="101772"/>
                  </a:lnTo>
                  <a:lnTo>
                    <a:pt x="252758" y="90426"/>
                  </a:lnTo>
                  <a:lnTo>
                    <a:pt x="243847" y="80039"/>
                  </a:lnTo>
                  <a:lnTo>
                    <a:pt x="233673" y="70292"/>
                  </a:lnTo>
                  <a:lnTo>
                    <a:pt x="222657" y="62383"/>
                  </a:lnTo>
                  <a:lnTo>
                    <a:pt x="211080" y="55700"/>
                  </a:lnTo>
                  <a:lnTo>
                    <a:pt x="199128" y="49833"/>
                  </a:lnTo>
                  <a:lnTo>
                    <a:pt x="185516" y="45922"/>
                  </a:lnTo>
                  <a:lnTo>
                    <a:pt x="170797" y="43315"/>
                  </a:lnTo>
                  <a:lnTo>
                    <a:pt x="124426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127500" y="9766300"/>
              <a:ext cx="177801" cy="63501"/>
            </a:xfrm>
            <a:custGeom>
              <a:avLst/>
              <a:gdLst/>
              <a:ahLst/>
              <a:cxnLst/>
              <a:rect l="0" t="0" r="0" b="0"/>
              <a:pathLst>
                <a:path w="177801" h="63501">
                  <a:moveTo>
                    <a:pt x="0" y="63500"/>
                  </a:moveTo>
                  <a:lnTo>
                    <a:pt x="13484" y="43274"/>
                  </a:lnTo>
                  <a:lnTo>
                    <a:pt x="21689" y="35904"/>
                  </a:lnTo>
                  <a:lnTo>
                    <a:pt x="31392" y="29581"/>
                  </a:lnTo>
                  <a:lnTo>
                    <a:pt x="42095" y="23954"/>
                  </a:lnTo>
                  <a:lnTo>
                    <a:pt x="54874" y="18791"/>
                  </a:lnTo>
                  <a:lnTo>
                    <a:pt x="69038" y="13938"/>
                  </a:lnTo>
                  <a:lnTo>
                    <a:pt x="84125" y="9292"/>
                  </a:lnTo>
                  <a:lnTo>
                    <a:pt x="99828" y="6194"/>
                  </a:lnTo>
                  <a:lnTo>
                    <a:pt x="115941" y="4129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404157" y="9520036"/>
              <a:ext cx="396444" cy="487565"/>
            </a:xfrm>
            <a:custGeom>
              <a:avLst/>
              <a:gdLst/>
              <a:ahLst/>
              <a:cxnLst/>
              <a:rect l="0" t="0" r="0" b="0"/>
              <a:pathLst>
                <a:path w="396444" h="487565">
                  <a:moveTo>
                    <a:pt x="2743" y="30364"/>
                  </a:moveTo>
                  <a:lnTo>
                    <a:pt x="16227" y="16879"/>
                  </a:lnTo>
                  <a:lnTo>
                    <a:pt x="24432" y="11496"/>
                  </a:lnTo>
                  <a:lnTo>
                    <a:pt x="34135" y="6497"/>
                  </a:lnTo>
                  <a:lnTo>
                    <a:pt x="44838" y="1752"/>
                  </a:lnTo>
                  <a:lnTo>
                    <a:pt x="56206" y="0"/>
                  </a:lnTo>
                  <a:lnTo>
                    <a:pt x="68018" y="244"/>
                  </a:lnTo>
                  <a:lnTo>
                    <a:pt x="80126" y="1817"/>
                  </a:lnTo>
                  <a:lnTo>
                    <a:pt x="92432" y="4277"/>
                  </a:lnTo>
                  <a:lnTo>
                    <a:pt x="104868" y="7328"/>
                  </a:lnTo>
                  <a:lnTo>
                    <a:pt x="117393" y="10773"/>
                  </a:lnTo>
                  <a:lnTo>
                    <a:pt x="128565" y="15892"/>
                  </a:lnTo>
                  <a:lnTo>
                    <a:pt x="138835" y="22127"/>
                  </a:lnTo>
                  <a:lnTo>
                    <a:pt x="148505" y="29105"/>
                  </a:lnTo>
                  <a:lnTo>
                    <a:pt x="157773" y="37992"/>
                  </a:lnTo>
                  <a:lnTo>
                    <a:pt x="166774" y="48149"/>
                  </a:lnTo>
                  <a:lnTo>
                    <a:pt x="175597" y="59154"/>
                  </a:lnTo>
                  <a:lnTo>
                    <a:pt x="182890" y="70724"/>
                  </a:lnTo>
                  <a:lnTo>
                    <a:pt x="189163" y="82670"/>
                  </a:lnTo>
                  <a:lnTo>
                    <a:pt x="194756" y="94868"/>
                  </a:lnTo>
                  <a:lnTo>
                    <a:pt x="198485" y="108644"/>
                  </a:lnTo>
                  <a:lnTo>
                    <a:pt x="200971" y="123473"/>
                  </a:lnTo>
                  <a:lnTo>
                    <a:pt x="202628" y="139003"/>
                  </a:lnTo>
                  <a:lnTo>
                    <a:pt x="205144" y="155001"/>
                  </a:lnTo>
                  <a:lnTo>
                    <a:pt x="208232" y="171311"/>
                  </a:lnTo>
                  <a:lnTo>
                    <a:pt x="211703" y="187828"/>
                  </a:lnTo>
                  <a:lnTo>
                    <a:pt x="212605" y="204485"/>
                  </a:lnTo>
                  <a:lnTo>
                    <a:pt x="211795" y="221232"/>
                  </a:lnTo>
                  <a:lnTo>
                    <a:pt x="209844" y="238043"/>
                  </a:lnTo>
                  <a:lnTo>
                    <a:pt x="208544" y="256306"/>
                  </a:lnTo>
                  <a:lnTo>
                    <a:pt x="207677" y="275536"/>
                  </a:lnTo>
                  <a:lnTo>
                    <a:pt x="207099" y="295412"/>
                  </a:lnTo>
                  <a:lnTo>
                    <a:pt x="203891" y="312896"/>
                  </a:lnTo>
                  <a:lnTo>
                    <a:pt x="198931" y="328786"/>
                  </a:lnTo>
                  <a:lnTo>
                    <a:pt x="192801" y="343611"/>
                  </a:lnTo>
                  <a:lnTo>
                    <a:pt x="185893" y="357729"/>
                  </a:lnTo>
                  <a:lnTo>
                    <a:pt x="178465" y="371374"/>
                  </a:lnTo>
                  <a:lnTo>
                    <a:pt x="170691" y="384704"/>
                  </a:lnTo>
                  <a:lnTo>
                    <a:pt x="162686" y="396412"/>
                  </a:lnTo>
                  <a:lnTo>
                    <a:pt x="154527" y="407041"/>
                  </a:lnTo>
                  <a:lnTo>
                    <a:pt x="146266" y="416948"/>
                  </a:lnTo>
                  <a:lnTo>
                    <a:pt x="136524" y="424964"/>
                  </a:lnTo>
                  <a:lnTo>
                    <a:pt x="125797" y="431720"/>
                  </a:lnTo>
                  <a:lnTo>
                    <a:pt x="114412" y="437635"/>
                  </a:lnTo>
                  <a:lnTo>
                    <a:pt x="101178" y="441577"/>
                  </a:lnTo>
                  <a:lnTo>
                    <a:pt x="86711" y="444206"/>
                  </a:lnTo>
                  <a:lnTo>
                    <a:pt x="71421" y="445959"/>
                  </a:lnTo>
                  <a:lnTo>
                    <a:pt x="56995" y="445716"/>
                  </a:lnTo>
                  <a:lnTo>
                    <a:pt x="43144" y="444143"/>
                  </a:lnTo>
                  <a:lnTo>
                    <a:pt x="29677" y="441683"/>
                  </a:lnTo>
                  <a:lnTo>
                    <a:pt x="19288" y="435810"/>
                  </a:lnTo>
                  <a:lnTo>
                    <a:pt x="10951" y="427661"/>
                  </a:lnTo>
                  <a:lnTo>
                    <a:pt x="3981" y="417995"/>
                  </a:lnTo>
                  <a:lnTo>
                    <a:pt x="746" y="405906"/>
                  </a:lnTo>
                  <a:lnTo>
                    <a:pt x="0" y="392203"/>
                  </a:lnTo>
                  <a:lnTo>
                    <a:pt x="915" y="377424"/>
                  </a:lnTo>
                  <a:lnTo>
                    <a:pt x="4346" y="364748"/>
                  </a:lnTo>
                  <a:lnTo>
                    <a:pt x="9456" y="353476"/>
                  </a:lnTo>
                  <a:lnTo>
                    <a:pt x="15685" y="343138"/>
                  </a:lnTo>
                  <a:lnTo>
                    <a:pt x="25482" y="334836"/>
                  </a:lnTo>
                  <a:lnTo>
                    <a:pt x="37657" y="327890"/>
                  </a:lnTo>
                  <a:lnTo>
                    <a:pt x="51419" y="321847"/>
                  </a:lnTo>
                  <a:lnTo>
                    <a:pt x="64827" y="319230"/>
                  </a:lnTo>
                  <a:lnTo>
                    <a:pt x="77999" y="318897"/>
                  </a:lnTo>
                  <a:lnTo>
                    <a:pt x="91013" y="320086"/>
                  </a:lnTo>
                  <a:lnTo>
                    <a:pt x="106745" y="322290"/>
                  </a:lnTo>
                  <a:lnTo>
                    <a:pt x="143040" y="328501"/>
                  </a:lnTo>
                  <a:lnTo>
                    <a:pt x="161186" y="333544"/>
                  </a:lnTo>
                  <a:lnTo>
                    <a:pt x="178927" y="339728"/>
                  </a:lnTo>
                  <a:lnTo>
                    <a:pt x="196399" y="346674"/>
                  </a:lnTo>
                  <a:lnTo>
                    <a:pt x="212280" y="354126"/>
                  </a:lnTo>
                  <a:lnTo>
                    <a:pt x="227101" y="361916"/>
                  </a:lnTo>
                  <a:lnTo>
                    <a:pt x="241215" y="369932"/>
                  </a:lnTo>
                  <a:lnTo>
                    <a:pt x="254857" y="378098"/>
                  </a:lnTo>
                  <a:lnTo>
                    <a:pt x="281305" y="394698"/>
                  </a:lnTo>
                  <a:lnTo>
                    <a:pt x="319994" y="419909"/>
                  </a:lnTo>
                  <a:lnTo>
                    <a:pt x="331366" y="428349"/>
                  </a:lnTo>
                  <a:lnTo>
                    <a:pt x="341769" y="436798"/>
                  </a:lnTo>
                  <a:lnTo>
                    <a:pt x="351527" y="445254"/>
                  </a:lnTo>
                  <a:lnTo>
                    <a:pt x="360854" y="453712"/>
                  </a:lnTo>
                  <a:lnTo>
                    <a:pt x="396443" y="4875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368230" y="10232559"/>
            <a:ext cx="1318071" cy="531505"/>
            <a:chOff x="3368230" y="10232559"/>
            <a:chExt cx="1318071" cy="531505"/>
          </a:xfrm>
        </p:grpSpPr>
        <p:sp>
          <p:nvSpPr>
            <p:cNvPr id="85" name="Freeform 84"/>
            <p:cNvSpPr/>
            <p:nvPr/>
          </p:nvSpPr>
          <p:spPr>
            <a:xfrm>
              <a:off x="3368230" y="10477500"/>
              <a:ext cx="213171" cy="286564"/>
            </a:xfrm>
            <a:custGeom>
              <a:avLst/>
              <a:gdLst/>
              <a:ahLst/>
              <a:cxnLst/>
              <a:rect l="0" t="0" r="0" b="0"/>
              <a:pathLst>
                <a:path w="213171" h="286564">
                  <a:moveTo>
                    <a:pt x="213170" y="0"/>
                  </a:moveTo>
                  <a:lnTo>
                    <a:pt x="186201" y="0"/>
                  </a:lnTo>
                  <a:lnTo>
                    <a:pt x="174024" y="1410"/>
                  </a:lnTo>
                  <a:lnTo>
                    <a:pt x="161673" y="3762"/>
                  </a:lnTo>
                  <a:lnTo>
                    <a:pt x="149205" y="6741"/>
                  </a:lnTo>
                  <a:lnTo>
                    <a:pt x="138071" y="11550"/>
                  </a:lnTo>
                  <a:lnTo>
                    <a:pt x="127826" y="17577"/>
                  </a:lnTo>
                  <a:lnTo>
                    <a:pt x="118174" y="24418"/>
                  </a:lnTo>
                  <a:lnTo>
                    <a:pt x="108917" y="31801"/>
                  </a:lnTo>
                  <a:lnTo>
                    <a:pt x="99923" y="39544"/>
                  </a:lnTo>
                  <a:lnTo>
                    <a:pt x="91105" y="47529"/>
                  </a:lnTo>
                  <a:lnTo>
                    <a:pt x="73781" y="63927"/>
                  </a:lnTo>
                  <a:lnTo>
                    <a:pt x="39664" y="97451"/>
                  </a:lnTo>
                  <a:lnTo>
                    <a:pt x="32588" y="107300"/>
                  </a:lnTo>
                  <a:lnTo>
                    <a:pt x="26460" y="118100"/>
                  </a:lnTo>
                  <a:lnTo>
                    <a:pt x="20963" y="129533"/>
                  </a:lnTo>
                  <a:lnTo>
                    <a:pt x="15887" y="141389"/>
                  </a:lnTo>
                  <a:lnTo>
                    <a:pt x="11093" y="153525"/>
                  </a:lnTo>
                  <a:lnTo>
                    <a:pt x="6485" y="165850"/>
                  </a:lnTo>
                  <a:lnTo>
                    <a:pt x="3413" y="179711"/>
                  </a:lnTo>
                  <a:lnTo>
                    <a:pt x="1365" y="194595"/>
                  </a:lnTo>
                  <a:lnTo>
                    <a:pt x="0" y="210163"/>
                  </a:lnTo>
                  <a:lnTo>
                    <a:pt x="501" y="224776"/>
                  </a:lnTo>
                  <a:lnTo>
                    <a:pt x="2246" y="238750"/>
                  </a:lnTo>
                  <a:lnTo>
                    <a:pt x="4821" y="252300"/>
                  </a:lnTo>
                  <a:lnTo>
                    <a:pt x="7948" y="265566"/>
                  </a:lnTo>
                  <a:lnTo>
                    <a:pt x="11444" y="278645"/>
                  </a:lnTo>
                  <a:lnTo>
                    <a:pt x="13732" y="2865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530600" y="10476338"/>
              <a:ext cx="157927" cy="284547"/>
            </a:xfrm>
            <a:custGeom>
              <a:avLst/>
              <a:gdLst/>
              <a:ahLst/>
              <a:cxnLst/>
              <a:rect l="0" t="0" r="0" b="0"/>
              <a:pathLst>
                <a:path w="157927" h="284547">
                  <a:moveTo>
                    <a:pt x="101569" y="284546"/>
                  </a:moveTo>
                  <a:lnTo>
                    <a:pt x="104132" y="280106"/>
                  </a:lnTo>
                  <a:lnTo>
                    <a:pt x="111754" y="267558"/>
                  </a:lnTo>
                  <a:lnTo>
                    <a:pt x="118247" y="254959"/>
                  </a:lnTo>
                  <a:lnTo>
                    <a:pt x="123987" y="242327"/>
                  </a:lnTo>
                  <a:lnTo>
                    <a:pt x="129224" y="229672"/>
                  </a:lnTo>
                  <a:lnTo>
                    <a:pt x="134127" y="217002"/>
                  </a:lnTo>
                  <a:lnTo>
                    <a:pt x="143338" y="191635"/>
                  </a:lnTo>
                  <a:lnTo>
                    <a:pt x="147770" y="176121"/>
                  </a:lnTo>
                  <a:lnTo>
                    <a:pt x="152135" y="158724"/>
                  </a:lnTo>
                  <a:lnTo>
                    <a:pt x="156457" y="140069"/>
                  </a:lnTo>
                  <a:lnTo>
                    <a:pt x="157926" y="123401"/>
                  </a:lnTo>
                  <a:lnTo>
                    <a:pt x="157495" y="108054"/>
                  </a:lnTo>
                  <a:lnTo>
                    <a:pt x="155797" y="93590"/>
                  </a:lnTo>
                  <a:lnTo>
                    <a:pt x="153253" y="79713"/>
                  </a:lnTo>
                  <a:lnTo>
                    <a:pt x="150147" y="66230"/>
                  </a:lnTo>
                  <a:lnTo>
                    <a:pt x="146664" y="53007"/>
                  </a:lnTo>
                  <a:lnTo>
                    <a:pt x="141520" y="41370"/>
                  </a:lnTo>
                  <a:lnTo>
                    <a:pt x="135269" y="30789"/>
                  </a:lnTo>
                  <a:lnTo>
                    <a:pt x="128279" y="20913"/>
                  </a:lnTo>
                  <a:lnTo>
                    <a:pt x="117975" y="14330"/>
                  </a:lnTo>
                  <a:lnTo>
                    <a:pt x="105461" y="9940"/>
                  </a:lnTo>
                  <a:lnTo>
                    <a:pt x="91474" y="7014"/>
                  </a:lnTo>
                  <a:lnTo>
                    <a:pt x="77916" y="3652"/>
                  </a:lnTo>
                  <a:lnTo>
                    <a:pt x="64644" y="0"/>
                  </a:lnTo>
                  <a:lnTo>
                    <a:pt x="0" y="1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955657" y="10433918"/>
              <a:ext cx="184544" cy="68983"/>
            </a:xfrm>
            <a:custGeom>
              <a:avLst/>
              <a:gdLst/>
              <a:ahLst/>
              <a:cxnLst/>
              <a:rect l="0" t="0" r="0" b="0"/>
              <a:pathLst>
                <a:path w="184544" h="68983">
                  <a:moveTo>
                    <a:pt x="6743" y="68982"/>
                  </a:moveTo>
                  <a:lnTo>
                    <a:pt x="0" y="48756"/>
                  </a:lnTo>
                  <a:lnTo>
                    <a:pt x="2248" y="41386"/>
                  </a:lnTo>
                  <a:lnTo>
                    <a:pt x="7979" y="35063"/>
                  </a:lnTo>
                  <a:lnTo>
                    <a:pt x="16034" y="29436"/>
                  </a:lnTo>
                  <a:lnTo>
                    <a:pt x="25637" y="24273"/>
                  </a:lnTo>
                  <a:lnTo>
                    <a:pt x="36272" y="19420"/>
                  </a:lnTo>
                  <a:lnTo>
                    <a:pt x="47595" y="14774"/>
                  </a:lnTo>
                  <a:lnTo>
                    <a:pt x="60789" y="10266"/>
                  </a:lnTo>
                  <a:lnTo>
                    <a:pt x="75229" y="5849"/>
                  </a:lnTo>
                  <a:lnTo>
                    <a:pt x="90500" y="1493"/>
                  </a:lnTo>
                  <a:lnTo>
                    <a:pt x="104914" y="0"/>
                  </a:lnTo>
                  <a:lnTo>
                    <a:pt x="118757" y="417"/>
                  </a:lnTo>
                  <a:lnTo>
                    <a:pt x="184543" y="181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279900" y="10232559"/>
              <a:ext cx="406401" cy="524342"/>
            </a:xfrm>
            <a:custGeom>
              <a:avLst/>
              <a:gdLst/>
              <a:ahLst/>
              <a:cxnLst/>
              <a:rect l="0" t="0" r="0" b="0"/>
              <a:pathLst>
                <a:path w="406401" h="524342">
                  <a:moveTo>
                    <a:pt x="0" y="16341"/>
                  </a:moveTo>
                  <a:lnTo>
                    <a:pt x="20225" y="2856"/>
                  </a:lnTo>
                  <a:lnTo>
                    <a:pt x="30417" y="296"/>
                  </a:lnTo>
                  <a:lnTo>
                    <a:pt x="41444" y="0"/>
                  </a:lnTo>
                  <a:lnTo>
                    <a:pt x="53029" y="1214"/>
                  </a:lnTo>
                  <a:lnTo>
                    <a:pt x="64986" y="3434"/>
                  </a:lnTo>
                  <a:lnTo>
                    <a:pt x="77191" y="6325"/>
                  </a:lnTo>
                  <a:lnTo>
                    <a:pt x="89560" y="9663"/>
                  </a:lnTo>
                  <a:lnTo>
                    <a:pt x="100629" y="14711"/>
                  </a:lnTo>
                  <a:lnTo>
                    <a:pt x="110830" y="20899"/>
                  </a:lnTo>
                  <a:lnTo>
                    <a:pt x="120453" y="27846"/>
                  </a:lnTo>
                  <a:lnTo>
                    <a:pt x="129691" y="35300"/>
                  </a:lnTo>
                  <a:lnTo>
                    <a:pt x="138672" y="43091"/>
                  </a:lnTo>
                  <a:lnTo>
                    <a:pt x="147481" y="51107"/>
                  </a:lnTo>
                  <a:lnTo>
                    <a:pt x="154765" y="60685"/>
                  </a:lnTo>
                  <a:lnTo>
                    <a:pt x="161032" y="71304"/>
                  </a:lnTo>
                  <a:lnTo>
                    <a:pt x="166621" y="82616"/>
                  </a:lnTo>
                  <a:lnTo>
                    <a:pt x="171758" y="94391"/>
                  </a:lnTo>
                  <a:lnTo>
                    <a:pt x="176595" y="106474"/>
                  </a:lnTo>
                  <a:lnTo>
                    <a:pt x="181230" y="118763"/>
                  </a:lnTo>
                  <a:lnTo>
                    <a:pt x="184320" y="132600"/>
                  </a:lnTo>
                  <a:lnTo>
                    <a:pt x="186380" y="147469"/>
                  </a:lnTo>
                  <a:lnTo>
                    <a:pt x="187753" y="163026"/>
                  </a:lnTo>
                  <a:lnTo>
                    <a:pt x="187257" y="177631"/>
                  </a:lnTo>
                  <a:lnTo>
                    <a:pt x="185516" y="191601"/>
                  </a:lnTo>
                  <a:lnTo>
                    <a:pt x="182944" y="205148"/>
                  </a:lnTo>
                  <a:lnTo>
                    <a:pt x="176323" y="235251"/>
                  </a:lnTo>
                  <a:lnTo>
                    <a:pt x="172582" y="251180"/>
                  </a:lnTo>
                  <a:lnTo>
                    <a:pt x="167266" y="266034"/>
                  </a:lnTo>
                  <a:lnTo>
                    <a:pt x="160899" y="280169"/>
                  </a:lnTo>
                  <a:lnTo>
                    <a:pt x="153832" y="293827"/>
                  </a:lnTo>
                  <a:lnTo>
                    <a:pt x="146299" y="305753"/>
                  </a:lnTo>
                  <a:lnTo>
                    <a:pt x="138455" y="316527"/>
                  </a:lnTo>
                  <a:lnTo>
                    <a:pt x="130403" y="326532"/>
                  </a:lnTo>
                  <a:lnTo>
                    <a:pt x="120802" y="336023"/>
                  </a:lnTo>
                  <a:lnTo>
                    <a:pt x="110168" y="345173"/>
                  </a:lnTo>
                  <a:lnTo>
                    <a:pt x="98845" y="354096"/>
                  </a:lnTo>
                  <a:lnTo>
                    <a:pt x="95530" y="358633"/>
                  </a:lnTo>
                  <a:lnTo>
                    <a:pt x="97553" y="360247"/>
                  </a:lnTo>
                  <a:lnTo>
                    <a:pt x="103135" y="359911"/>
                  </a:lnTo>
                  <a:lnTo>
                    <a:pt x="111090" y="361099"/>
                  </a:lnTo>
                  <a:lnTo>
                    <a:pt x="120626" y="363301"/>
                  </a:lnTo>
                  <a:lnTo>
                    <a:pt x="131217" y="366181"/>
                  </a:lnTo>
                  <a:lnTo>
                    <a:pt x="154274" y="373144"/>
                  </a:lnTo>
                  <a:lnTo>
                    <a:pt x="241409" y="401644"/>
                  </a:lnTo>
                  <a:lnTo>
                    <a:pt x="254073" y="407265"/>
                  </a:lnTo>
                  <a:lnTo>
                    <a:pt x="266748" y="413835"/>
                  </a:lnTo>
                  <a:lnTo>
                    <a:pt x="279432" y="421037"/>
                  </a:lnTo>
                  <a:lnTo>
                    <a:pt x="292121" y="427249"/>
                  </a:lnTo>
                  <a:lnTo>
                    <a:pt x="304814" y="432802"/>
                  </a:lnTo>
                  <a:lnTo>
                    <a:pt x="317509" y="437915"/>
                  </a:lnTo>
                  <a:lnTo>
                    <a:pt x="328795" y="444145"/>
                  </a:lnTo>
                  <a:lnTo>
                    <a:pt x="339141" y="451122"/>
                  </a:lnTo>
                  <a:lnTo>
                    <a:pt x="348860" y="458595"/>
                  </a:lnTo>
                  <a:lnTo>
                    <a:pt x="358163" y="466399"/>
                  </a:lnTo>
                  <a:lnTo>
                    <a:pt x="367186" y="474424"/>
                  </a:lnTo>
                  <a:lnTo>
                    <a:pt x="406400" y="5243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413000" y="10571205"/>
            <a:ext cx="749301" cy="370786"/>
            <a:chOff x="2413000" y="10571205"/>
            <a:chExt cx="749301" cy="370786"/>
          </a:xfrm>
        </p:grpSpPr>
        <p:sp>
          <p:nvSpPr>
            <p:cNvPr id="90" name="Freeform 89"/>
            <p:cNvSpPr/>
            <p:nvPr/>
          </p:nvSpPr>
          <p:spPr>
            <a:xfrm>
              <a:off x="2463800" y="10617200"/>
              <a:ext cx="88901" cy="101601"/>
            </a:xfrm>
            <a:custGeom>
              <a:avLst/>
              <a:gdLst/>
              <a:ahLst/>
              <a:cxnLst/>
              <a:rect l="0" t="0" r="0" b="0"/>
              <a:pathLst>
                <a:path w="88901" h="101601">
                  <a:moveTo>
                    <a:pt x="88900" y="0"/>
                  </a:moveTo>
                  <a:lnTo>
                    <a:pt x="68674" y="13484"/>
                  </a:lnTo>
                  <a:lnTo>
                    <a:pt x="59893" y="21689"/>
                  </a:lnTo>
                  <a:lnTo>
                    <a:pt x="51217" y="31393"/>
                  </a:lnTo>
                  <a:lnTo>
                    <a:pt x="42612" y="42095"/>
                  </a:lnTo>
                  <a:lnTo>
                    <a:pt x="34052" y="52052"/>
                  </a:lnTo>
                  <a:lnTo>
                    <a:pt x="25523" y="61512"/>
                  </a:lnTo>
                  <a:lnTo>
                    <a:pt x="0" y="101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413000" y="10571205"/>
              <a:ext cx="327066" cy="370786"/>
            </a:xfrm>
            <a:custGeom>
              <a:avLst/>
              <a:gdLst/>
              <a:ahLst/>
              <a:cxnLst/>
              <a:rect l="0" t="0" r="0" b="0"/>
              <a:pathLst>
                <a:path w="327066" h="370786">
                  <a:moveTo>
                    <a:pt x="63500" y="287295"/>
                  </a:moveTo>
                  <a:lnTo>
                    <a:pt x="76984" y="300779"/>
                  </a:lnTo>
                  <a:lnTo>
                    <a:pt x="82367" y="308984"/>
                  </a:lnTo>
                  <a:lnTo>
                    <a:pt x="87366" y="318688"/>
                  </a:lnTo>
                  <a:lnTo>
                    <a:pt x="92111" y="329390"/>
                  </a:lnTo>
                  <a:lnTo>
                    <a:pt x="100918" y="339347"/>
                  </a:lnTo>
                  <a:lnTo>
                    <a:pt x="112434" y="348807"/>
                  </a:lnTo>
                  <a:lnTo>
                    <a:pt x="125756" y="357937"/>
                  </a:lnTo>
                  <a:lnTo>
                    <a:pt x="140282" y="364022"/>
                  </a:lnTo>
                  <a:lnTo>
                    <a:pt x="155610" y="368080"/>
                  </a:lnTo>
                  <a:lnTo>
                    <a:pt x="171473" y="370785"/>
                  </a:lnTo>
                  <a:lnTo>
                    <a:pt x="187693" y="369765"/>
                  </a:lnTo>
                  <a:lnTo>
                    <a:pt x="204151" y="366264"/>
                  </a:lnTo>
                  <a:lnTo>
                    <a:pt x="220767" y="361108"/>
                  </a:lnTo>
                  <a:lnTo>
                    <a:pt x="234667" y="354848"/>
                  </a:lnTo>
                  <a:lnTo>
                    <a:pt x="246755" y="347852"/>
                  </a:lnTo>
                  <a:lnTo>
                    <a:pt x="257637" y="340366"/>
                  </a:lnTo>
                  <a:lnTo>
                    <a:pt x="266302" y="331142"/>
                  </a:lnTo>
                  <a:lnTo>
                    <a:pt x="273490" y="320759"/>
                  </a:lnTo>
                  <a:lnTo>
                    <a:pt x="279693" y="309605"/>
                  </a:lnTo>
                  <a:lnTo>
                    <a:pt x="286651" y="297934"/>
                  </a:lnTo>
                  <a:lnTo>
                    <a:pt x="301908" y="273679"/>
                  </a:lnTo>
                  <a:lnTo>
                    <a:pt x="308516" y="261284"/>
                  </a:lnTo>
                  <a:lnTo>
                    <a:pt x="314333" y="248788"/>
                  </a:lnTo>
                  <a:lnTo>
                    <a:pt x="319622" y="236223"/>
                  </a:lnTo>
                  <a:lnTo>
                    <a:pt x="323148" y="220792"/>
                  </a:lnTo>
                  <a:lnTo>
                    <a:pt x="325498" y="203448"/>
                  </a:lnTo>
                  <a:lnTo>
                    <a:pt x="327065" y="184830"/>
                  </a:lnTo>
                  <a:lnTo>
                    <a:pt x="326699" y="168185"/>
                  </a:lnTo>
                  <a:lnTo>
                    <a:pt x="325044" y="152855"/>
                  </a:lnTo>
                  <a:lnTo>
                    <a:pt x="322529" y="138401"/>
                  </a:lnTo>
                  <a:lnTo>
                    <a:pt x="319441" y="124532"/>
                  </a:lnTo>
                  <a:lnTo>
                    <a:pt x="315972" y="111053"/>
                  </a:lnTo>
                  <a:lnTo>
                    <a:pt x="312248" y="97833"/>
                  </a:lnTo>
                  <a:lnTo>
                    <a:pt x="306943" y="86198"/>
                  </a:lnTo>
                  <a:lnTo>
                    <a:pt x="300584" y="75620"/>
                  </a:lnTo>
                  <a:lnTo>
                    <a:pt x="293522" y="65744"/>
                  </a:lnTo>
                  <a:lnTo>
                    <a:pt x="285993" y="56339"/>
                  </a:lnTo>
                  <a:lnTo>
                    <a:pt x="278151" y="47246"/>
                  </a:lnTo>
                  <a:lnTo>
                    <a:pt x="270100" y="38362"/>
                  </a:lnTo>
                  <a:lnTo>
                    <a:pt x="260500" y="29617"/>
                  </a:lnTo>
                  <a:lnTo>
                    <a:pt x="249866" y="20965"/>
                  </a:lnTo>
                  <a:lnTo>
                    <a:pt x="238544" y="12375"/>
                  </a:lnTo>
                  <a:lnTo>
                    <a:pt x="223940" y="6648"/>
                  </a:lnTo>
                  <a:lnTo>
                    <a:pt x="207149" y="2830"/>
                  </a:lnTo>
                  <a:lnTo>
                    <a:pt x="188899" y="285"/>
                  </a:lnTo>
                  <a:lnTo>
                    <a:pt x="171088" y="0"/>
                  </a:lnTo>
                  <a:lnTo>
                    <a:pt x="153570" y="1220"/>
                  </a:lnTo>
                  <a:lnTo>
                    <a:pt x="136246" y="3445"/>
                  </a:lnTo>
                  <a:lnTo>
                    <a:pt x="120464" y="9161"/>
                  </a:lnTo>
                  <a:lnTo>
                    <a:pt x="105709" y="17206"/>
                  </a:lnTo>
                  <a:lnTo>
                    <a:pt x="91639" y="26802"/>
                  </a:lnTo>
                  <a:lnTo>
                    <a:pt x="78026" y="37433"/>
                  </a:lnTo>
                  <a:lnTo>
                    <a:pt x="64717" y="48753"/>
                  </a:lnTo>
                  <a:lnTo>
                    <a:pt x="51611" y="60534"/>
                  </a:lnTo>
                  <a:lnTo>
                    <a:pt x="40052" y="72621"/>
                  </a:lnTo>
                  <a:lnTo>
                    <a:pt x="29523" y="84912"/>
                  </a:lnTo>
                  <a:lnTo>
                    <a:pt x="0" y="1221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882900" y="10681533"/>
              <a:ext cx="254001" cy="37268"/>
            </a:xfrm>
            <a:custGeom>
              <a:avLst/>
              <a:gdLst/>
              <a:ahLst/>
              <a:cxnLst/>
              <a:rect l="0" t="0" r="0" b="0"/>
              <a:pathLst>
                <a:path w="254001" h="37268">
                  <a:moveTo>
                    <a:pt x="0" y="37267"/>
                  </a:moveTo>
                  <a:lnTo>
                    <a:pt x="13483" y="23782"/>
                  </a:lnTo>
                  <a:lnTo>
                    <a:pt x="21689" y="18399"/>
                  </a:lnTo>
                  <a:lnTo>
                    <a:pt x="31392" y="13400"/>
                  </a:lnTo>
                  <a:lnTo>
                    <a:pt x="42095" y="8655"/>
                  </a:lnTo>
                  <a:lnTo>
                    <a:pt x="54874" y="5492"/>
                  </a:lnTo>
                  <a:lnTo>
                    <a:pt x="69038" y="3384"/>
                  </a:lnTo>
                  <a:lnTo>
                    <a:pt x="84125" y="1978"/>
                  </a:lnTo>
                  <a:lnTo>
                    <a:pt x="99828" y="1041"/>
                  </a:lnTo>
                  <a:lnTo>
                    <a:pt x="132327" y="0"/>
                  </a:lnTo>
                  <a:lnTo>
                    <a:pt x="147484" y="1133"/>
                  </a:lnTo>
                  <a:lnTo>
                    <a:pt x="161823" y="3300"/>
                  </a:lnTo>
                  <a:lnTo>
                    <a:pt x="175615" y="6155"/>
                  </a:lnTo>
                  <a:lnTo>
                    <a:pt x="189043" y="9471"/>
                  </a:lnTo>
                  <a:lnTo>
                    <a:pt x="202229" y="13091"/>
                  </a:lnTo>
                  <a:lnTo>
                    <a:pt x="254000" y="245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984500" y="10846323"/>
              <a:ext cx="177801" cy="12178"/>
            </a:xfrm>
            <a:custGeom>
              <a:avLst/>
              <a:gdLst/>
              <a:ahLst/>
              <a:cxnLst/>
              <a:rect l="0" t="0" r="0" b="0"/>
              <a:pathLst>
                <a:path w="177801" h="12178">
                  <a:moveTo>
                    <a:pt x="0" y="12177"/>
                  </a:moveTo>
                  <a:lnTo>
                    <a:pt x="20225" y="5435"/>
                  </a:lnTo>
                  <a:lnTo>
                    <a:pt x="31828" y="3448"/>
                  </a:lnTo>
                  <a:lnTo>
                    <a:pt x="45207" y="2124"/>
                  </a:lnTo>
                  <a:lnTo>
                    <a:pt x="59771" y="1242"/>
                  </a:lnTo>
                  <a:lnTo>
                    <a:pt x="91006" y="261"/>
                  </a:lnTo>
                  <a:lnTo>
                    <a:pt x="107237" y="0"/>
                  </a:lnTo>
                  <a:lnTo>
                    <a:pt x="122291" y="1236"/>
                  </a:lnTo>
                  <a:lnTo>
                    <a:pt x="136561" y="3472"/>
                  </a:lnTo>
                  <a:lnTo>
                    <a:pt x="177800" y="121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5" name="Freeform 94"/>
          <p:cNvSpPr/>
          <p:nvPr/>
        </p:nvSpPr>
        <p:spPr>
          <a:xfrm>
            <a:off x="3378200" y="10693400"/>
            <a:ext cx="266701" cy="178969"/>
          </a:xfrm>
          <a:custGeom>
            <a:avLst/>
            <a:gdLst/>
            <a:ahLst/>
            <a:cxnLst/>
            <a:rect l="0" t="0" r="0" b="0"/>
            <a:pathLst>
              <a:path w="266701" h="178969">
                <a:moveTo>
                  <a:pt x="0" y="63500"/>
                </a:moveTo>
                <a:lnTo>
                  <a:pt x="13484" y="83725"/>
                </a:lnTo>
                <a:lnTo>
                  <a:pt x="18867" y="93917"/>
                </a:lnTo>
                <a:lnTo>
                  <a:pt x="23866" y="104945"/>
                </a:lnTo>
                <a:lnTo>
                  <a:pt x="28611" y="116530"/>
                </a:lnTo>
                <a:lnTo>
                  <a:pt x="34596" y="127075"/>
                </a:lnTo>
                <a:lnTo>
                  <a:pt x="41408" y="136928"/>
                </a:lnTo>
                <a:lnTo>
                  <a:pt x="48772" y="146318"/>
                </a:lnTo>
                <a:lnTo>
                  <a:pt x="56503" y="155401"/>
                </a:lnTo>
                <a:lnTo>
                  <a:pt x="64480" y="164278"/>
                </a:lnTo>
                <a:lnTo>
                  <a:pt x="72620" y="173018"/>
                </a:lnTo>
                <a:lnTo>
                  <a:pt x="83691" y="177434"/>
                </a:lnTo>
                <a:lnTo>
                  <a:pt x="96716" y="178968"/>
                </a:lnTo>
                <a:lnTo>
                  <a:pt x="111044" y="178578"/>
                </a:lnTo>
                <a:lnTo>
                  <a:pt x="123418" y="175497"/>
                </a:lnTo>
                <a:lnTo>
                  <a:pt x="134489" y="170620"/>
                </a:lnTo>
                <a:lnTo>
                  <a:pt x="144693" y="164547"/>
                </a:lnTo>
                <a:lnTo>
                  <a:pt x="154317" y="157675"/>
                </a:lnTo>
                <a:lnTo>
                  <a:pt x="163556" y="150272"/>
                </a:lnTo>
                <a:lnTo>
                  <a:pt x="172537" y="142515"/>
                </a:lnTo>
                <a:lnTo>
                  <a:pt x="181347" y="134521"/>
                </a:lnTo>
                <a:lnTo>
                  <a:pt x="198661" y="118112"/>
                </a:lnTo>
                <a:lnTo>
                  <a:pt x="207229" y="108375"/>
                </a:lnTo>
                <a:lnTo>
                  <a:pt x="215764" y="97650"/>
                </a:lnTo>
                <a:lnTo>
                  <a:pt x="224276" y="86266"/>
                </a:lnTo>
                <a:lnTo>
                  <a:pt x="231362" y="74445"/>
                </a:lnTo>
                <a:lnTo>
                  <a:pt x="237497" y="62330"/>
                </a:lnTo>
                <a:lnTo>
                  <a:pt x="2667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/>
          <p:cNvGrpSpPr/>
          <p:nvPr/>
        </p:nvGrpSpPr>
        <p:grpSpPr>
          <a:xfrm>
            <a:off x="4953310" y="6743700"/>
            <a:ext cx="3746191" cy="787401"/>
            <a:chOff x="4953310" y="6743700"/>
            <a:chExt cx="3746191" cy="787401"/>
          </a:xfrm>
        </p:grpSpPr>
        <p:sp>
          <p:nvSpPr>
            <p:cNvPr id="96" name="Freeform 95"/>
            <p:cNvSpPr/>
            <p:nvPr/>
          </p:nvSpPr>
          <p:spPr>
            <a:xfrm>
              <a:off x="4953310" y="6972300"/>
              <a:ext cx="37791" cy="393701"/>
            </a:xfrm>
            <a:custGeom>
              <a:avLst/>
              <a:gdLst/>
              <a:ahLst/>
              <a:cxnLst/>
              <a:rect l="0" t="0" r="0" b="0"/>
              <a:pathLst>
                <a:path w="37791" h="393701">
                  <a:moveTo>
                    <a:pt x="25090" y="0"/>
                  </a:moveTo>
                  <a:lnTo>
                    <a:pt x="11605" y="20225"/>
                  </a:lnTo>
                  <a:lnTo>
                    <a:pt x="7634" y="31828"/>
                  </a:lnTo>
                  <a:lnTo>
                    <a:pt x="4986" y="45208"/>
                  </a:lnTo>
                  <a:lnTo>
                    <a:pt x="3220" y="59772"/>
                  </a:lnTo>
                  <a:lnTo>
                    <a:pt x="2043" y="75125"/>
                  </a:lnTo>
                  <a:lnTo>
                    <a:pt x="1259" y="91006"/>
                  </a:lnTo>
                  <a:lnTo>
                    <a:pt x="387" y="125114"/>
                  </a:lnTo>
                  <a:lnTo>
                    <a:pt x="0" y="163791"/>
                  </a:lnTo>
                  <a:lnTo>
                    <a:pt x="1307" y="183983"/>
                  </a:lnTo>
                  <a:lnTo>
                    <a:pt x="3590" y="204499"/>
                  </a:lnTo>
                  <a:lnTo>
                    <a:pt x="6524" y="225233"/>
                  </a:lnTo>
                  <a:lnTo>
                    <a:pt x="9890" y="244699"/>
                  </a:lnTo>
                  <a:lnTo>
                    <a:pt x="13545" y="263322"/>
                  </a:lnTo>
                  <a:lnTo>
                    <a:pt x="17393" y="281381"/>
                  </a:lnTo>
                  <a:lnTo>
                    <a:pt x="19959" y="299065"/>
                  </a:lnTo>
                  <a:lnTo>
                    <a:pt x="21669" y="316499"/>
                  </a:lnTo>
                  <a:lnTo>
                    <a:pt x="37790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016500" y="6946900"/>
              <a:ext cx="302863" cy="367769"/>
            </a:xfrm>
            <a:custGeom>
              <a:avLst/>
              <a:gdLst/>
              <a:ahLst/>
              <a:cxnLst/>
              <a:rect l="0" t="0" r="0" b="0"/>
              <a:pathLst>
                <a:path w="302863" h="367769">
                  <a:moveTo>
                    <a:pt x="254000" y="0"/>
                  </a:moveTo>
                  <a:lnTo>
                    <a:pt x="260742" y="33710"/>
                  </a:lnTo>
                  <a:lnTo>
                    <a:pt x="267814" y="65312"/>
                  </a:lnTo>
                  <a:lnTo>
                    <a:pt x="271676" y="81641"/>
                  </a:lnTo>
                  <a:lnTo>
                    <a:pt x="274251" y="98172"/>
                  </a:lnTo>
                  <a:lnTo>
                    <a:pt x="275967" y="114836"/>
                  </a:lnTo>
                  <a:lnTo>
                    <a:pt x="277111" y="131591"/>
                  </a:lnTo>
                  <a:lnTo>
                    <a:pt x="279285" y="146994"/>
                  </a:lnTo>
                  <a:lnTo>
                    <a:pt x="282145" y="161495"/>
                  </a:lnTo>
                  <a:lnTo>
                    <a:pt x="285463" y="175397"/>
                  </a:lnTo>
                  <a:lnTo>
                    <a:pt x="287675" y="190309"/>
                  </a:lnTo>
                  <a:lnTo>
                    <a:pt x="289150" y="205894"/>
                  </a:lnTo>
                  <a:lnTo>
                    <a:pt x="290133" y="221929"/>
                  </a:lnTo>
                  <a:lnTo>
                    <a:pt x="292200" y="238264"/>
                  </a:lnTo>
                  <a:lnTo>
                    <a:pt x="294988" y="254798"/>
                  </a:lnTo>
                  <a:lnTo>
                    <a:pt x="298259" y="271465"/>
                  </a:lnTo>
                  <a:lnTo>
                    <a:pt x="300439" y="288221"/>
                  </a:lnTo>
                  <a:lnTo>
                    <a:pt x="301893" y="305036"/>
                  </a:lnTo>
                  <a:lnTo>
                    <a:pt x="302862" y="321891"/>
                  </a:lnTo>
                  <a:lnTo>
                    <a:pt x="300685" y="335949"/>
                  </a:lnTo>
                  <a:lnTo>
                    <a:pt x="296412" y="348143"/>
                  </a:lnTo>
                  <a:lnTo>
                    <a:pt x="290741" y="359095"/>
                  </a:lnTo>
                  <a:lnTo>
                    <a:pt x="282728" y="364986"/>
                  </a:lnTo>
                  <a:lnTo>
                    <a:pt x="273151" y="367502"/>
                  </a:lnTo>
                  <a:lnTo>
                    <a:pt x="262534" y="367768"/>
                  </a:lnTo>
                  <a:lnTo>
                    <a:pt x="252634" y="365123"/>
                  </a:lnTo>
                  <a:lnTo>
                    <a:pt x="243211" y="360537"/>
                  </a:lnTo>
                  <a:lnTo>
                    <a:pt x="234107" y="354658"/>
                  </a:lnTo>
                  <a:lnTo>
                    <a:pt x="225216" y="346505"/>
                  </a:lnTo>
                  <a:lnTo>
                    <a:pt x="216466" y="336837"/>
                  </a:lnTo>
                  <a:lnTo>
                    <a:pt x="207810" y="326158"/>
                  </a:lnTo>
                  <a:lnTo>
                    <a:pt x="199218" y="316216"/>
                  </a:lnTo>
                  <a:lnTo>
                    <a:pt x="190667" y="306766"/>
                  </a:lnTo>
                  <a:lnTo>
                    <a:pt x="182145" y="297644"/>
                  </a:lnTo>
                  <a:lnTo>
                    <a:pt x="173641" y="285918"/>
                  </a:lnTo>
                  <a:lnTo>
                    <a:pt x="165149" y="272457"/>
                  </a:lnTo>
                  <a:lnTo>
                    <a:pt x="156666" y="257837"/>
                  </a:lnTo>
                  <a:lnTo>
                    <a:pt x="139714" y="230306"/>
                  </a:lnTo>
                  <a:lnTo>
                    <a:pt x="131243" y="217037"/>
                  </a:lnTo>
                  <a:lnTo>
                    <a:pt x="124184" y="203958"/>
                  </a:lnTo>
                  <a:lnTo>
                    <a:pt x="118067" y="191005"/>
                  </a:lnTo>
                  <a:lnTo>
                    <a:pt x="112578" y="178137"/>
                  </a:lnTo>
                  <a:lnTo>
                    <a:pt x="106096" y="165324"/>
                  </a:lnTo>
                  <a:lnTo>
                    <a:pt x="98953" y="152549"/>
                  </a:lnTo>
                  <a:lnTo>
                    <a:pt x="91368" y="139799"/>
                  </a:lnTo>
                  <a:lnTo>
                    <a:pt x="75415" y="114344"/>
                  </a:lnTo>
                  <a:lnTo>
                    <a:pt x="42178" y="63508"/>
                  </a:lnTo>
                  <a:lnTo>
                    <a:pt x="33763" y="52216"/>
                  </a:lnTo>
                  <a:lnTo>
                    <a:pt x="25331" y="41867"/>
                  </a:ln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457020" y="6985000"/>
              <a:ext cx="343437" cy="352123"/>
            </a:xfrm>
            <a:custGeom>
              <a:avLst/>
              <a:gdLst/>
              <a:ahLst/>
              <a:cxnLst/>
              <a:rect l="0" t="0" r="0" b="0"/>
              <a:pathLst>
                <a:path w="343437" h="352123">
                  <a:moveTo>
                    <a:pt x="105580" y="12700"/>
                  </a:moveTo>
                  <a:lnTo>
                    <a:pt x="78611" y="19441"/>
                  </a:lnTo>
                  <a:lnTo>
                    <a:pt x="67845" y="25661"/>
                  </a:lnTo>
                  <a:lnTo>
                    <a:pt x="57846" y="34041"/>
                  </a:lnTo>
                  <a:lnTo>
                    <a:pt x="48357" y="43860"/>
                  </a:lnTo>
                  <a:lnTo>
                    <a:pt x="39209" y="54640"/>
                  </a:lnTo>
                  <a:lnTo>
                    <a:pt x="30288" y="66060"/>
                  </a:lnTo>
                  <a:lnTo>
                    <a:pt x="21518" y="77906"/>
                  </a:lnTo>
                  <a:lnTo>
                    <a:pt x="14261" y="91448"/>
                  </a:lnTo>
                  <a:lnTo>
                    <a:pt x="8012" y="106121"/>
                  </a:lnTo>
                  <a:lnTo>
                    <a:pt x="2434" y="121547"/>
                  </a:lnTo>
                  <a:lnTo>
                    <a:pt x="127" y="137476"/>
                  </a:lnTo>
                  <a:lnTo>
                    <a:pt x="0" y="153739"/>
                  </a:lnTo>
                  <a:lnTo>
                    <a:pt x="1327" y="170226"/>
                  </a:lnTo>
                  <a:lnTo>
                    <a:pt x="3622" y="185450"/>
                  </a:lnTo>
                  <a:lnTo>
                    <a:pt x="6563" y="199834"/>
                  </a:lnTo>
                  <a:lnTo>
                    <a:pt x="9935" y="213655"/>
                  </a:lnTo>
                  <a:lnTo>
                    <a:pt x="15006" y="227103"/>
                  </a:lnTo>
                  <a:lnTo>
                    <a:pt x="21208" y="240303"/>
                  </a:lnTo>
                  <a:lnTo>
                    <a:pt x="28165" y="253335"/>
                  </a:lnTo>
                  <a:lnTo>
                    <a:pt x="35626" y="266256"/>
                  </a:lnTo>
                  <a:lnTo>
                    <a:pt x="43421" y="279104"/>
                  </a:lnTo>
                  <a:lnTo>
                    <a:pt x="51441" y="291903"/>
                  </a:lnTo>
                  <a:lnTo>
                    <a:pt x="61020" y="303257"/>
                  </a:lnTo>
                  <a:lnTo>
                    <a:pt x="71640" y="313649"/>
                  </a:lnTo>
                  <a:lnTo>
                    <a:pt x="82953" y="323399"/>
                  </a:lnTo>
                  <a:lnTo>
                    <a:pt x="94729" y="331310"/>
                  </a:lnTo>
                  <a:lnTo>
                    <a:pt x="106812" y="337996"/>
                  </a:lnTo>
                  <a:lnTo>
                    <a:pt x="119101" y="343864"/>
                  </a:lnTo>
                  <a:lnTo>
                    <a:pt x="132938" y="347776"/>
                  </a:lnTo>
                  <a:lnTo>
                    <a:pt x="147808" y="350384"/>
                  </a:lnTo>
                  <a:lnTo>
                    <a:pt x="163365" y="352122"/>
                  </a:lnTo>
                  <a:lnTo>
                    <a:pt x="179381" y="351870"/>
                  </a:lnTo>
                  <a:lnTo>
                    <a:pt x="195703" y="350291"/>
                  </a:lnTo>
                  <a:lnTo>
                    <a:pt x="212228" y="347827"/>
                  </a:lnTo>
                  <a:lnTo>
                    <a:pt x="226067" y="341951"/>
                  </a:lnTo>
                  <a:lnTo>
                    <a:pt x="238116" y="333801"/>
                  </a:lnTo>
                  <a:lnTo>
                    <a:pt x="248971" y="324134"/>
                  </a:lnTo>
                  <a:lnTo>
                    <a:pt x="260440" y="314867"/>
                  </a:lnTo>
                  <a:lnTo>
                    <a:pt x="272320" y="305867"/>
                  </a:lnTo>
                  <a:lnTo>
                    <a:pt x="284473" y="297044"/>
                  </a:lnTo>
                  <a:lnTo>
                    <a:pt x="295397" y="286929"/>
                  </a:lnTo>
                  <a:lnTo>
                    <a:pt x="305503" y="275953"/>
                  </a:lnTo>
                  <a:lnTo>
                    <a:pt x="315062" y="264402"/>
                  </a:lnTo>
                  <a:lnTo>
                    <a:pt x="322845" y="252468"/>
                  </a:lnTo>
                  <a:lnTo>
                    <a:pt x="329445" y="240279"/>
                  </a:lnTo>
                  <a:lnTo>
                    <a:pt x="335257" y="227919"/>
                  </a:lnTo>
                  <a:lnTo>
                    <a:pt x="339131" y="214034"/>
                  </a:lnTo>
                  <a:lnTo>
                    <a:pt x="341714" y="199135"/>
                  </a:lnTo>
                  <a:lnTo>
                    <a:pt x="343436" y="183556"/>
                  </a:lnTo>
                  <a:lnTo>
                    <a:pt x="343173" y="168937"/>
                  </a:lnTo>
                  <a:lnTo>
                    <a:pt x="341586" y="154957"/>
                  </a:lnTo>
                  <a:lnTo>
                    <a:pt x="339117" y="141405"/>
                  </a:lnTo>
                  <a:lnTo>
                    <a:pt x="334649" y="128137"/>
                  </a:lnTo>
                  <a:lnTo>
                    <a:pt x="328848" y="115058"/>
                  </a:lnTo>
                  <a:lnTo>
                    <a:pt x="322159" y="102105"/>
                  </a:lnTo>
                  <a:lnTo>
                    <a:pt x="314876" y="89237"/>
                  </a:lnTo>
                  <a:lnTo>
                    <a:pt x="307200" y="76424"/>
                  </a:lnTo>
                  <a:lnTo>
                    <a:pt x="299260" y="63649"/>
                  </a:lnTo>
                  <a:lnTo>
                    <a:pt x="289733" y="52310"/>
                  </a:lnTo>
                  <a:lnTo>
                    <a:pt x="279149" y="41929"/>
                  </a:lnTo>
                  <a:lnTo>
                    <a:pt x="267859" y="32186"/>
                  </a:lnTo>
                  <a:lnTo>
                    <a:pt x="256099" y="24279"/>
                  </a:lnTo>
                  <a:lnTo>
                    <a:pt x="244026" y="17597"/>
                  </a:lnTo>
                  <a:lnTo>
                    <a:pt x="231744" y="11731"/>
                  </a:lnTo>
                  <a:lnTo>
                    <a:pt x="219322" y="6409"/>
                  </a:lnTo>
                  <a:lnTo>
                    <a:pt x="206808" y="1451"/>
                  </a:lnTo>
                  <a:lnTo>
                    <a:pt x="1436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069432" y="6876083"/>
              <a:ext cx="228215" cy="401018"/>
            </a:xfrm>
            <a:custGeom>
              <a:avLst/>
              <a:gdLst/>
              <a:ahLst/>
              <a:cxnLst/>
              <a:rect l="0" t="0" r="0" b="0"/>
              <a:pathLst>
                <a:path w="228215" h="401018">
                  <a:moveTo>
                    <a:pt x="115468" y="7317"/>
                  </a:moveTo>
                  <a:lnTo>
                    <a:pt x="95242" y="575"/>
                  </a:lnTo>
                  <a:lnTo>
                    <a:pt x="85050" y="0"/>
                  </a:lnTo>
                  <a:lnTo>
                    <a:pt x="74022" y="1028"/>
                  </a:lnTo>
                  <a:lnTo>
                    <a:pt x="62437" y="3124"/>
                  </a:lnTo>
                  <a:lnTo>
                    <a:pt x="51892" y="7344"/>
                  </a:lnTo>
                  <a:lnTo>
                    <a:pt x="42039" y="12979"/>
                  </a:lnTo>
                  <a:lnTo>
                    <a:pt x="32649" y="19558"/>
                  </a:lnTo>
                  <a:lnTo>
                    <a:pt x="23566" y="28177"/>
                  </a:lnTo>
                  <a:lnTo>
                    <a:pt x="14689" y="38157"/>
                  </a:lnTo>
                  <a:lnTo>
                    <a:pt x="5948" y="49043"/>
                  </a:lnTo>
                  <a:lnTo>
                    <a:pt x="1533" y="60534"/>
                  </a:lnTo>
                  <a:lnTo>
                    <a:pt x="0" y="72429"/>
                  </a:lnTo>
                  <a:lnTo>
                    <a:pt x="389" y="84592"/>
                  </a:lnTo>
                  <a:lnTo>
                    <a:pt x="3471" y="95522"/>
                  </a:lnTo>
                  <a:lnTo>
                    <a:pt x="8347" y="105631"/>
                  </a:lnTo>
                  <a:lnTo>
                    <a:pt x="14421" y="115193"/>
                  </a:lnTo>
                  <a:lnTo>
                    <a:pt x="21292" y="124390"/>
                  </a:lnTo>
                  <a:lnTo>
                    <a:pt x="28695" y="133343"/>
                  </a:lnTo>
                  <a:lnTo>
                    <a:pt x="36452" y="142134"/>
                  </a:lnTo>
                  <a:lnTo>
                    <a:pt x="45857" y="149406"/>
                  </a:lnTo>
                  <a:lnTo>
                    <a:pt x="56361" y="155665"/>
                  </a:lnTo>
                  <a:lnTo>
                    <a:pt x="67596" y="161249"/>
                  </a:lnTo>
                  <a:lnTo>
                    <a:pt x="79320" y="167794"/>
                  </a:lnTo>
                  <a:lnTo>
                    <a:pt x="91369" y="174979"/>
                  </a:lnTo>
                  <a:lnTo>
                    <a:pt x="116046" y="190489"/>
                  </a:lnTo>
                  <a:lnTo>
                    <a:pt x="141125" y="206790"/>
                  </a:lnTo>
                  <a:lnTo>
                    <a:pt x="152328" y="216498"/>
                  </a:lnTo>
                  <a:lnTo>
                    <a:pt x="162619" y="227205"/>
                  </a:lnTo>
                  <a:lnTo>
                    <a:pt x="172302" y="238575"/>
                  </a:lnTo>
                  <a:lnTo>
                    <a:pt x="181579" y="250389"/>
                  </a:lnTo>
                  <a:lnTo>
                    <a:pt x="190587" y="262498"/>
                  </a:lnTo>
                  <a:lnTo>
                    <a:pt x="199414" y="274804"/>
                  </a:lnTo>
                  <a:lnTo>
                    <a:pt x="208120" y="285831"/>
                  </a:lnTo>
                  <a:lnTo>
                    <a:pt x="216747" y="296004"/>
                  </a:lnTo>
                  <a:lnTo>
                    <a:pt x="225320" y="305608"/>
                  </a:lnTo>
                  <a:lnTo>
                    <a:pt x="228214" y="316244"/>
                  </a:lnTo>
                  <a:lnTo>
                    <a:pt x="227321" y="327568"/>
                  </a:lnTo>
                  <a:lnTo>
                    <a:pt x="223903" y="339351"/>
                  </a:lnTo>
                  <a:lnTo>
                    <a:pt x="218802" y="350028"/>
                  </a:lnTo>
                  <a:lnTo>
                    <a:pt x="212580" y="359969"/>
                  </a:lnTo>
                  <a:lnTo>
                    <a:pt x="205609" y="369418"/>
                  </a:lnTo>
                  <a:lnTo>
                    <a:pt x="196728" y="377129"/>
                  </a:lnTo>
                  <a:lnTo>
                    <a:pt x="186575" y="383680"/>
                  </a:lnTo>
                  <a:lnTo>
                    <a:pt x="153568" y="4010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408920" y="6886734"/>
              <a:ext cx="304285" cy="323373"/>
            </a:xfrm>
            <a:custGeom>
              <a:avLst/>
              <a:gdLst/>
              <a:ahLst/>
              <a:cxnLst/>
              <a:rect l="0" t="0" r="0" b="0"/>
              <a:pathLst>
                <a:path w="304285" h="323373">
                  <a:moveTo>
                    <a:pt x="156980" y="47466"/>
                  </a:moveTo>
                  <a:lnTo>
                    <a:pt x="150238" y="27240"/>
                  </a:lnTo>
                  <a:lnTo>
                    <a:pt x="144018" y="19870"/>
                  </a:lnTo>
                  <a:lnTo>
                    <a:pt x="135638" y="13547"/>
                  </a:lnTo>
                  <a:lnTo>
                    <a:pt x="125819" y="7920"/>
                  </a:lnTo>
                  <a:lnTo>
                    <a:pt x="113628" y="4168"/>
                  </a:lnTo>
                  <a:lnTo>
                    <a:pt x="99857" y="1667"/>
                  </a:lnTo>
                  <a:lnTo>
                    <a:pt x="85031" y="0"/>
                  </a:lnTo>
                  <a:lnTo>
                    <a:pt x="70914" y="1711"/>
                  </a:lnTo>
                  <a:lnTo>
                    <a:pt x="57269" y="5673"/>
                  </a:lnTo>
                  <a:lnTo>
                    <a:pt x="43939" y="11137"/>
                  </a:lnTo>
                  <a:lnTo>
                    <a:pt x="33641" y="19013"/>
                  </a:lnTo>
                  <a:lnTo>
                    <a:pt x="25365" y="28498"/>
                  </a:lnTo>
                  <a:lnTo>
                    <a:pt x="18436" y="39054"/>
                  </a:lnTo>
                  <a:lnTo>
                    <a:pt x="12407" y="50324"/>
                  </a:lnTo>
                  <a:lnTo>
                    <a:pt x="6975" y="62072"/>
                  </a:lnTo>
                  <a:lnTo>
                    <a:pt x="1943" y="74136"/>
                  </a:lnTo>
                  <a:lnTo>
                    <a:pt x="0" y="89235"/>
                  </a:lnTo>
                  <a:lnTo>
                    <a:pt x="115" y="106356"/>
                  </a:lnTo>
                  <a:lnTo>
                    <a:pt x="1603" y="124826"/>
                  </a:lnTo>
                  <a:lnTo>
                    <a:pt x="4007" y="142784"/>
                  </a:lnTo>
                  <a:lnTo>
                    <a:pt x="7020" y="160400"/>
                  </a:lnTo>
                  <a:lnTo>
                    <a:pt x="10440" y="177789"/>
                  </a:lnTo>
                  <a:lnTo>
                    <a:pt x="15542" y="193614"/>
                  </a:lnTo>
                  <a:lnTo>
                    <a:pt x="21766" y="208398"/>
                  </a:lnTo>
                  <a:lnTo>
                    <a:pt x="28737" y="222487"/>
                  </a:lnTo>
                  <a:lnTo>
                    <a:pt x="36207" y="236113"/>
                  </a:lnTo>
                  <a:lnTo>
                    <a:pt x="44008" y="249431"/>
                  </a:lnTo>
                  <a:lnTo>
                    <a:pt x="52032" y="262542"/>
                  </a:lnTo>
                  <a:lnTo>
                    <a:pt x="61615" y="274106"/>
                  </a:lnTo>
                  <a:lnTo>
                    <a:pt x="72236" y="284637"/>
                  </a:lnTo>
                  <a:lnTo>
                    <a:pt x="83551" y="294480"/>
                  </a:lnTo>
                  <a:lnTo>
                    <a:pt x="95327" y="302453"/>
                  </a:lnTo>
                  <a:lnTo>
                    <a:pt x="107411" y="309179"/>
                  </a:lnTo>
                  <a:lnTo>
                    <a:pt x="119701" y="315075"/>
                  </a:lnTo>
                  <a:lnTo>
                    <a:pt x="133538" y="319005"/>
                  </a:lnTo>
                  <a:lnTo>
                    <a:pt x="148407" y="321625"/>
                  </a:lnTo>
                  <a:lnTo>
                    <a:pt x="163965" y="323372"/>
                  </a:lnTo>
                  <a:lnTo>
                    <a:pt x="178570" y="323125"/>
                  </a:lnTo>
                  <a:lnTo>
                    <a:pt x="192540" y="321550"/>
                  </a:lnTo>
                  <a:lnTo>
                    <a:pt x="206087" y="319088"/>
                  </a:lnTo>
                  <a:lnTo>
                    <a:pt x="217939" y="314625"/>
                  </a:lnTo>
                  <a:lnTo>
                    <a:pt x="228664" y="308828"/>
                  </a:lnTo>
                  <a:lnTo>
                    <a:pt x="238636" y="302141"/>
                  </a:lnTo>
                  <a:lnTo>
                    <a:pt x="248106" y="294860"/>
                  </a:lnTo>
                  <a:lnTo>
                    <a:pt x="257242" y="287184"/>
                  </a:lnTo>
                  <a:lnTo>
                    <a:pt x="266154" y="279244"/>
                  </a:lnTo>
                  <a:lnTo>
                    <a:pt x="274918" y="269719"/>
                  </a:lnTo>
                  <a:lnTo>
                    <a:pt x="283583" y="259134"/>
                  </a:lnTo>
                  <a:lnTo>
                    <a:pt x="292182" y="247845"/>
                  </a:lnTo>
                  <a:lnTo>
                    <a:pt x="297914" y="234673"/>
                  </a:lnTo>
                  <a:lnTo>
                    <a:pt x="301737" y="220249"/>
                  </a:lnTo>
                  <a:lnTo>
                    <a:pt x="304284" y="204988"/>
                  </a:lnTo>
                  <a:lnTo>
                    <a:pt x="303160" y="190580"/>
                  </a:lnTo>
                  <a:lnTo>
                    <a:pt x="299589" y="176742"/>
                  </a:lnTo>
                  <a:lnTo>
                    <a:pt x="294386" y="163283"/>
                  </a:lnTo>
                  <a:lnTo>
                    <a:pt x="284841" y="137040"/>
                  </a:lnTo>
                  <a:lnTo>
                    <a:pt x="258580" y="98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731000" y="6743700"/>
              <a:ext cx="114301" cy="406401"/>
            </a:xfrm>
            <a:custGeom>
              <a:avLst/>
              <a:gdLst/>
              <a:ahLst/>
              <a:cxnLst/>
              <a:rect l="0" t="0" r="0" b="0"/>
              <a:pathLst>
                <a:path w="114301" h="406401">
                  <a:moveTo>
                    <a:pt x="0" y="0"/>
                  </a:moveTo>
                  <a:lnTo>
                    <a:pt x="6741" y="20225"/>
                  </a:lnTo>
                  <a:lnTo>
                    <a:pt x="8728" y="31828"/>
                  </a:lnTo>
                  <a:lnTo>
                    <a:pt x="10052" y="45208"/>
                  </a:lnTo>
                  <a:lnTo>
                    <a:pt x="10934" y="59772"/>
                  </a:lnTo>
                  <a:lnTo>
                    <a:pt x="12934" y="73714"/>
                  </a:lnTo>
                  <a:lnTo>
                    <a:pt x="15678" y="87242"/>
                  </a:lnTo>
                  <a:lnTo>
                    <a:pt x="18919" y="100495"/>
                  </a:lnTo>
                  <a:lnTo>
                    <a:pt x="26282" y="134035"/>
                  </a:lnTo>
                  <a:lnTo>
                    <a:pt x="30221" y="152856"/>
                  </a:lnTo>
                  <a:lnTo>
                    <a:pt x="35669" y="171048"/>
                  </a:lnTo>
                  <a:lnTo>
                    <a:pt x="42124" y="188821"/>
                  </a:lnTo>
                  <a:lnTo>
                    <a:pt x="49249" y="206314"/>
                  </a:lnTo>
                  <a:lnTo>
                    <a:pt x="55410" y="223620"/>
                  </a:lnTo>
                  <a:lnTo>
                    <a:pt x="60929" y="240802"/>
                  </a:lnTo>
                  <a:lnTo>
                    <a:pt x="70824" y="273534"/>
                  </a:lnTo>
                  <a:lnTo>
                    <a:pt x="79926" y="302193"/>
                  </a:lnTo>
                  <a:lnTo>
                    <a:pt x="84328" y="317172"/>
                  </a:lnTo>
                  <a:lnTo>
                    <a:pt x="88674" y="332804"/>
                  </a:lnTo>
                  <a:lnTo>
                    <a:pt x="114300" y="40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946900" y="6959600"/>
              <a:ext cx="444501" cy="216962"/>
            </a:xfrm>
            <a:custGeom>
              <a:avLst/>
              <a:gdLst/>
              <a:ahLst/>
              <a:cxnLst/>
              <a:rect l="0" t="0" r="0" b="0"/>
              <a:pathLst>
                <a:path w="444501" h="216962">
                  <a:moveTo>
                    <a:pt x="0" y="0"/>
                  </a:moveTo>
                  <a:lnTo>
                    <a:pt x="6741" y="26968"/>
                  </a:lnTo>
                  <a:lnTo>
                    <a:pt x="11550" y="40556"/>
                  </a:lnTo>
                  <a:lnTo>
                    <a:pt x="17577" y="55260"/>
                  </a:lnTo>
                  <a:lnTo>
                    <a:pt x="24418" y="70706"/>
                  </a:lnTo>
                  <a:lnTo>
                    <a:pt x="30390" y="85237"/>
                  </a:lnTo>
                  <a:lnTo>
                    <a:pt x="35782" y="99159"/>
                  </a:lnTo>
                  <a:lnTo>
                    <a:pt x="40788" y="112672"/>
                  </a:lnTo>
                  <a:lnTo>
                    <a:pt x="46947" y="125914"/>
                  </a:lnTo>
                  <a:lnTo>
                    <a:pt x="53876" y="138976"/>
                  </a:lnTo>
                  <a:lnTo>
                    <a:pt x="61317" y="151917"/>
                  </a:lnTo>
                  <a:lnTo>
                    <a:pt x="69100" y="163367"/>
                  </a:lnTo>
                  <a:lnTo>
                    <a:pt x="77111" y="173822"/>
                  </a:lnTo>
                  <a:lnTo>
                    <a:pt x="85274" y="183615"/>
                  </a:lnTo>
                  <a:lnTo>
                    <a:pt x="94949" y="192965"/>
                  </a:lnTo>
                  <a:lnTo>
                    <a:pt x="105633" y="202021"/>
                  </a:lnTo>
                  <a:lnTo>
                    <a:pt x="116988" y="210880"/>
                  </a:lnTo>
                  <a:lnTo>
                    <a:pt x="128792" y="215376"/>
                  </a:lnTo>
                  <a:lnTo>
                    <a:pt x="140894" y="216961"/>
                  </a:lnTo>
                  <a:lnTo>
                    <a:pt x="153196" y="216607"/>
                  </a:lnTo>
                  <a:lnTo>
                    <a:pt x="165630" y="213549"/>
                  </a:lnTo>
                  <a:lnTo>
                    <a:pt x="178154" y="208688"/>
                  </a:lnTo>
                  <a:lnTo>
                    <a:pt x="190736" y="202625"/>
                  </a:lnTo>
                  <a:lnTo>
                    <a:pt x="200535" y="194350"/>
                  </a:lnTo>
                  <a:lnTo>
                    <a:pt x="208479" y="184600"/>
                  </a:lnTo>
                  <a:lnTo>
                    <a:pt x="215186" y="173866"/>
                  </a:lnTo>
                  <a:lnTo>
                    <a:pt x="221068" y="162477"/>
                  </a:lnTo>
                  <a:lnTo>
                    <a:pt x="226401" y="150652"/>
                  </a:lnTo>
                  <a:lnTo>
                    <a:pt x="231367" y="138534"/>
                  </a:lnTo>
                  <a:lnTo>
                    <a:pt x="234678" y="124811"/>
                  </a:lnTo>
                  <a:lnTo>
                    <a:pt x="236885" y="110018"/>
                  </a:lnTo>
                  <a:lnTo>
                    <a:pt x="238356" y="94512"/>
                  </a:lnTo>
                  <a:lnTo>
                    <a:pt x="240748" y="78530"/>
                  </a:lnTo>
                  <a:lnTo>
                    <a:pt x="243754" y="62231"/>
                  </a:lnTo>
                  <a:lnTo>
                    <a:pt x="247170" y="45721"/>
                  </a:lnTo>
                  <a:lnTo>
                    <a:pt x="253679" y="37536"/>
                  </a:lnTo>
                  <a:lnTo>
                    <a:pt x="262252" y="34902"/>
                  </a:lnTo>
                  <a:lnTo>
                    <a:pt x="272201" y="35968"/>
                  </a:lnTo>
                  <a:lnTo>
                    <a:pt x="281657" y="39500"/>
                  </a:lnTo>
                  <a:lnTo>
                    <a:pt x="290782" y="44678"/>
                  </a:lnTo>
                  <a:lnTo>
                    <a:pt x="299688" y="50952"/>
                  </a:lnTo>
                  <a:lnTo>
                    <a:pt x="308447" y="59368"/>
                  </a:lnTo>
                  <a:lnTo>
                    <a:pt x="317109" y="69212"/>
                  </a:lnTo>
                  <a:lnTo>
                    <a:pt x="325706" y="80008"/>
                  </a:lnTo>
                  <a:lnTo>
                    <a:pt x="334259" y="91438"/>
                  </a:lnTo>
                  <a:lnTo>
                    <a:pt x="351289" y="115427"/>
                  </a:lnTo>
                  <a:lnTo>
                    <a:pt x="359781" y="126341"/>
                  </a:lnTo>
                  <a:lnTo>
                    <a:pt x="368265" y="136438"/>
                  </a:lnTo>
                  <a:lnTo>
                    <a:pt x="376743" y="145991"/>
                  </a:lnTo>
                  <a:lnTo>
                    <a:pt x="385218" y="156595"/>
                  </a:lnTo>
                  <a:lnTo>
                    <a:pt x="393689" y="167896"/>
                  </a:lnTo>
                  <a:lnTo>
                    <a:pt x="44450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493000" y="6781800"/>
              <a:ext cx="114301" cy="355601"/>
            </a:xfrm>
            <a:custGeom>
              <a:avLst/>
              <a:gdLst/>
              <a:ahLst/>
              <a:cxnLst/>
              <a:rect l="0" t="0" r="0" b="0"/>
              <a:pathLst>
                <a:path w="114301" h="355601">
                  <a:moveTo>
                    <a:pt x="0" y="0"/>
                  </a:moveTo>
                  <a:lnTo>
                    <a:pt x="17676" y="70706"/>
                  </a:lnTo>
                  <a:lnTo>
                    <a:pt x="23073" y="88059"/>
                  </a:lnTo>
                  <a:lnTo>
                    <a:pt x="29493" y="106684"/>
                  </a:lnTo>
                  <a:lnTo>
                    <a:pt x="36595" y="126155"/>
                  </a:lnTo>
                  <a:lnTo>
                    <a:pt x="42741" y="144781"/>
                  </a:lnTo>
                  <a:lnTo>
                    <a:pt x="48249" y="162843"/>
                  </a:lnTo>
                  <a:lnTo>
                    <a:pt x="58133" y="197963"/>
                  </a:lnTo>
                  <a:lnTo>
                    <a:pt x="80284" y="283501"/>
                  </a:lnTo>
                  <a:lnTo>
                    <a:pt x="85978" y="299067"/>
                  </a:lnTo>
                  <a:lnTo>
                    <a:pt x="92596" y="313678"/>
                  </a:lnTo>
                  <a:lnTo>
                    <a:pt x="114300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454900" y="6972300"/>
              <a:ext cx="203201" cy="12701"/>
            </a:xfrm>
            <a:custGeom>
              <a:avLst/>
              <a:gdLst/>
              <a:ahLst/>
              <a:cxnLst/>
              <a:rect l="0" t="0" r="0" b="0"/>
              <a:pathLst>
                <a:path w="203201" h="12701">
                  <a:moveTo>
                    <a:pt x="0" y="0"/>
                  </a:moveTo>
                  <a:lnTo>
                    <a:pt x="77448" y="0"/>
                  </a:lnTo>
                  <a:lnTo>
                    <a:pt x="95377" y="1410"/>
                  </a:lnTo>
                  <a:lnTo>
                    <a:pt x="112973" y="3762"/>
                  </a:lnTo>
                  <a:lnTo>
                    <a:pt x="2032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835900" y="7010400"/>
              <a:ext cx="76201" cy="152401"/>
            </a:xfrm>
            <a:custGeom>
              <a:avLst/>
              <a:gdLst/>
              <a:ahLst/>
              <a:cxnLst/>
              <a:rect l="0" t="0" r="0" b="0"/>
              <a:pathLst>
                <a:path w="76201" h="152401">
                  <a:moveTo>
                    <a:pt x="0" y="0"/>
                  </a:moveTo>
                  <a:lnTo>
                    <a:pt x="13484" y="20225"/>
                  </a:lnTo>
                  <a:lnTo>
                    <a:pt x="18867" y="30417"/>
                  </a:lnTo>
                  <a:lnTo>
                    <a:pt x="23866" y="41445"/>
                  </a:lnTo>
                  <a:lnTo>
                    <a:pt x="28611" y="53030"/>
                  </a:lnTo>
                  <a:lnTo>
                    <a:pt x="34596" y="64986"/>
                  </a:lnTo>
                  <a:lnTo>
                    <a:pt x="41408" y="77191"/>
                  </a:lnTo>
                  <a:lnTo>
                    <a:pt x="48772" y="89561"/>
                  </a:lnTo>
                  <a:lnTo>
                    <a:pt x="55092" y="102040"/>
                  </a:lnTo>
                  <a:lnTo>
                    <a:pt x="60717" y="114593"/>
                  </a:lnTo>
                  <a:lnTo>
                    <a:pt x="76200" y="152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797800" y="679450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12700" y="254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038510" y="6896100"/>
              <a:ext cx="254801" cy="246304"/>
            </a:xfrm>
            <a:custGeom>
              <a:avLst/>
              <a:gdLst/>
              <a:ahLst/>
              <a:cxnLst/>
              <a:rect l="0" t="0" r="0" b="0"/>
              <a:pathLst>
                <a:path w="254801" h="246304">
                  <a:moveTo>
                    <a:pt x="89490" y="0"/>
                  </a:moveTo>
                  <a:lnTo>
                    <a:pt x="36459" y="35352"/>
                  </a:lnTo>
                  <a:lnTo>
                    <a:pt x="25914" y="44735"/>
                  </a:lnTo>
                  <a:lnTo>
                    <a:pt x="16061" y="55223"/>
                  </a:lnTo>
                  <a:lnTo>
                    <a:pt x="6671" y="66448"/>
                  </a:lnTo>
                  <a:lnTo>
                    <a:pt x="1821" y="78165"/>
                  </a:lnTo>
                  <a:lnTo>
                    <a:pt x="0" y="90210"/>
                  </a:lnTo>
                  <a:lnTo>
                    <a:pt x="197" y="102473"/>
                  </a:lnTo>
                  <a:lnTo>
                    <a:pt x="3150" y="114882"/>
                  </a:lnTo>
                  <a:lnTo>
                    <a:pt x="7941" y="127388"/>
                  </a:lnTo>
                  <a:lnTo>
                    <a:pt x="13957" y="139958"/>
                  </a:lnTo>
                  <a:lnTo>
                    <a:pt x="22201" y="152572"/>
                  </a:lnTo>
                  <a:lnTo>
                    <a:pt x="31931" y="165214"/>
                  </a:lnTo>
                  <a:lnTo>
                    <a:pt x="42650" y="177876"/>
                  </a:lnTo>
                  <a:lnTo>
                    <a:pt x="55441" y="189140"/>
                  </a:lnTo>
                  <a:lnTo>
                    <a:pt x="69612" y="199470"/>
                  </a:lnTo>
                  <a:lnTo>
                    <a:pt x="84705" y="209181"/>
                  </a:lnTo>
                  <a:lnTo>
                    <a:pt x="100411" y="217065"/>
                  </a:lnTo>
                  <a:lnTo>
                    <a:pt x="116526" y="223732"/>
                  </a:lnTo>
                  <a:lnTo>
                    <a:pt x="176204" y="244571"/>
                  </a:lnTo>
                  <a:lnTo>
                    <a:pt x="189632" y="246303"/>
                  </a:lnTo>
                  <a:lnTo>
                    <a:pt x="202818" y="246046"/>
                  </a:lnTo>
                  <a:lnTo>
                    <a:pt x="215841" y="244464"/>
                  </a:lnTo>
                  <a:lnTo>
                    <a:pt x="227347" y="239176"/>
                  </a:lnTo>
                  <a:lnTo>
                    <a:pt x="237839" y="231417"/>
                  </a:lnTo>
                  <a:lnTo>
                    <a:pt x="247656" y="222011"/>
                  </a:lnTo>
                  <a:lnTo>
                    <a:pt x="252789" y="210096"/>
                  </a:lnTo>
                  <a:lnTo>
                    <a:pt x="254800" y="196508"/>
                  </a:lnTo>
                  <a:lnTo>
                    <a:pt x="254730" y="181805"/>
                  </a:lnTo>
                  <a:lnTo>
                    <a:pt x="253272" y="167770"/>
                  </a:lnTo>
                  <a:lnTo>
                    <a:pt x="250889" y="154180"/>
                  </a:lnTo>
                  <a:lnTo>
                    <a:pt x="247889" y="140886"/>
                  </a:lnTo>
                  <a:lnTo>
                    <a:pt x="243067" y="127791"/>
                  </a:lnTo>
                  <a:lnTo>
                    <a:pt x="237030" y="114827"/>
                  </a:lnTo>
                  <a:lnTo>
                    <a:pt x="230183" y="101951"/>
                  </a:lnTo>
                  <a:lnTo>
                    <a:pt x="222796" y="90545"/>
                  </a:lnTo>
                  <a:lnTo>
                    <a:pt x="215049" y="80119"/>
                  </a:lnTo>
                  <a:lnTo>
                    <a:pt x="207063" y="70346"/>
                  </a:lnTo>
                  <a:lnTo>
                    <a:pt x="198916" y="61008"/>
                  </a:lnTo>
                  <a:lnTo>
                    <a:pt x="190663" y="51961"/>
                  </a:lnTo>
                  <a:lnTo>
                    <a:pt x="15299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394700" y="6853540"/>
              <a:ext cx="304801" cy="240825"/>
            </a:xfrm>
            <a:custGeom>
              <a:avLst/>
              <a:gdLst/>
              <a:ahLst/>
              <a:cxnLst/>
              <a:rect l="0" t="0" r="0" b="0"/>
              <a:pathLst>
                <a:path w="304801" h="240825">
                  <a:moveTo>
                    <a:pt x="0" y="17160"/>
                  </a:moveTo>
                  <a:lnTo>
                    <a:pt x="17676" y="70190"/>
                  </a:lnTo>
                  <a:lnTo>
                    <a:pt x="21662" y="83557"/>
                  </a:lnTo>
                  <a:lnTo>
                    <a:pt x="29853" y="113462"/>
                  </a:lnTo>
                  <a:lnTo>
                    <a:pt x="35424" y="129339"/>
                  </a:lnTo>
                  <a:lnTo>
                    <a:pt x="41960" y="145568"/>
                  </a:lnTo>
                  <a:lnTo>
                    <a:pt x="49140" y="162032"/>
                  </a:lnTo>
                  <a:lnTo>
                    <a:pt x="55337" y="177241"/>
                  </a:lnTo>
                  <a:lnTo>
                    <a:pt x="65987" y="205429"/>
                  </a:lnTo>
                  <a:lnTo>
                    <a:pt x="72213" y="217461"/>
                  </a:lnTo>
                  <a:lnTo>
                    <a:pt x="79186" y="228306"/>
                  </a:lnTo>
                  <a:lnTo>
                    <a:pt x="86658" y="238357"/>
                  </a:lnTo>
                  <a:lnTo>
                    <a:pt x="90227" y="240824"/>
                  </a:lnTo>
                  <a:lnTo>
                    <a:pt x="91195" y="238236"/>
                  </a:lnTo>
                  <a:lnTo>
                    <a:pt x="90430" y="232277"/>
                  </a:lnTo>
                  <a:lnTo>
                    <a:pt x="88509" y="224072"/>
                  </a:lnTo>
                  <a:lnTo>
                    <a:pt x="85817" y="214367"/>
                  </a:lnTo>
                  <a:lnTo>
                    <a:pt x="82611" y="203664"/>
                  </a:lnTo>
                  <a:lnTo>
                    <a:pt x="75286" y="176721"/>
                  </a:lnTo>
                  <a:lnTo>
                    <a:pt x="59086" y="113432"/>
                  </a:lnTo>
                  <a:lnTo>
                    <a:pt x="56324" y="96863"/>
                  </a:lnTo>
                  <a:lnTo>
                    <a:pt x="54482" y="80173"/>
                  </a:lnTo>
                  <a:lnTo>
                    <a:pt x="53254" y="63402"/>
                  </a:lnTo>
                  <a:lnTo>
                    <a:pt x="55258" y="47988"/>
                  </a:lnTo>
                  <a:lnTo>
                    <a:pt x="59416" y="33478"/>
                  </a:lnTo>
                  <a:lnTo>
                    <a:pt x="65011" y="19572"/>
                  </a:lnTo>
                  <a:lnTo>
                    <a:pt x="74385" y="10301"/>
                  </a:lnTo>
                  <a:lnTo>
                    <a:pt x="86279" y="4121"/>
                  </a:lnTo>
                  <a:lnTo>
                    <a:pt x="99852" y="0"/>
                  </a:lnTo>
                  <a:lnTo>
                    <a:pt x="114546" y="75"/>
                  </a:lnTo>
                  <a:lnTo>
                    <a:pt x="129985" y="2948"/>
                  </a:lnTo>
                  <a:lnTo>
                    <a:pt x="145924" y="7685"/>
                  </a:lnTo>
                  <a:lnTo>
                    <a:pt x="160782" y="15077"/>
                  </a:lnTo>
                  <a:lnTo>
                    <a:pt x="174921" y="24238"/>
                  </a:lnTo>
                  <a:lnTo>
                    <a:pt x="188581" y="34579"/>
                  </a:lnTo>
                  <a:lnTo>
                    <a:pt x="200509" y="44294"/>
                  </a:lnTo>
                  <a:lnTo>
                    <a:pt x="211284" y="53594"/>
                  </a:lnTo>
                  <a:lnTo>
                    <a:pt x="221289" y="62616"/>
                  </a:lnTo>
                  <a:lnTo>
                    <a:pt x="239932" y="80167"/>
                  </a:lnTo>
                  <a:lnTo>
                    <a:pt x="248854" y="88797"/>
                  </a:lnTo>
                  <a:lnTo>
                    <a:pt x="257625" y="100196"/>
                  </a:lnTo>
                  <a:lnTo>
                    <a:pt x="266294" y="113440"/>
                  </a:lnTo>
                  <a:lnTo>
                    <a:pt x="304800" y="1695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473700" y="7442265"/>
              <a:ext cx="2413001" cy="88836"/>
            </a:xfrm>
            <a:custGeom>
              <a:avLst/>
              <a:gdLst/>
              <a:ahLst/>
              <a:cxnLst/>
              <a:rect l="0" t="0" r="0" b="0"/>
              <a:pathLst>
                <a:path w="2413001" h="88836">
                  <a:moveTo>
                    <a:pt x="0" y="88835"/>
                  </a:moveTo>
                  <a:lnTo>
                    <a:pt x="26968" y="82093"/>
                  </a:lnTo>
                  <a:lnTo>
                    <a:pt x="43378" y="78696"/>
                  </a:lnTo>
                  <a:lnTo>
                    <a:pt x="84190" y="71158"/>
                  </a:lnTo>
                  <a:lnTo>
                    <a:pt x="115393" y="67172"/>
                  </a:lnTo>
                  <a:lnTo>
                    <a:pt x="195219" y="58981"/>
                  </a:lnTo>
                  <a:lnTo>
                    <a:pt x="484128" y="33782"/>
                  </a:lnTo>
                  <a:lnTo>
                    <a:pt x="840564" y="8399"/>
                  </a:lnTo>
                  <a:lnTo>
                    <a:pt x="904687" y="5578"/>
                  </a:lnTo>
                  <a:lnTo>
                    <a:pt x="1036142" y="2443"/>
                  </a:lnTo>
                  <a:lnTo>
                    <a:pt x="1701081" y="0"/>
                  </a:lnTo>
                  <a:lnTo>
                    <a:pt x="1861406" y="3727"/>
                  </a:lnTo>
                  <a:lnTo>
                    <a:pt x="2019680" y="10087"/>
                  </a:lnTo>
                  <a:lnTo>
                    <a:pt x="2160580" y="17617"/>
                  </a:lnTo>
                  <a:lnTo>
                    <a:pt x="2271179" y="25667"/>
                  </a:lnTo>
                  <a:lnTo>
                    <a:pt x="2413000" y="38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5029200" y="7899400"/>
            <a:ext cx="4546601" cy="4914901"/>
            <a:chOff x="5029200" y="7899400"/>
            <a:chExt cx="4546601" cy="4914901"/>
          </a:xfrm>
        </p:grpSpPr>
        <p:sp>
          <p:nvSpPr>
            <p:cNvPr id="111" name="Freeform 110"/>
            <p:cNvSpPr/>
            <p:nvPr/>
          </p:nvSpPr>
          <p:spPr>
            <a:xfrm>
              <a:off x="7180883" y="7899400"/>
              <a:ext cx="261318" cy="4914901"/>
            </a:xfrm>
            <a:custGeom>
              <a:avLst/>
              <a:gdLst/>
              <a:ahLst/>
              <a:cxnLst/>
              <a:rect l="0" t="0" r="0" b="0"/>
              <a:pathLst>
                <a:path w="261318" h="4914901">
                  <a:moveTo>
                    <a:pt x="7317" y="0"/>
                  </a:moveTo>
                  <a:lnTo>
                    <a:pt x="575" y="20225"/>
                  </a:lnTo>
                  <a:lnTo>
                    <a:pt x="0" y="30417"/>
                  </a:lnTo>
                  <a:lnTo>
                    <a:pt x="5933" y="69219"/>
                  </a:lnTo>
                  <a:lnTo>
                    <a:pt x="12816" y="109787"/>
                  </a:lnTo>
                  <a:lnTo>
                    <a:pt x="19385" y="243784"/>
                  </a:lnTo>
                  <a:lnTo>
                    <a:pt x="20000" y="443061"/>
                  </a:lnTo>
                  <a:lnTo>
                    <a:pt x="26754" y="497852"/>
                  </a:lnTo>
                  <a:lnTo>
                    <a:pt x="32368" y="639630"/>
                  </a:lnTo>
                  <a:lnTo>
                    <a:pt x="32703" y="808582"/>
                  </a:lnTo>
                  <a:lnTo>
                    <a:pt x="39454" y="872071"/>
                  </a:lnTo>
                  <a:lnTo>
                    <a:pt x="44893" y="1016743"/>
                  </a:lnTo>
                  <a:lnTo>
                    <a:pt x="45413" y="1319195"/>
                  </a:lnTo>
                  <a:lnTo>
                    <a:pt x="52157" y="1396524"/>
                  </a:lnTo>
                  <a:lnTo>
                    <a:pt x="57593" y="1549358"/>
                  </a:lnTo>
                  <a:lnTo>
                    <a:pt x="58113" y="1877310"/>
                  </a:lnTo>
                  <a:lnTo>
                    <a:pt x="64857" y="1961863"/>
                  </a:lnTo>
                  <a:lnTo>
                    <a:pt x="70032" y="2108441"/>
                  </a:lnTo>
                  <a:lnTo>
                    <a:pt x="77404" y="2226781"/>
                  </a:lnTo>
                  <a:lnTo>
                    <a:pt x="82712" y="2374906"/>
                  </a:lnTo>
                  <a:lnTo>
                    <a:pt x="83517" y="3026833"/>
                  </a:lnTo>
                  <a:lnTo>
                    <a:pt x="90258" y="3115733"/>
                  </a:lnTo>
                  <a:lnTo>
                    <a:pt x="95432" y="3253847"/>
                  </a:lnTo>
                  <a:lnTo>
                    <a:pt x="102804" y="3363514"/>
                  </a:lnTo>
                  <a:lnTo>
                    <a:pt x="109120" y="3465296"/>
                  </a:lnTo>
                  <a:lnTo>
                    <a:pt x="115122" y="3510983"/>
                  </a:lnTo>
                  <a:lnTo>
                    <a:pt x="121745" y="3607942"/>
                  </a:lnTo>
                  <a:lnTo>
                    <a:pt x="127788" y="3658107"/>
                  </a:lnTo>
                  <a:lnTo>
                    <a:pt x="134438" y="3749161"/>
                  </a:lnTo>
                  <a:lnTo>
                    <a:pt x="140486" y="3792367"/>
                  </a:lnTo>
                  <a:lnTo>
                    <a:pt x="147137" y="3877595"/>
                  </a:lnTo>
                  <a:lnTo>
                    <a:pt x="153185" y="3920004"/>
                  </a:lnTo>
                  <a:lnTo>
                    <a:pt x="160576" y="3962372"/>
                  </a:lnTo>
                  <a:lnTo>
                    <a:pt x="167154" y="4003309"/>
                  </a:lnTo>
                  <a:lnTo>
                    <a:pt x="175140" y="4079345"/>
                  </a:lnTo>
                  <a:lnTo>
                    <a:pt x="182093" y="4118798"/>
                  </a:lnTo>
                  <a:lnTo>
                    <a:pt x="189888" y="4155147"/>
                  </a:lnTo>
                  <a:lnTo>
                    <a:pt x="197661" y="4224473"/>
                  </a:lnTo>
                  <a:lnTo>
                    <a:pt x="203863" y="4258558"/>
                  </a:lnTo>
                  <a:lnTo>
                    <a:pt x="210613" y="4325021"/>
                  </a:lnTo>
                  <a:lnTo>
                    <a:pt x="216674" y="4353576"/>
                  </a:lnTo>
                  <a:lnTo>
                    <a:pt x="223335" y="4441313"/>
                  </a:lnTo>
                  <a:lnTo>
                    <a:pt x="229384" y="4475817"/>
                  </a:lnTo>
                  <a:lnTo>
                    <a:pt x="240723" y="4532526"/>
                  </a:lnTo>
                  <a:lnTo>
                    <a:pt x="248309" y="4673380"/>
                  </a:lnTo>
                  <a:lnTo>
                    <a:pt x="255340" y="4798862"/>
                  </a:lnTo>
                  <a:lnTo>
                    <a:pt x="261317" y="4914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029200" y="9982201"/>
              <a:ext cx="4546601" cy="228600"/>
            </a:xfrm>
            <a:custGeom>
              <a:avLst/>
              <a:gdLst/>
              <a:ahLst/>
              <a:cxnLst/>
              <a:rect l="0" t="0" r="0" b="0"/>
              <a:pathLst>
                <a:path w="4546601" h="228600">
                  <a:moveTo>
                    <a:pt x="0" y="228599"/>
                  </a:moveTo>
                  <a:lnTo>
                    <a:pt x="20225" y="221857"/>
                  </a:lnTo>
                  <a:lnTo>
                    <a:pt x="48970" y="214784"/>
                  </a:lnTo>
                  <a:lnTo>
                    <a:pt x="66513" y="210922"/>
                  </a:lnTo>
                  <a:lnTo>
                    <a:pt x="108584" y="202868"/>
                  </a:lnTo>
                  <a:lnTo>
                    <a:pt x="268873" y="173546"/>
                  </a:lnTo>
                  <a:lnTo>
                    <a:pt x="330060" y="167601"/>
                  </a:lnTo>
                  <a:lnTo>
                    <a:pt x="347040" y="163945"/>
                  </a:lnTo>
                  <a:lnTo>
                    <a:pt x="362593" y="158685"/>
                  </a:lnTo>
                  <a:lnTo>
                    <a:pt x="377195" y="152356"/>
                  </a:lnTo>
                  <a:lnTo>
                    <a:pt x="408472" y="145325"/>
                  </a:lnTo>
                  <a:lnTo>
                    <a:pt x="491339" y="139028"/>
                  </a:lnTo>
                  <a:lnTo>
                    <a:pt x="525054" y="133286"/>
                  </a:lnTo>
                  <a:lnTo>
                    <a:pt x="626543" y="127550"/>
                  </a:lnTo>
                  <a:lnTo>
                    <a:pt x="677336" y="120420"/>
                  </a:lnTo>
                  <a:lnTo>
                    <a:pt x="753795" y="114097"/>
                  </a:lnTo>
                  <a:lnTo>
                    <a:pt x="789868" y="108094"/>
                  </a:lnTo>
                  <a:lnTo>
                    <a:pt x="931725" y="101978"/>
                  </a:lnTo>
                  <a:lnTo>
                    <a:pt x="1037218" y="94907"/>
                  </a:lnTo>
                  <a:lnTo>
                    <a:pt x="1121843" y="88674"/>
                  </a:lnTo>
                  <a:lnTo>
                    <a:pt x="1164171" y="82684"/>
                  </a:lnTo>
                  <a:lnTo>
                    <a:pt x="1248834" y="76068"/>
                  </a:lnTo>
                  <a:lnTo>
                    <a:pt x="1291167" y="70026"/>
                  </a:lnTo>
                  <a:lnTo>
                    <a:pt x="1361408" y="58690"/>
                  </a:lnTo>
                  <a:lnTo>
                    <a:pt x="1429101" y="53137"/>
                  </a:lnTo>
                  <a:lnTo>
                    <a:pt x="1476178" y="48075"/>
                  </a:lnTo>
                  <a:lnTo>
                    <a:pt x="1546519" y="41054"/>
                  </a:lnTo>
                  <a:lnTo>
                    <a:pt x="1612046" y="35212"/>
                  </a:lnTo>
                  <a:lnTo>
                    <a:pt x="1679909" y="28306"/>
                  </a:lnTo>
                  <a:lnTo>
                    <a:pt x="1815293" y="25654"/>
                  </a:lnTo>
                  <a:lnTo>
                    <a:pt x="1975153" y="25414"/>
                  </a:lnTo>
                  <a:lnTo>
                    <a:pt x="2046671" y="18661"/>
                  </a:lnTo>
                  <a:lnTo>
                    <a:pt x="2179596" y="13222"/>
                  </a:lnTo>
                  <a:lnTo>
                    <a:pt x="2637362" y="12699"/>
                  </a:lnTo>
                  <a:lnTo>
                    <a:pt x="2694123" y="5957"/>
                  </a:lnTo>
                  <a:lnTo>
                    <a:pt x="2815689" y="522"/>
                  </a:lnTo>
                  <a:lnTo>
                    <a:pt x="3121733" y="0"/>
                  </a:lnTo>
                  <a:lnTo>
                    <a:pt x="3183990" y="6741"/>
                  </a:lnTo>
                  <a:lnTo>
                    <a:pt x="3318729" y="12350"/>
                  </a:lnTo>
                  <a:lnTo>
                    <a:pt x="4024052" y="12699"/>
                  </a:lnTo>
                  <a:lnTo>
                    <a:pt x="4094810" y="5957"/>
                  </a:lnTo>
                  <a:lnTo>
                    <a:pt x="4224598" y="522"/>
                  </a:lnTo>
                  <a:lnTo>
                    <a:pt x="4351355" y="1440"/>
                  </a:lnTo>
                  <a:lnTo>
                    <a:pt x="4385505" y="6754"/>
                  </a:lnTo>
                  <a:lnTo>
                    <a:pt x="4480421" y="11916"/>
                  </a:lnTo>
                  <a:lnTo>
                    <a:pt x="4546600" y="25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073900" y="10190783"/>
              <a:ext cx="241301" cy="7318"/>
            </a:xfrm>
            <a:custGeom>
              <a:avLst/>
              <a:gdLst/>
              <a:ahLst/>
              <a:cxnLst/>
              <a:rect l="0" t="0" r="0" b="0"/>
              <a:pathLst>
                <a:path w="241301" h="7318">
                  <a:moveTo>
                    <a:pt x="0" y="7317"/>
                  </a:moveTo>
                  <a:lnTo>
                    <a:pt x="88382" y="7317"/>
                  </a:lnTo>
                  <a:lnTo>
                    <a:pt x="105488" y="5906"/>
                  </a:lnTo>
                  <a:lnTo>
                    <a:pt x="121125" y="3554"/>
                  </a:lnTo>
                  <a:lnTo>
                    <a:pt x="135783" y="575"/>
                  </a:lnTo>
                  <a:lnTo>
                    <a:pt x="151200" y="0"/>
                  </a:lnTo>
                  <a:lnTo>
                    <a:pt x="167122" y="1028"/>
                  </a:lnTo>
                  <a:lnTo>
                    <a:pt x="241300" y="73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124700" y="10477500"/>
              <a:ext cx="254001" cy="12701"/>
            </a:xfrm>
            <a:custGeom>
              <a:avLst/>
              <a:gdLst/>
              <a:ahLst/>
              <a:cxnLst/>
              <a:rect l="0" t="0" r="0" b="0"/>
              <a:pathLst>
                <a:path w="254001" h="12701">
                  <a:moveTo>
                    <a:pt x="0" y="0"/>
                  </a:moveTo>
                  <a:lnTo>
                    <a:pt x="20225" y="6741"/>
                  </a:lnTo>
                  <a:lnTo>
                    <a:pt x="31828" y="8728"/>
                  </a:lnTo>
                  <a:lnTo>
                    <a:pt x="45208" y="10052"/>
                  </a:lnTo>
                  <a:lnTo>
                    <a:pt x="59772" y="10934"/>
                  </a:lnTo>
                  <a:lnTo>
                    <a:pt x="91006" y="11915"/>
                  </a:lnTo>
                  <a:lnTo>
                    <a:pt x="190684" y="12631"/>
                  </a:lnTo>
                  <a:lnTo>
                    <a:pt x="2540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112000" y="10744200"/>
              <a:ext cx="228601" cy="38101"/>
            </a:xfrm>
            <a:custGeom>
              <a:avLst/>
              <a:gdLst/>
              <a:ahLst/>
              <a:cxnLst/>
              <a:rect l="0" t="0" r="0" b="0"/>
              <a:pathLst>
                <a:path w="228601" h="38101">
                  <a:moveTo>
                    <a:pt x="0" y="0"/>
                  </a:moveTo>
                  <a:lnTo>
                    <a:pt x="53030" y="17676"/>
                  </a:lnTo>
                  <a:lnTo>
                    <a:pt x="66397" y="20250"/>
                  </a:lnTo>
                  <a:lnTo>
                    <a:pt x="80953" y="21967"/>
                  </a:lnTo>
                  <a:lnTo>
                    <a:pt x="96302" y="23111"/>
                  </a:lnTo>
                  <a:lnTo>
                    <a:pt x="113590" y="25285"/>
                  </a:lnTo>
                  <a:lnTo>
                    <a:pt x="132171" y="28145"/>
                  </a:lnTo>
                  <a:lnTo>
                    <a:pt x="228600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112000" y="11079783"/>
              <a:ext cx="266701" cy="7318"/>
            </a:xfrm>
            <a:custGeom>
              <a:avLst/>
              <a:gdLst/>
              <a:ahLst/>
              <a:cxnLst/>
              <a:rect l="0" t="0" r="0" b="0"/>
              <a:pathLst>
                <a:path w="266701" h="7318">
                  <a:moveTo>
                    <a:pt x="0" y="7317"/>
                  </a:moveTo>
                  <a:lnTo>
                    <a:pt x="119414" y="7317"/>
                  </a:lnTo>
                  <a:lnTo>
                    <a:pt x="136053" y="5906"/>
                  </a:lnTo>
                  <a:lnTo>
                    <a:pt x="152791" y="3554"/>
                  </a:lnTo>
                  <a:lnTo>
                    <a:pt x="169594" y="575"/>
                  </a:lnTo>
                  <a:lnTo>
                    <a:pt x="187852" y="0"/>
                  </a:lnTo>
                  <a:lnTo>
                    <a:pt x="207078" y="1028"/>
                  </a:lnTo>
                  <a:lnTo>
                    <a:pt x="266700" y="73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124700" y="11391900"/>
              <a:ext cx="292101" cy="12701"/>
            </a:xfrm>
            <a:custGeom>
              <a:avLst/>
              <a:gdLst/>
              <a:ahLst/>
              <a:cxnLst/>
              <a:rect l="0" t="0" r="0" b="0"/>
              <a:pathLst>
                <a:path w="292101" h="12701">
                  <a:moveTo>
                    <a:pt x="0" y="0"/>
                  </a:moveTo>
                  <a:lnTo>
                    <a:pt x="220210" y="0"/>
                  </a:lnTo>
                  <a:lnTo>
                    <a:pt x="235707" y="1410"/>
                  </a:lnTo>
                  <a:lnTo>
                    <a:pt x="250270" y="3762"/>
                  </a:lnTo>
                  <a:lnTo>
                    <a:pt x="2921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175500" y="11760200"/>
              <a:ext cx="241301" cy="50801"/>
            </a:xfrm>
            <a:custGeom>
              <a:avLst/>
              <a:gdLst/>
              <a:ahLst/>
              <a:cxnLst/>
              <a:rect l="0" t="0" r="0" b="0"/>
              <a:pathLst>
                <a:path w="241301" h="50801">
                  <a:moveTo>
                    <a:pt x="0" y="0"/>
                  </a:moveTo>
                  <a:lnTo>
                    <a:pt x="20225" y="6742"/>
                  </a:lnTo>
                  <a:lnTo>
                    <a:pt x="31828" y="10138"/>
                  </a:lnTo>
                  <a:lnTo>
                    <a:pt x="59772" y="17676"/>
                  </a:lnTo>
                  <a:lnTo>
                    <a:pt x="75125" y="20250"/>
                  </a:lnTo>
                  <a:lnTo>
                    <a:pt x="91006" y="21967"/>
                  </a:lnTo>
                  <a:lnTo>
                    <a:pt x="107237" y="23111"/>
                  </a:lnTo>
                  <a:lnTo>
                    <a:pt x="123702" y="25285"/>
                  </a:lnTo>
                  <a:lnTo>
                    <a:pt x="140323" y="28146"/>
                  </a:lnTo>
                  <a:lnTo>
                    <a:pt x="157049" y="31463"/>
                  </a:lnTo>
                  <a:lnTo>
                    <a:pt x="172432" y="35087"/>
                  </a:lnTo>
                  <a:lnTo>
                    <a:pt x="186921" y="38914"/>
                  </a:lnTo>
                  <a:lnTo>
                    <a:pt x="241300" y="50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213600" y="12116322"/>
              <a:ext cx="266701" cy="37579"/>
            </a:xfrm>
            <a:custGeom>
              <a:avLst/>
              <a:gdLst/>
              <a:ahLst/>
              <a:cxnLst/>
              <a:rect l="0" t="0" r="0" b="0"/>
              <a:pathLst>
                <a:path w="266701" h="37579">
                  <a:moveTo>
                    <a:pt x="0" y="12178"/>
                  </a:moveTo>
                  <a:lnTo>
                    <a:pt x="20225" y="5435"/>
                  </a:lnTo>
                  <a:lnTo>
                    <a:pt x="31828" y="3449"/>
                  </a:lnTo>
                  <a:lnTo>
                    <a:pt x="45208" y="2125"/>
                  </a:lnTo>
                  <a:lnTo>
                    <a:pt x="59772" y="1243"/>
                  </a:lnTo>
                  <a:lnTo>
                    <a:pt x="91006" y="262"/>
                  </a:lnTo>
                  <a:lnTo>
                    <a:pt x="107237" y="0"/>
                  </a:lnTo>
                  <a:lnTo>
                    <a:pt x="123702" y="1237"/>
                  </a:lnTo>
                  <a:lnTo>
                    <a:pt x="140323" y="3473"/>
                  </a:lnTo>
                  <a:lnTo>
                    <a:pt x="157049" y="6374"/>
                  </a:lnTo>
                  <a:lnTo>
                    <a:pt x="173844" y="9720"/>
                  </a:lnTo>
                  <a:lnTo>
                    <a:pt x="190684" y="13361"/>
                  </a:lnTo>
                  <a:lnTo>
                    <a:pt x="266700" y="375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264400" y="12484100"/>
              <a:ext cx="215901" cy="12701"/>
            </a:xfrm>
            <a:custGeom>
              <a:avLst/>
              <a:gdLst/>
              <a:ahLst/>
              <a:cxnLst/>
              <a:rect l="0" t="0" r="0" b="0"/>
              <a:pathLst>
                <a:path w="215901" h="12701">
                  <a:moveTo>
                    <a:pt x="0" y="12700"/>
                  </a:moveTo>
                  <a:lnTo>
                    <a:pt x="130349" y="12700"/>
                  </a:lnTo>
                  <a:lnTo>
                    <a:pt x="147577" y="11289"/>
                  </a:lnTo>
                  <a:lnTo>
                    <a:pt x="164707" y="8936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Freeform 121"/>
          <p:cNvSpPr/>
          <p:nvPr/>
        </p:nvSpPr>
        <p:spPr>
          <a:xfrm>
            <a:off x="1452254" y="8394700"/>
            <a:ext cx="3754357" cy="1225930"/>
          </a:xfrm>
          <a:custGeom>
            <a:avLst/>
            <a:gdLst/>
            <a:ahLst/>
            <a:cxnLst/>
            <a:rect l="0" t="0" r="0" b="0"/>
            <a:pathLst>
              <a:path w="3754357" h="1225930">
                <a:moveTo>
                  <a:pt x="3653146" y="38100"/>
                </a:moveTo>
                <a:lnTo>
                  <a:pt x="3632920" y="31358"/>
                </a:lnTo>
                <a:lnTo>
                  <a:pt x="3562139" y="26184"/>
                </a:lnTo>
                <a:lnTo>
                  <a:pt x="3458698" y="29231"/>
                </a:lnTo>
                <a:lnTo>
                  <a:pt x="3347564" y="36931"/>
                </a:lnTo>
                <a:lnTo>
                  <a:pt x="3231991" y="37945"/>
                </a:lnTo>
                <a:lnTo>
                  <a:pt x="3123312" y="36658"/>
                </a:lnTo>
                <a:lnTo>
                  <a:pt x="3018850" y="28041"/>
                </a:lnTo>
                <a:lnTo>
                  <a:pt x="2916685" y="25921"/>
                </a:lnTo>
                <a:lnTo>
                  <a:pt x="2806245" y="24092"/>
                </a:lnTo>
                <a:lnTo>
                  <a:pt x="2701435" y="15368"/>
                </a:lnTo>
                <a:lnTo>
                  <a:pt x="2599201" y="13227"/>
                </a:lnTo>
                <a:lnTo>
                  <a:pt x="2230591" y="12701"/>
                </a:lnTo>
                <a:lnTo>
                  <a:pt x="2107488" y="22752"/>
                </a:lnTo>
                <a:lnTo>
                  <a:pt x="1992499" y="26461"/>
                </a:lnTo>
                <a:lnTo>
                  <a:pt x="1884472" y="38303"/>
                </a:lnTo>
                <a:lnTo>
                  <a:pt x="1766687" y="53707"/>
                </a:lnTo>
                <a:lnTo>
                  <a:pt x="1653765" y="76455"/>
                </a:lnTo>
                <a:lnTo>
                  <a:pt x="1527705" y="91570"/>
                </a:lnTo>
                <a:lnTo>
                  <a:pt x="1472574" y="98628"/>
                </a:lnTo>
                <a:lnTo>
                  <a:pt x="1362005" y="109936"/>
                </a:lnTo>
                <a:lnTo>
                  <a:pt x="1259695" y="120467"/>
                </a:lnTo>
                <a:lnTo>
                  <a:pt x="1126955" y="135346"/>
                </a:lnTo>
                <a:lnTo>
                  <a:pt x="1020768" y="139126"/>
                </a:lnTo>
                <a:lnTo>
                  <a:pt x="784620" y="139684"/>
                </a:lnTo>
                <a:lnTo>
                  <a:pt x="670238" y="150633"/>
                </a:lnTo>
                <a:lnTo>
                  <a:pt x="586802" y="145878"/>
                </a:lnTo>
                <a:lnTo>
                  <a:pt x="484458" y="151541"/>
                </a:lnTo>
                <a:lnTo>
                  <a:pt x="369746" y="159029"/>
                </a:lnTo>
                <a:lnTo>
                  <a:pt x="253195" y="187817"/>
                </a:lnTo>
                <a:lnTo>
                  <a:pt x="169035" y="225128"/>
                </a:lnTo>
                <a:lnTo>
                  <a:pt x="98250" y="256748"/>
                </a:lnTo>
                <a:lnTo>
                  <a:pt x="63136" y="280214"/>
                </a:lnTo>
                <a:lnTo>
                  <a:pt x="53306" y="288409"/>
                </a:lnTo>
                <a:lnTo>
                  <a:pt x="38620" y="308804"/>
                </a:lnTo>
                <a:lnTo>
                  <a:pt x="10953" y="363132"/>
                </a:lnTo>
                <a:lnTo>
                  <a:pt x="2393" y="395166"/>
                </a:lnTo>
                <a:lnTo>
                  <a:pt x="0" y="429629"/>
                </a:lnTo>
                <a:lnTo>
                  <a:pt x="1337" y="448697"/>
                </a:lnTo>
                <a:lnTo>
                  <a:pt x="6586" y="485876"/>
                </a:lnTo>
                <a:lnTo>
                  <a:pt x="25518" y="571042"/>
                </a:lnTo>
                <a:lnTo>
                  <a:pt x="30033" y="607515"/>
                </a:lnTo>
                <a:lnTo>
                  <a:pt x="33451" y="641129"/>
                </a:lnTo>
                <a:lnTo>
                  <a:pt x="51111" y="730560"/>
                </a:lnTo>
                <a:lnTo>
                  <a:pt x="76026" y="876884"/>
                </a:lnTo>
                <a:lnTo>
                  <a:pt x="80243" y="897856"/>
                </a:lnTo>
                <a:lnTo>
                  <a:pt x="88693" y="932446"/>
                </a:lnTo>
                <a:lnTo>
                  <a:pt x="89626" y="969457"/>
                </a:lnTo>
                <a:lnTo>
                  <a:pt x="88159" y="1006603"/>
                </a:lnTo>
                <a:lnTo>
                  <a:pt x="93856" y="1052727"/>
                </a:lnTo>
                <a:lnTo>
                  <a:pt x="95683" y="1085004"/>
                </a:lnTo>
                <a:lnTo>
                  <a:pt x="100259" y="1118165"/>
                </a:lnTo>
                <a:lnTo>
                  <a:pt x="108407" y="1150306"/>
                </a:lnTo>
                <a:lnTo>
                  <a:pt x="121436" y="1178703"/>
                </a:lnTo>
                <a:lnTo>
                  <a:pt x="144638" y="1211747"/>
                </a:lnTo>
                <a:lnTo>
                  <a:pt x="155618" y="1218465"/>
                </a:lnTo>
                <a:lnTo>
                  <a:pt x="182870" y="1225929"/>
                </a:lnTo>
                <a:lnTo>
                  <a:pt x="210034" y="1225483"/>
                </a:lnTo>
                <a:lnTo>
                  <a:pt x="317940" y="1219568"/>
                </a:lnTo>
                <a:lnTo>
                  <a:pt x="415848" y="1209195"/>
                </a:lnTo>
                <a:lnTo>
                  <a:pt x="532187" y="1206855"/>
                </a:lnTo>
                <a:lnTo>
                  <a:pt x="629670" y="1202807"/>
                </a:lnTo>
                <a:lnTo>
                  <a:pt x="715097" y="1194985"/>
                </a:lnTo>
                <a:lnTo>
                  <a:pt x="782923" y="1190271"/>
                </a:lnTo>
                <a:lnTo>
                  <a:pt x="867609" y="1182307"/>
                </a:lnTo>
                <a:lnTo>
                  <a:pt x="969212" y="1179794"/>
                </a:lnTo>
                <a:lnTo>
                  <a:pt x="1101561" y="1165427"/>
                </a:lnTo>
                <a:lnTo>
                  <a:pt x="1237743" y="1149527"/>
                </a:lnTo>
                <a:lnTo>
                  <a:pt x="1338224" y="1143858"/>
                </a:lnTo>
                <a:lnTo>
                  <a:pt x="1436087" y="1134385"/>
                </a:lnTo>
                <a:lnTo>
                  <a:pt x="1540871" y="1124095"/>
                </a:lnTo>
                <a:lnTo>
                  <a:pt x="1646566" y="1114692"/>
                </a:lnTo>
                <a:lnTo>
                  <a:pt x="1752382" y="1104778"/>
                </a:lnTo>
                <a:lnTo>
                  <a:pt x="1858212" y="1094135"/>
                </a:lnTo>
                <a:lnTo>
                  <a:pt x="1967808" y="1078640"/>
                </a:lnTo>
                <a:lnTo>
                  <a:pt x="2074085" y="1066948"/>
                </a:lnTo>
                <a:lnTo>
                  <a:pt x="2208647" y="1046685"/>
                </a:lnTo>
                <a:lnTo>
                  <a:pt x="2315290" y="1035353"/>
                </a:lnTo>
                <a:lnTo>
                  <a:pt x="2428756" y="1025813"/>
                </a:lnTo>
                <a:lnTo>
                  <a:pt x="2541395" y="1017292"/>
                </a:lnTo>
                <a:lnTo>
                  <a:pt x="2645825" y="1009428"/>
                </a:lnTo>
                <a:lnTo>
                  <a:pt x="2751473" y="1004106"/>
                </a:lnTo>
                <a:lnTo>
                  <a:pt x="2868396" y="999607"/>
                </a:lnTo>
                <a:lnTo>
                  <a:pt x="2982926" y="991390"/>
                </a:lnTo>
                <a:lnTo>
                  <a:pt x="3661385" y="990600"/>
                </a:lnTo>
                <a:lnTo>
                  <a:pt x="3711561" y="983858"/>
                </a:lnTo>
                <a:lnTo>
                  <a:pt x="3723133" y="977638"/>
                </a:lnTo>
                <a:lnTo>
                  <a:pt x="3732260" y="969258"/>
                </a:lnTo>
                <a:lnTo>
                  <a:pt x="3739755" y="959439"/>
                </a:lnTo>
                <a:lnTo>
                  <a:pt x="3744752" y="947248"/>
                </a:lnTo>
                <a:lnTo>
                  <a:pt x="3750304" y="918650"/>
                </a:lnTo>
                <a:lnTo>
                  <a:pt x="3752772" y="887126"/>
                </a:lnTo>
                <a:lnTo>
                  <a:pt x="3753868" y="851478"/>
                </a:lnTo>
                <a:lnTo>
                  <a:pt x="3754356" y="807412"/>
                </a:lnTo>
                <a:lnTo>
                  <a:pt x="3750809" y="770894"/>
                </a:lnTo>
                <a:lnTo>
                  <a:pt x="3744529" y="734908"/>
                </a:lnTo>
                <a:lnTo>
                  <a:pt x="3724882" y="602914"/>
                </a:lnTo>
                <a:lnTo>
                  <a:pt x="3722136" y="578331"/>
                </a:lnTo>
                <a:lnTo>
                  <a:pt x="3720306" y="556298"/>
                </a:lnTo>
                <a:lnTo>
                  <a:pt x="3716861" y="518176"/>
                </a:lnTo>
                <a:lnTo>
                  <a:pt x="3710626" y="487122"/>
                </a:lnTo>
                <a:lnTo>
                  <a:pt x="3706915" y="455447"/>
                </a:lnTo>
                <a:lnTo>
                  <a:pt x="3703854" y="423965"/>
                </a:lnTo>
                <a:lnTo>
                  <a:pt x="3697790" y="395862"/>
                </a:lnTo>
                <a:lnTo>
                  <a:pt x="3686443" y="349498"/>
                </a:lnTo>
                <a:lnTo>
                  <a:pt x="3682055" y="316669"/>
                </a:lnTo>
                <a:lnTo>
                  <a:pt x="3678694" y="280441"/>
                </a:lnTo>
                <a:lnTo>
                  <a:pt x="3672497" y="236118"/>
                </a:lnTo>
                <a:lnTo>
                  <a:pt x="3670280" y="212445"/>
                </a:lnTo>
                <a:lnTo>
                  <a:pt x="3668802" y="188197"/>
                </a:lnTo>
                <a:lnTo>
                  <a:pt x="3667159" y="141499"/>
                </a:lnTo>
                <a:lnTo>
                  <a:pt x="3666430" y="101928"/>
                </a:lnTo>
                <a:lnTo>
                  <a:pt x="3662342" y="69290"/>
                </a:lnTo>
                <a:lnTo>
                  <a:pt x="364044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7171683" y="10400938"/>
            <a:ext cx="147269" cy="153153"/>
          </a:xfrm>
          <a:custGeom>
            <a:avLst/>
            <a:gdLst/>
            <a:ahLst/>
            <a:cxnLst/>
            <a:rect l="0" t="0" r="0" b="0"/>
            <a:pathLst>
              <a:path w="147269" h="153153">
                <a:moveTo>
                  <a:pt x="105417" y="13062"/>
                </a:moveTo>
                <a:lnTo>
                  <a:pt x="85191" y="6320"/>
                </a:lnTo>
                <a:lnTo>
                  <a:pt x="74999" y="5745"/>
                </a:lnTo>
                <a:lnTo>
                  <a:pt x="63971" y="6773"/>
                </a:lnTo>
                <a:lnTo>
                  <a:pt x="52386" y="8869"/>
                </a:lnTo>
                <a:lnTo>
                  <a:pt x="41841" y="14500"/>
                </a:lnTo>
                <a:lnTo>
                  <a:pt x="31988" y="22487"/>
                </a:lnTo>
                <a:lnTo>
                  <a:pt x="22598" y="32046"/>
                </a:lnTo>
                <a:lnTo>
                  <a:pt x="14926" y="44062"/>
                </a:lnTo>
                <a:lnTo>
                  <a:pt x="8401" y="57718"/>
                </a:lnTo>
                <a:lnTo>
                  <a:pt x="2639" y="72466"/>
                </a:lnTo>
                <a:lnTo>
                  <a:pt x="210" y="86531"/>
                </a:lnTo>
                <a:lnTo>
                  <a:pt x="0" y="100141"/>
                </a:lnTo>
                <a:lnTo>
                  <a:pt x="1272" y="113448"/>
                </a:lnTo>
                <a:lnTo>
                  <a:pt x="6354" y="123730"/>
                </a:lnTo>
                <a:lnTo>
                  <a:pt x="13975" y="131997"/>
                </a:lnTo>
                <a:lnTo>
                  <a:pt x="23289" y="138918"/>
                </a:lnTo>
                <a:lnTo>
                  <a:pt x="33731" y="142122"/>
                </a:lnTo>
                <a:lnTo>
                  <a:pt x="44926" y="142846"/>
                </a:lnTo>
                <a:lnTo>
                  <a:pt x="56623" y="141918"/>
                </a:lnTo>
                <a:lnTo>
                  <a:pt x="68654" y="139888"/>
                </a:lnTo>
                <a:lnTo>
                  <a:pt x="80908" y="137124"/>
                </a:lnTo>
                <a:lnTo>
                  <a:pt x="93311" y="133870"/>
                </a:lnTo>
                <a:lnTo>
                  <a:pt x="104402" y="127467"/>
                </a:lnTo>
                <a:lnTo>
                  <a:pt x="114617" y="118965"/>
                </a:lnTo>
                <a:lnTo>
                  <a:pt x="124250" y="109064"/>
                </a:lnTo>
                <a:lnTo>
                  <a:pt x="132084" y="98230"/>
                </a:lnTo>
                <a:lnTo>
                  <a:pt x="138717" y="86773"/>
                </a:lnTo>
                <a:lnTo>
                  <a:pt x="144550" y="74903"/>
                </a:lnTo>
                <a:lnTo>
                  <a:pt x="147028" y="62755"/>
                </a:lnTo>
                <a:lnTo>
                  <a:pt x="147268" y="50424"/>
                </a:lnTo>
                <a:lnTo>
                  <a:pt x="146018" y="37970"/>
                </a:lnTo>
                <a:lnTo>
                  <a:pt x="142362" y="26845"/>
                </a:lnTo>
                <a:lnTo>
                  <a:pt x="137102" y="16605"/>
                </a:lnTo>
                <a:lnTo>
                  <a:pt x="130774" y="6958"/>
                </a:lnTo>
                <a:lnTo>
                  <a:pt x="122322" y="1937"/>
                </a:lnTo>
                <a:lnTo>
                  <a:pt x="112453" y="0"/>
                </a:lnTo>
                <a:lnTo>
                  <a:pt x="101641" y="120"/>
                </a:lnTo>
                <a:lnTo>
                  <a:pt x="91610" y="4434"/>
                </a:lnTo>
                <a:lnTo>
                  <a:pt x="82102" y="11544"/>
                </a:lnTo>
                <a:lnTo>
                  <a:pt x="46562" y="46628"/>
                </a:lnTo>
                <a:lnTo>
                  <a:pt x="39369" y="56606"/>
                </a:lnTo>
                <a:lnTo>
                  <a:pt x="33163" y="67492"/>
                </a:lnTo>
                <a:lnTo>
                  <a:pt x="27613" y="78982"/>
                </a:lnTo>
                <a:lnTo>
                  <a:pt x="25326" y="90875"/>
                </a:lnTo>
                <a:lnTo>
                  <a:pt x="25212" y="103037"/>
                </a:lnTo>
                <a:lnTo>
                  <a:pt x="26547" y="115379"/>
                </a:lnTo>
                <a:lnTo>
                  <a:pt x="30259" y="126428"/>
                </a:lnTo>
                <a:lnTo>
                  <a:pt x="35556" y="136617"/>
                </a:lnTo>
                <a:lnTo>
                  <a:pt x="41910" y="146232"/>
                </a:lnTo>
                <a:lnTo>
                  <a:pt x="50379" y="151231"/>
                </a:lnTo>
                <a:lnTo>
                  <a:pt x="60258" y="153152"/>
                </a:lnTo>
                <a:lnTo>
                  <a:pt x="71078" y="153022"/>
                </a:lnTo>
                <a:lnTo>
                  <a:pt x="81113" y="150113"/>
                </a:lnTo>
                <a:lnTo>
                  <a:pt x="90625" y="145351"/>
                </a:lnTo>
                <a:lnTo>
                  <a:pt x="99789" y="139355"/>
                </a:lnTo>
                <a:lnTo>
                  <a:pt x="107309" y="131123"/>
                </a:lnTo>
                <a:lnTo>
                  <a:pt x="113734" y="121403"/>
                </a:lnTo>
                <a:lnTo>
                  <a:pt x="119428" y="110689"/>
                </a:lnTo>
                <a:lnTo>
                  <a:pt x="121813" y="97902"/>
                </a:lnTo>
                <a:lnTo>
                  <a:pt x="121992" y="83733"/>
                </a:lnTo>
                <a:lnTo>
                  <a:pt x="120700" y="68643"/>
                </a:lnTo>
                <a:lnTo>
                  <a:pt x="117017" y="55760"/>
                </a:lnTo>
                <a:lnTo>
                  <a:pt x="111739" y="44350"/>
                </a:lnTo>
                <a:lnTo>
                  <a:pt x="105398" y="33920"/>
                </a:lnTo>
                <a:lnTo>
                  <a:pt x="98349" y="29789"/>
                </a:lnTo>
                <a:lnTo>
                  <a:pt x="90827" y="29857"/>
                </a:lnTo>
                <a:lnTo>
                  <a:pt x="82990" y="32725"/>
                </a:lnTo>
                <a:lnTo>
                  <a:pt x="76354" y="38871"/>
                </a:lnTo>
                <a:lnTo>
                  <a:pt x="70519" y="47201"/>
                </a:lnTo>
                <a:lnTo>
                  <a:pt x="65219" y="56988"/>
                </a:lnTo>
                <a:lnTo>
                  <a:pt x="61684" y="69157"/>
                </a:lnTo>
                <a:lnTo>
                  <a:pt x="59329" y="82915"/>
                </a:lnTo>
                <a:lnTo>
                  <a:pt x="57758" y="97730"/>
                </a:lnTo>
                <a:lnTo>
                  <a:pt x="59533" y="110429"/>
                </a:lnTo>
                <a:lnTo>
                  <a:pt x="63538" y="121718"/>
                </a:lnTo>
                <a:lnTo>
                  <a:pt x="69031" y="132066"/>
                </a:lnTo>
                <a:lnTo>
                  <a:pt x="75515" y="136142"/>
                </a:lnTo>
                <a:lnTo>
                  <a:pt x="82661" y="136038"/>
                </a:lnTo>
                <a:lnTo>
                  <a:pt x="90245" y="133146"/>
                </a:lnTo>
                <a:lnTo>
                  <a:pt x="96714" y="126984"/>
                </a:lnTo>
                <a:lnTo>
                  <a:pt x="102437" y="118643"/>
                </a:lnTo>
                <a:lnTo>
                  <a:pt x="107664" y="108849"/>
                </a:lnTo>
                <a:lnTo>
                  <a:pt x="112559" y="98087"/>
                </a:lnTo>
                <a:lnTo>
                  <a:pt x="117234" y="86679"/>
                </a:lnTo>
                <a:lnTo>
                  <a:pt x="121761" y="74839"/>
                </a:lnTo>
                <a:lnTo>
                  <a:pt x="121957" y="64124"/>
                </a:lnTo>
                <a:lnTo>
                  <a:pt x="119266" y="54160"/>
                </a:lnTo>
                <a:lnTo>
                  <a:pt x="114649" y="44694"/>
                </a:lnTo>
                <a:lnTo>
                  <a:pt x="107338" y="41205"/>
                </a:lnTo>
                <a:lnTo>
                  <a:pt x="98232" y="41702"/>
                </a:lnTo>
                <a:lnTo>
                  <a:pt x="87926" y="44855"/>
                </a:lnTo>
                <a:lnTo>
                  <a:pt x="78234" y="49779"/>
                </a:lnTo>
                <a:lnTo>
                  <a:pt x="68951" y="55884"/>
                </a:lnTo>
                <a:lnTo>
                  <a:pt x="59939" y="62777"/>
                </a:lnTo>
                <a:lnTo>
                  <a:pt x="52521" y="71605"/>
                </a:lnTo>
                <a:lnTo>
                  <a:pt x="46164" y="81724"/>
                </a:lnTo>
                <a:lnTo>
                  <a:pt x="40514" y="92703"/>
                </a:lnTo>
                <a:lnTo>
                  <a:pt x="39571" y="102844"/>
                </a:lnTo>
                <a:lnTo>
                  <a:pt x="41764" y="112428"/>
                </a:lnTo>
                <a:lnTo>
                  <a:pt x="46048" y="121639"/>
                </a:lnTo>
                <a:lnTo>
                  <a:pt x="53138" y="124958"/>
                </a:lnTo>
                <a:lnTo>
                  <a:pt x="62097" y="124348"/>
                </a:lnTo>
                <a:lnTo>
                  <a:pt x="72304" y="121119"/>
                </a:lnTo>
                <a:lnTo>
                  <a:pt x="80519" y="114733"/>
                </a:lnTo>
                <a:lnTo>
                  <a:pt x="87407" y="106243"/>
                </a:lnTo>
                <a:lnTo>
                  <a:pt x="93410" y="96349"/>
                </a:lnTo>
                <a:lnTo>
                  <a:pt x="93179" y="91164"/>
                </a:lnTo>
                <a:lnTo>
                  <a:pt x="88791" y="89119"/>
                </a:lnTo>
                <a:lnTo>
                  <a:pt x="54617" y="11466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7112000" y="9398000"/>
            <a:ext cx="266701" cy="25401"/>
          </a:xfrm>
          <a:custGeom>
            <a:avLst/>
            <a:gdLst/>
            <a:ahLst/>
            <a:cxnLst/>
            <a:rect l="0" t="0" r="0" b="0"/>
            <a:pathLst>
              <a:path w="266701" h="25401">
                <a:moveTo>
                  <a:pt x="0" y="0"/>
                </a:moveTo>
                <a:lnTo>
                  <a:pt x="20225" y="6741"/>
                </a:lnTo>
                <a:lnTo>
                  <a:pt x="31828" y="8728"/>
                </a:lnTo>
                <a:lnTo>
                  <a:pt x="45208" y="10052"/>
                </a:lnTo>
                <a:lnTo>
                  <a:pt x="59772" y="10934"/>
                </a:lnTo>
                <a:lnTo>
                  <a:pt x="91006" y="11915"/>
                </a:lnTo>
                <a:lnTo>
                  <a:pt x="163791" y="12544"/>
                </a:lnTo>
                <a:lnTo>
                  <a:pt x="182571" y="14007"/>
                </a:lnTo>
                <a:lnTo>
                  <a:pt x="26670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7" name="Group 126"/>
          <p:cNvGrpSpPr/>
          <p:nvPr/>
        </p:nvGrpSpPr>
        <p:grpSpPr>
          <a:xfrm>
            <a:off x="7112000" y="8851900"/>
            <a:ext cx="279401" cy="273401"/>
            <a:chOff x="7112000" y="8851900"/>
            <a:chExt cx="279401" cy="273401"/>
          </a:xfrm>
        </p:grpSpPr>
        <p:sp>
          <p:nvSpPr>
            <p:cNvPr id="125" name="Freeform 124"/>
            <p:cNvSpPr/>
            <p:nvPr/>
          </p:nvSpPr>
          <p:spPr>
            <a:xfrm>
              <a:off x="7112000" y="9055100"/>
              <a:ext cx="266701" cy="70201"/>
            </a:xfrm>
            <a:custGeom>
              <a:avLst/>
              <a:gdLst/>
              <a:ahLst/>
              <a:cxnLst/>
              <a:rect l="0" t="0" r="0" b="0"/>
              <a:pathLst>
                <a:path w="266701" h="70201">
                  <a:moveTo>
                    <a:pt x="0" y="0"/>
                  </a:moveTo>
                  <a:lnTo>
                    <a:pt x="13484" y="13484"/>
                  </a:lnTo>
                  <a:lnTo>
                    <a:pt x="21689" y="20278"/>
                  </a:lnTo>
                  <a:lnTo>
                    <a:pt x="31393" y="27629"/>
                  </a:lnTo>
                  <a:lnTo>
                    <a:pt x="42095" y="35352"/>
                  </a:lnTo>
                  <a:lnTo>
                    <a:pt x="53463" y="41912"/>
                  </a:lnTo>
                  <a:lnTo>
                    <a:pt x="65275" y="47697"/>
                  </a:lnTo>
                  <a:lnTo>
                    <a:pt x="77383" y="52964"/>
                  </a:lnTo>
                  <a:lnTo>
                    <a:pt x="91100" y="56476"/>
                  </a:lnTo>
                  <a:lnTo>
                    <a:pt x="105888" y="58817"/>
                  </a:lnTo>
                  <a:lnTo>
                    <a:pt x="121392" y="60378"/>
                  </a:lnTo>
                  <a:lnTo>
                    <a:pt x="135961" y="62830"/>
                  </a:lnTo>
                  <a:lnTo>
                    <a:pt x="149907" y="65875"/>
                  </a:lnTo>
                  <a:lnTo>
                    <a:pt x="163438" y="69317"/>
                  </a:lnTo>
                  <a:lnTo>
                    <a:pt x="176692" y="70200"/>
                  </a:lnTo>
                  <a:lnTo>
                    <a:pt x="266700" y="63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137400" y="8851900"/>
              <a:ext cx="254001" cy="10935"/>
            </a:xfrm>
            <a:custGeom>
              <a:avLst/>
              <a:gdLst/>
              <a:ahLst/>
              <a:cxnLst/>
              <a:rect l="0" t="0" r="0" b="0"/>
              <a:pathLst>
                <a:path w="254001" h="10935">
                  <a:moveTo>
                    <a:pt x="0" y="0"/>
                  </a:moveTo>
                  <a:lnTo>
                    <a:pt x="20225" y="6741"/>
                  </a:lnTo>
                  <a:lnTo>
                    <a:pt x="33239" y="8728"/>
                  </a:lnTo>
                  <a:lnTo>
                    <a:pt x="48970" y="10052"/>
                  </a:lnTo>
                  <a:lnTo>
                    <a:pt x="66513" y="10934"/>
                  </a:lnTo>
                  <a:lnTo>
                    <a:pt x="83853" y="10111"/>
                  </a:lnTo>
                  <a:lnTo>
                    <a:pt x="101057" y="8152"/>
                  </a:lnTo>
                  <a:lnTo>
                    <a:pt x="118171" y="5435"/>
                  </a:lnTo>
                  <a:lnTo>
                    <a:pt x="136636" y="3623"/>
                  </a:lnTo>
                  <a:lnTo>
                    <a:pt x="156002" y="2415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880100" y="9740900"/>
            <a:ext cx="3086101" cy="469901"/>
            <a:chOff x="5880100" y="9740900"/>
            <a:chExt cx="3086101" cy="469901"/>
          </a:xfrm>
        </p:grpSpPr>
        <p:sp>
          <p:nvSpPr>
            <p:cNvPr id="128" name="Freeform 127"/>
            <p:cNvSpPr/>
            <p:nvPr/>
          </p:nvSpPr>
          <p:spPr>
            <a:xfrm>
              <a:off x="7150100" y="9740900"/>
              <a:ext cx="241301" cy="12701"/>
            </a:xfrm>
            <a:custGeom>
              <a:avLst/>
              <a:gdLst/>
              <a:ahLst/>
              <a:cxnLst/>
              <a:rect l="0" t="0" r="0" b="0"/>
              <a:pathLst>
                <a:path w="241301" h="12701">
                  <a:moveTo>
                    <a:pt x="0" y="0"/>
                  </a:moveTo>
                  <a:lnTo>
                    <a:pt x="20225" y="6741"/>
                  </a:lnTo>
                  <a:lnTo>
                    <a:pt x="31828" y="8728"/>
                  </a:lnTo>
                  <a:lnTo>
                    <a:pt x="45208" y="10052"/>
                  </a:lnTo>
                  <a:lnTo>
                    <a:pt x="59772" y="10934"/>
                  </a:lnTo>
                  <a:lnTo>
                    <a:pt x="75125" y="10111"/>
                  </a:lnTo>
                  <a:lnTo>
                    <a:pt x="91006" y="8152"/>
                  </a:lnTo>
                  <a:lnTo>
                    <a:pt x="107237" y="5435"/>
                  </a:lnTo>
                  <a:lnTo>
                    <a:pt x="123702" y="3623"/>
                  </a:lnTo>
                  <a:lnTo>
                    <a:pt x="140323" y="2415"/>
                  </a:lnTo>
                  <a:lnTo>
                    <a:pt x="157049" y="1610"/>
                  </a:lnTo>
                  <a:lnTo>
                    <a:pt x="172432" y="2485"/>
                  </a:lnTo>
                  <a:lnTo>
                    <a:pt x="2413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934200" y="9880600"/>
              <a:ext cx="38101" cy="254001"/>
            </a:xfrm>
            <a:custGeom>
              <a:avLst/>
              <a:gdLst/>
              <a:ahLst/>
              <a:cxnLst/>
              <a:rect l="0" t="0" r="0" b="0"/>
              <a:pathLst>
                <a:path w="38101" h="254001">
                  <a:moveTo>
                    <a:pt x="0" y="0"/>
                  </a:moveTo>
                  <a:lnTo>
                    <a:pt x="17676" y="53030"/>
                  </a:lnTo>
                  <a:lnTo>
                    <a:pt x="21662" y="66397"/>
                  </a:lnTo>
                  <a:lnTo>
                    <a:pt x="29853" y="96302"/>
                  </a:lnTo>
                  <a:lnTo>
                    <a:pt x="32601" y="112179"/>
                  </a:lnTo>
                  <a:lnTo>
                    <a:pt x="34435" y="128408"/>
                  </a:lnTo>
                  <a:lnTo>
                    <a:pt x="35656" y="144872"/>
                  </a:lnTo>
                  <a:lnTo>
                    <a:pt x="36471" y="161492"/>
                  </a:lnTo>
                  <a:lnTo>
                    <a:pt x="37014" y="178217"/>
                  </a:lnTo>
                  <a:lnTo>
                    <a:pt x="38100" y="254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710983" y="9906000"/>
              <a:ext cx="7318" cy="266701"/>
            </a:xfrm>
            <a:custGeom>
              <a:avLst/>
              <a:gdLst/>
              <a:ahLst/>
              <a:cxnLst/>
              <a:rect l="0" t="0" r="0" b="0"/>
              <a:pathLst>
                <a:path w="7318" h="266701">
                  <a:moveTo>
                    <a:pt x="7317" y="0"/>
                  </a:moveTo>
                  <a:lnTo>
                    <a:pt x="575" y="20225"/>
                  </a:lnTo>
                  <a:lnTo>
                    <a:pt x="0" y="31828"/>
                  </a:lnTo>
                  <a:lnTo>
                    <a:pt x="1028" y="45208"/>
                  </a:lnTo>
                  <a:lnTo>
                    <a:pt x="3124" y="59772"/>
                  </a:lnTo>
                  <a:lnTo>
                    <a:pt x="4521" y="75125"/>
                  </a:lnTo>
                  <a:lnTo>
                    <a:pt x="5453" y="91006"/>
                  </a:lnTo>
                  <a:lnTo>
                    <a:pt x="6075" y="107237"/>
                  </a:lnTo>
                  <a:lnTo>
                    <a:pt x="6948" y="163791"/>
                  </a:lnTo>
                  <a:lnTo>
                    <a:pt x="7317" y="266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477000" y="9944100"/>
              <a:ext cx="25401" cy="241301"/>
            </a:xfrm>
            <a:custGeom>
              <a:avLst/>
              <a:gdLst/>
              <a:ahLst/>
              <a:cxnLst/>
              <a:rect l="0" t="0" r="0" b="0"/>
              <a:pathLst>
                <a:path w="25401" h="241301">
                  <a:moveTo>
                    <a:pt x="0" y="0"/>
                  </a:moveTo>
                  <a:lnTo>
                    <a:pt x="0" y="26968"/>
                  </a:lnTo>
                  <a:lnTo>
                    <a:pt x="1411" y="39144"/>
                  </a:lnTo>
                  <a:lnTo>
                    <a:pt x="3762" y="51496"/>
                  </a:lnTo>
                  <a:lnTo>
                    <a:pt x="6741" y="63964"/>
                  </a:lnTo>
                  <a:lnTo>
                    <a:pt x="8727" y="77920"/>
                  </a:lnTo>
                  <a:lnTo>
                    <a:pt x="10052" y="92869"/>
                  </a:lnTo>
                  <a:lnTo>
                    <a:pt x="10934" y="108479"/>
                  </a:lnTo>
                  <a:lnTo>
                    <a:pt x="12934" y="124531"/>
                  </a:lnTo>
                  <a:lnTo>
                    <a:pt x="15678" y="140875"/>
                  </a:lnTo>
                  <a:lnTo>
                    <a:pt x="18919" y="157417"/>
                  </a:lnTo>
                  <a:lnTo>
                    <a:pt x="21079" y="174089"/>
                  </a:lnTo>
                  <a:lnTo>
                    <a:pt x="22519" y="190848"/>
                  </a:lnTo>
                  <a:lnTo>
                    <a:pt x="25400" y="241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197600" y="9969500"/>
              <a:ext cx="23112" cy="228601"/>
            </a:xfrm>
            <a:custGeom>
              <a:avLst/>
              <a:gdLst/>
              <a:ahLst/>
              <a:cxnLst/>
              <a:rect l="0" t="0" r="0" b="0"/>
              <a:pathLst>
                <a:path w="23112" h="228601">
                  <a:moveTo>
                    <a:pt x="0" y="0"/>
                  </a:moveTo>
                  <a:lnTo>
                    <a:pt x="17676" y="88382"/>
                  </a:lnTo>
                  <a:lnTo>
                    <a:pt x="20251" y="106899"/>
                  </a:lnTo>
                  <a:lnTo>
                    <a:pt x="21967" y="124888"/>
                  </a:lnTo>
                  <a:lnTo>
                    <a:pt x="23111" y="142526"/>
                  </a:lnTo>
                  <a:lnTo>
                    <a:pt x="22463" y="159928"/>
                  </a:lnTo>
                  <a:lnTo>
                    <a:pt x="20620" y="177174"/>
                  </a:lnTo>
                  <a:lnTo>
                    <a:pt x="12700" y="228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880100" y="9982200"/>
              <a:ext cx="12701" cy="228601"/>
            </a:xfrm>
            <a:custGeom>
              <a:avLst/>
              <a:gdLst/>
              <a:ahLst/>
              <a:cxnLst/>
              <a:rect l="0" t="0" r="0" b="0"/>
              <a:pathLst>
                <a:path w="12701" h="228601">
                  <a:moveTo>
                    <a:pt x="12700" y="0"/>
                  </a:moveTo>
                  <a:lnTo>
                    <a:pt x="5958" y="26968"/>
                  </a:lnTo>
                  <a:lnTo>
                    <a:pt x="3972" y="40556"/>
                  </a:lnTo>
                  <a:lnTo>
                    <a:pt x="2647" y="55260"/>
                  </a:lnTo>
                  <a:lnTo>
                    <a:pt x="1765" y="70706"/>
                  </a:lnTo>
                  <a:lnTo>
                    <a:pt x="784" y="102921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634465" y="9855200"/>
              <a:ext cx="10936" cy="266701"/>
            </a:xfrm>
            <a:custGeom>
              <a:avLst/>
              <a:gdLst/>
              <a:ahLst/>
              <a:cxnLst/>
              <a:rect l="0" t="0" r="0" b="0"/>
              <a:pathLst>
                <a:path w="10936" h="266701">
                  <a:moveTo>
                    <a:pt x="10935" y="0"/>
                  </a:moveTo>
                  <a:lnTo>
                    <a:pt x="4193" y="20225"/>
                  </a:lnTo>
                  <a:lnTo>
                    <a:pt x="2206" y="31828"/>
                  </a:lnTo>
                  <a:lnTo>
                    <a:pt x="882" y="45208"/>
                  </a:lnTo>
                  <a:lnTo>
                    <a:pt x="0" y="59772"/>
                  </a:lnTo>
                  <a:lnTo>
                    <a:pt x="823" y="76537"/>
                  </a:lnTo>
                  <a:lnTo>
                    <a:pt x="2782" y="94769"/>
                  </a:lnTo>
                  <a:lnTo>
                    <a:pt x="5499" y="113979"/>
                  </a:lnTo>
                  <a:lnTo>
                    <a:pt x="7311" y="133841"/>
                  </a:lnTo>
                  <a:lnTo>
                    <a:pt x="8519" y="154139"/>
                  </a:lnTo>
                  <a:lnTo>
                    <a:pt x="9861" y="194095"/>
                  </a:lnTo>
                  <a:lnTo>
                    <a:pt x="10935" y="266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7988300" y="9931400"/>
              <a:ext cx="12701" cy="190501"/>
            </a:xfrm>
            <a:custGeom>
              <a:avLst/>
              <a:gdLst/>
              <a:ahLst/>
              <a:cxnLst/>
              <a:rect l="0" t="0" r="0" b="0"/>
              <a:pathLst>
                <a:path w="12701" h="190501">
                  <a:moveTo>
                    <a:pt x="12700" y="0"/>
                  </a:moveTo>
                  <a:lnTo>
                    <a:pt x="5958" y="20225"/>
                  </a:lnTo>
                  <a:lnTo>
                    <a:pt x="3971" y="31828"/>
                  </a:lnTo>
                  <a:lnTo>
                    <a:pt x="2647" y="45208"/>
                  </a:lnTo>
                  <a:lnTo>
                    <a:pt x="1765" y="59772"/>
                  </a:lnTo>
                  <a:lnTo>
                    <a:pt x="784" y="91006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420100" y="9880600"/>
              <a:ext cx="12701" cy="228601"/>
            </a:xfrm>
            <a:custGeom>
              <a:avLst/>
              <a:gdLst/>
              <a:ahLst/>
              <a:cxnLst/>
              <a:rect l="0" t="0" r="0" b="0"/>
              <a:pathLst>
                <a:path w="12701" h="228601">
                  <a:moveTo>
                    <a:pt x="12700" y="0"/>
                  </a:moveTo>
                  <a:lnTo>
                    <a:pt x="5958" y="26968"/>
                  </a:lnTo>
                  <a:lnTo>
                    <a:pt x="5383" y="39144"/>
                  </a:lnTo>
                  <a:lnTo>
                    <a:pt x="6411" y="51496"/>
                  </a:lnTo>
                  <a:lnTo>
                    <a:pt x="8507" y="63964"/>
                  </a:lnTo>
                  <a:lnTo>
                    <a:pt x="8494" y="77920"/>
                  </a:lnTo>
                  <a:lnTo>
                    <a:pt x="7073" y="92869"/>
                  </a:lnTo>
                  <a:lnTo>
                    <a:pt x="4715" y="108479"/>
                  </a:lnTo>
                  <a:lnTo>
                    <a:pt x="3143" y="125941"/>
                  </a:lnTo>
                  <a:lnTo>
                    <a:pt x="2095" y="144639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966200" y="9842500"/>
              <a:ext cx="1" cy="127001"/>
            </a:xfrm>
            <a:custGeom>
              <a:avLst/>
              <a:gdLst/>
              <a:ahLst/>
              <a:cxnLst/>
              <a:rect l="0" t="0" r="0" b="0"/>
              <a:pathLst>
                <a:path w="1" h="127001">
                  <a:moveTo>
                    <a:pt x="0" y="0"/>
                  </a:move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Freeform 138"/>
          <p:cNvSpPr/>
          <p:nvPr/>
        </p:nvSpPr>
        <p:spPr>
          <a:xfrm>
            <a:off x="7721600" y="10706100"/>
            <a:ext cx="12701" cy="1"/>
          </a:xfrm>
          <a:custGeom>
            <a:avLst/>
            <a:gdLst/>
            <a:ahLst/>
            <a:cxnLst/>
            <a:rect l="0" t="0" r="0" b="0"/>
            <a:pathLst>
              <a:path w="12701" h="1">
                <a:moveTo>
                  <a:pt x="1270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8888066" y="10667972"/>
            <a:ext cx="53445" cy="37708"/>
          </a:xfrm>
          <a:custGeom>
            <a:avLst/>
            <a:gdLst/>
            <a:ahLst/>
            <a:cxnLst/>
            <a:rect l="0" t="0" r="0" b="0"/>
            <a:pathLst>
              <a:path w="53445" h="37708">
                <a:moveTo>
                  <a:pt x="14634" y="28"/>
                </a:moveTo>
                <a:lnTo>
                  <a:pt x="1149" y="13512"/>
                </a:lnTo>
                <a:lnTo>
                  <a:pt x="0" y="20306"/>
                </a:lnTo>
                <a:lnTo>
                  <a:pt x="2055" y="27657"/>
                </a:lnTo>
                <a:lnTo>
                  <a:pt x="6248" y="35380"/>
                </a:lnTo>
                <a:lnTo>
                  <a:pt x="13276" y="37707"/>
                </a:lnTo>
                <a:lnTo>
                  <a:pt x="22196" y="36436"/>
                </a:lnTo>
                <a:lnTo>
                  <a:pt x="32375" y="32767"/>
                </a:lnTo>
                <a:lnTo>
                  <a:pt x="40572" y="26087"/>
                </a:lnTo>
                <a:lnTo>
                  <a:pt x="47448" y="17400"/>
                </a:lnTo>
                <a:lnTo>
                  <a:pt x="53444" y="7376"/>
                </a:lnTo>
                <a:lnTo>
                  <a:pt x="51796" y="2104"/>
                </a:lnTo>
                <a:lnTo>
                  <a:pt x="45053" y="0"/>
                </a:lnTo>
                <a:lnTo>
                  <a:pt x="34913" y="10"/>
                </a:lnTo>
                <a:lnTo>
                  <a:pt x="26742" y="4249"/>
                </a:lnTo>
                <a:lnTo>
                  <a:pt x="19884" y="11308"/>
                </a:lnTo>
                <a:lnTo>
                  <a:pt x="13900" y="20248"/>
                </a:lnTo>
                <a:lnTo>
                  <a:pt x="15556" y="24797"/>
                </a:lnTo>
                <a:lnTo>
                  <a:pt x="22304" y="26418"/>
                </a:lnTo>
                <a:lnTo>
                  <a:pt x="32447" y="26088"/>
                </a:lnTo>
                <a:lnTo>
                  <a:pt x="37798" y="21635"/>
                </a:lnTo>
                <a:lnTo>
                  <a:pt x="39954" y="14432"/>
                </a:lnTo>
                <a:lnTo>
                  <a:pt x="39981" y="5397"/>
                </a:lnTo>
                <a:lnTo>
                  <a:pt x="35765" y="2196"/>
                </a:lnTo>
                <a:lnTo>
                  <a:pt x="28721" y="2884"/>
                </a:lnTo>
                <a:lnTo>
                  <a:pt x="19792" y="6165"/>
                </a:lnTo>
                <a:lnTo>
                  <a:pt x="16661" y="11175"/>
                </a:lnTo>
                <a:lnTo>
                  <a:pt x="17396" y="17337"/>
                </a:lnTo>
                <a:lnTo>
                  <a:pt x="20709" y="24267"/>
                </a:lnTo>
                <a:lnTo>
                  <a:pt x="25739" y="26065"/>
                </a:lnTo>
                <a:lnTo>
                  <a:pt x="31915" y="24442"/>
                </a:lnTo>
                <a:lnTo>
                  <a:pt x="14634" y="1272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" name="Group 142"/>
          <p:cNvGrpSpPr/>
          <p:nvPr/>
        </p:nvGrpSpPr>
        <p:grpSpPr>
          <a:xfrm>
            <a:off x="5346700" y="8940800"/>
            <a:ext cx="4089401" cy="2362201"/>
            <a:chOff x="5346700" y="8940800"/>
            <a:chExt cx="4089401" cy="2362201"/>
          </a:xfrm>
        </p:grpSpPr>
        <p:sp>
          <p:nvSpPr>
            <p:cNvPr id="141" name="Freeform 140"/>
            <p:cNvSpPr/>
            <p:nvPr/>
          </p:nvSpPr>
          <p:spPr>
            <a:xfrm>
              <a:off x="8877300" y="10605481"/>
              <a:ext cx="51983" cy="38002"/>
            </a:xfrm>
            <a:custGeom>
              <a:avLst/>
              <a:gdLst/>
              <a:ahLst/>
              <a:cxnLst/>
              <a:rect l="0" t="0" r="0" b="0"/>
              <a:pathLst>
                <a:path w="51983" h="38002">
                  <a:moveTo>
                    <a:pt x="0" y="24419"/>
                  </a:moveTo>
                  <a:lnTo>
                    <a:pt x="26968" y="17677"/>
                  </a:lnTo>
                  <a:lnTo>
                    <a:pt x="32089" y="12868"/>
                  </a:lnTo>
                  <a:lnTo>
                    <a:pt x="32682" y="6841"/>
                  </a:lnTo>
                  <a:lnTo>
                    <a:pt x="30254" y="0"/>
                  </a:lnTo>
                  <a:lnTo>
                    <a:pt x="28636" y="1084"/>
                  </a:lnTo>
                  <a:lnTo>
                    <a:pt x="27558" y="7451"/>
                  </a:lnTo>
                  <a:lnTo>
                    <a:pt x="26838" y="17341"/>
                  </a:lnTo>
                  <a:lnTo>
                    <a:pt x="30592" y="25344"/>
                  </a:lnTo>
                  <a:lnTo>
                    <a:pt x="37327" y="32092"/>
                  </a:lnTo>
                  <a:lnTo>
                    <a:pt x="46052" y="38001"/>
                  </a:lnTo>
                  <a:lnTo>
                    <a:pt x="50457" y="37707"/>
                  </a:lnTo>
                  <a:lnTo>
                    <a:pt x="51982" y="33277"/>
                  </a:lnTo>
                  <a:lnTo>
                    <a:pt x="51588" y="26091"/>
                  </a:lnTo>
                  <a:lnTo>
                    <a:pt x="47092" y="22712"/>
                  </a:lnTo>
                  <a:lnTo>
                    <a:pt x="39861" y="21869"/>
                  </a:lnTo>
                  <a:lnTo>
                    <a:pt x="12700" y="244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346700" y="8940800"/>
              <a:ext cx="4089401" cy="2362201"/>
            </a:xfrm>
            <a:custGeom>
              <a:avLst/>
              <a:gdLst/>
              <a:ahLst/>
              <a:cxnLst/>
              <a:rect l="0" t="0" r="0" b="0"/>
              <a:pathLst>
                <a:path w="4089401" h="2362201">
                  <a:moveTo>
                    <a:pt x="0" y="0"/>
                  </a:moveTo>
                  <a:lnTo>
                    <a:pt x="53029" y="17676"/>
                  </a:lnTo>
                  <a:lnTo>
                    <a:pt x="73428" y="29493"/>
                  </a:lnTo>
                  <a:lnTo>
                    <a:pt x="93312" y="42741"/>
                  </a:lnTo>
                  <a:lnTo>
                    <a:pt x="152980" y="73971"/>
                  </a:lnTo>
                  <a:lnTo>
                    <a:pt x="239922" y="142873"/>
                  </a:lnTo>
                  <a:lnTo>
                    <a:pt x="316119" y="204779"/>
                  </a:lnTo>
                  <a:lnTo>
                    <a:pt x="397660" y="270810"/>
                  </a:lnTo>
                  <a:lnTo>
                    <a:pt x="490901" y="342025"/>
                  </a:lnTo>
                  <a:lnTo>
                    <a:pt x="511689" y="358033"/>
                  </a:lnTo>
                  <a:lnTo>
                    <a:pt x="555765" y="383571"/>
                  </a:lnTo>
                  <a:lnTo>
                    <a:pt x="644973" y="457266"/>
                  </a:lnTo>
                  <a:lnTo>
                    <a:pt x="728260" y="524936"/>
                  </a:lnTo>
                  <a:lnTo>
                    <a:pt x="814735" y="592666"/>
                  </a:lnTo>
                  <a:lnTo>
                    <a:pt x="898797" y="660400"/>
                  </a:lnTo>
                  <a:lnTo>
                    <a:pt x="971731" y="730601"/>
                  </a:lnTo>
                  <a:lnTo>
                    <a:pt x="1053070" y="800258"/>
                  </a:lnTo>
                  <a:lnTo>
                    <a:pt x="1136796" y="871908"/>
                  </a:lnTo>
                  <a:lnTo>
                    <a:pt x="1228390" y="943556"/>
                  </a:lnTo>
                  <a:lnTo>
                    <a:pt x="1248684" y="965458"/>
                  </a:lnTo>
                  <a:lnTo>
                    <a:pt x="1335424" y="1037011"/>
                  </a:lnTo>
                  <a:lnTo>
                    <a:pt x="1436915" y="1113362"/>
                  </a:lnTo>
                  <a:lnTo>
                    <a:pt x="1511172" y="1174043"/>
                  </a:lnTo>
                  <a:lnTo>
                    <a:pt x="1552301" y="1216552"/>
                  </a:lnTo>
                  <a:lnTo>
                    <a:pt x="1576089" y="1233545"/>
                  </a:lnTo>
                  <a:lnTo>
                    <a:pt x="1622091" y="1259715"/>
                  </a:lnTo>
                  <a:lnTo>
                    <a:pt x="1706130" y="1323716"/>
                  </a:lnTo>
                  <a:lnTo>
                    <a:pt x="1749692" y="1348866"/>
                  </a:lnTo>
                  <a:lnTo>
                    <a:pt x="1795961" y="1387473"/>
                  </a:lnTo>
                  <a:lnTo>
                    <a:pt x="1915248" y="1455186"/>
                  </a:lnTo>
                  <a:lnTo>
                    <a:pt x="1958242" y="1482759"/>
                  </a:lnTo>
                  <a:lnTo>
                    <a:pt x="2073454" y="1543960"/>
                  </a:lnTo>
                  <a:lnTo>
                    <a:pt x="2191431" y="1592839"/>
                  </a:lnTo>
                  <a:lnTo>
                    <a:pt x="2294189" y="1633902"/>
                  </a:lnTo>
                  <a:lnTo>
                    <a:pt x="2338836" y="1660740"/>
                  </a:lnTo>
                  <a:lnTo>
                    <a:pt x="2461525" y="1708974"/>
                  </a:lnTo>
                  <a:lnTo>
                    <a:pt x="2587180" y="1744082"/>
                  </a:lnTo>
                  <a:lnTo>
                    <a:pt x="2699784" y="1777997"/>
                  </a:lnTo>
                  <a:lnTo>
                    <a:pt x="2825871" y="1807633"/>
                  </a:lnTo>
                  <a:lnTo>
                    <a:pt x="2954691" y="1833033"/>
                  </a:lnTo>
                  <a:lnTo>
                    <a:pt x="3066723" y="1858433"/>
                  </a:lnTo>
                  <a:lnTo>
                    <a:pt x="3182467" y="1883833"/>
                  </a:lnTo>
                  <a:lnTo>
                    <a:pt x="3309728" y="1909233"/>
                  </a:lnTo>
                  <a:lnTo>
                    <a:pt x="3483271" y="1959509"/>
                  </a:lnTo>
                  <a:lnTo>
                    <a:pt x="3558547" y="1984893"/>
                  </a:lnTo>
                  <a:lnTo>
                    <a:pt x="3682837" y="2049077"/>
                  </a:lnTo>
                  <a:lnTo>
                    <a:pt x="3793774" y="2118260"/>
                  </a:lnTo>
                  <a:lnTo>
                    <a:pt x="3901557" y="2188530"/>
                  </a:lnTo>
                  <a:lnTo>
                    <a:pt x="3982649" y="2249563"/>
                  </a:lnTo>
                  <a:lnTo>
                    <a:pt x="4060803" y="2333134"/>
                  </a:lnTo>
                  <a:lnTo>
                    <a:pt x="4089400" y="2362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3600" y="558800"/>
            <a:ext cx="3124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3x + y = 9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71600" y="1320800"/>
            <a:ext cx="381001" cy="1346201"/>
            <a:chOff x="1371600" y="1320800"/>
            <a:chExt cx="381001" cy="1346201"/>
          </a:xfrm>
        </p:grpSpPr>
        <p:sp>
          <p:nvSpPr>
            <p:cNvPr id="3" name="Freeform 2"/>
            <p:cNvSpPr/>
            <p:nvPr/>
          </p:nvSpPr>
          <p:spPr>
            <a:xfrm>
              <a:off x="1371600" y="1358900"/>
              <a:ext cx="317501" cy="520701"/>
            </a:xfrm>
            <a:custGeom>
              <a:avLst/>
              <a:gdLst/>
              <a:ahLst/>
              <a:cxnLst/>
              <a:rect l="0" t="0" r="0" b="0"/>
              <a:pathLst>
                <a:path w="317501" h="520701">
                  <a:moveTo>
                    <a:pt x="0" y="0"/>
                  </a:moveTo>
                  <a:lnTo>
                    <a:pt x="13483" y="20225"/>
                  </a:lnTo>
                  <a:lnTo>
                    <a:pt x="20278" y="31828"/>
                  </a:lnTo>
                  <a:lnTo>
                    <a:pt x="27629" y="45207"/>
                  </a:lnTo>
                  <a:lnTo>
                    <a:pt x="35353" y="59771"/>
                  </a:lnTo>
                  <a:lnTo>
                    <a:pt x="41913" y="73714"/>
                  </a:lnTo>
                  <a:lnTo>
                    <a:pt x="47697" y="87243"/>
                  </a:lnTo>
                  <a:lnTo>
                    <a:pt x="52965" y="100495"/>
                  </a:lnTo>
                  <a:lnTo>
                    <a:pt x="59298" y="113563"/>
                  </a:lnTo>
                  <a:lnTo>
                    <a:pt x="66343" y="126509"/>
                  </a:lnTo>
                  <a:lnTo>
                    <a:pt x="73862" y="139372"/>
                  </a:lnTo>
                  <a:lnTo>
                    <a:pt x="81697" y="153592"/>
                  </a:lnTo>
                  <a:lnTo>
                    <a:pt x="97928" y="184445"/>
                  </a:lnTo>
                  <a:lnTo>
                    <a:pt x="106207" y="197752"/>
                  </a:lnTo>
                  <a:lnTo>
                    <a:pt x="114549" y="209445"/>
                  </a:lnTo>
                  <a:lnTo>
                    <a:pt x="122933" y="220063"/>
                  </a:lnTo>
                  <a:lnTo>
                    <a:pt x="131344" y="232787"/>
                  </a:lnTo>
                  <a:lnTo>
                    <a:pt x="139773" y="246913"/>
                  </a:lnTo>
                  <a:lnTo>
                    <a:pt x="148215" y="261975"/>
                  </a:lnTo>
                  <a:lnTo>
                    <a:pt x="165121" y="293763"/>
                  </a:lnTo>
                  <a:lnTo>
                    <a:pt x="173581" y="310142"/>
                  </a:lnTo>
                  <a:lnTo>
                    <a:pt x="182043" y="325294"/>
                  </a:lnTo>
                  <a:lnTo>
                    <a:pt x="190506" y="339629"/>
                  </a:lnTo>
                  <a:lnTo>
                    <a:pt x="207436" y="366846"/>
                  </a:lnTo>
                  <a:lnTo>
                    <a:pt x="249767" y="431608"/>
                  </a:lnTo>
                  <a:lnTo>
                    <a:pt x="275166" y="469843"/>
                  </a:lnTo>
                  <a:lnTo>
                    <a:pt x="283633" y="481151"/>
                  </a:lnTo>
                  <a:lnTo>
                    <a:pt x="292100" y="491511"/>
                  </a:lnTo>
                  <a:lnTo>
                    <a:pt x="317500" y="520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701847" y="1320800"/>
              <a:ext cx="50754" cy="1346201"/>
            </a:xfrm>
            <a:custGeom>
              <a:avLst/>
              <a:gdLst/>
              <a:ahLst/>
              <a:cxnLst/>
              <a:rect l="0" t="0" r="0" b="0"/>
              <a:pathLst>
                <a:path w="50754" h="1346201">
                  <a:moveTo>
                    <a:pt x="50753" y="0"/>
                  </a:moveTo>
                  <a:lnTo>
                    <a:pt x="44010" y="20225"/>
                  </a:lnTo>
                  <a:lnTo>
                    <a:pt x="42025" y="33239"/>
                  </a:lnTo>
                  <a:lnTo>
                    <a:pt x="40701" y="48970"/>
                  </a:lnTo>
                  <a:lnTo>
                    <a:pt x="39229" y="83853"/>
                  </a:lnTo>
                  <a:lnTo>
                    <a:pt x="38576" y="118171"/>
                  </a:lnTo>
                  <a:lnTo>
                    <a:pt x="36990" y="136636"/>
                  </a:lnTo>
                  <a:lnTo>
                    <a:pt x="34522" y="156002"/>
                  </a:lnTo>
                  <a:lnTo>
                    <a:pt x="31465" y="175968"/>
                  </a:lnTo>
                  <a:lnTo>
                    <a:pt x="29428" y="196334"/>
                  </a:lnTo>
                  <a:lnTo>
                    <a:pt x="28069" y="216967"/>
                  </a:lnTo>
                  <a:lnTo>
                    <a:pt x="27164" y="237778"/>
                  </a:lnTo>
                  <a:lnTo>
                    <a:pt x="25149" y="260118"/>
                  </a:lnTo>
                  <a:lnTo>
                    <a:pt x="22395" y="283479"/>
                  </a:lnTo>
                  <a:lnTo>
                    <a:pt x="19147" y="307519"/>
                  </a:lnTo>
                  <a:lnTo>
                    <a:pt x="16982" y="332012"/>
                  </a:lnTo>
                  <a:lnTo>
                    <a:pt x="15539" y="356808"/>
                  </a:lnTo>
                  <a:lnTo>
                    <a:pt x="13935" y="406937"/>
                  </a:lnTo>
                  <a:lnTo>
                    <a:pt x="13223" y="457438"/>
                  </a:lnTo>
                  <a:lnTo>
                    <a:pt x="11622" y="478525"/>
                  </a:lnTo>
                  <a:lnTo>
                    <a:pt x="9143" y="496817"/>
                  </a:lnTo>
                  <a:lnTo>
                    <a:pt x="6079" y="513244"/>
                  </a:lnTo>
                  <a:lnTo>
                    <a:pt x="4037" y="532663"/>
                  </a:lnTo>
                  <a:lnTo>
                    <a:pt x="2676" y="554075"/>
                  </a:lnTo>
                  <a:lnTo>
                    <a:pt x="1163" y="597622"/>
                  </a:lnTo>
                  <a:lnTo>
                    <a:pt x="311" y="656694"/>
                  </a:lnTo>
                  <a:lnTo>
                    <a:pt x="0" y="775884"/>
                  </a:lnTo>
                  <a:lnTo>
                    <a:pt x="1395" y="798067"/>
                  </a:lnTo>
                  <a:lnTo>
                    <a:pt x="3736" y="818500"/>
                  </a:lnTo>
                  <a:lnTo>
                    <a:pt x="6708" y="837766"/>
                  </a:lnTo>
                  <a:lnTo>
                    <a:pt x="8690" y="859077"/>
                  </a:lnTo>
                  <a:lnTo>
                    <a:pt x="10011" y="881751"/>
                  </a:lnTo>
                  <a:lnTo>
                    <a:pt x="11478" y="928111"/>
                  </a:lnTo>
                  <a:lnTo>
                    <a:pt x="12131" y="972235"/>
                  </a:lnTo>
                  <a:lnTo>
                    <a:pt x="13716" y="991056"/>
                  </a:lnTo>
                  <a:lnTo>
                    <a:pt x="16183" y="1007837"/>
                  </a:lnTo>
                  <a:lnTo>
                    <a:pt x="19240" y="1023258"/>
                  </a:lnTo>
                  <a:lnTo>
                    <a:pt x="21277" y="1040594"/>
                  </a:lnTo>
                  <a:lnTo>
                    <a:pt x="22636" y="1059207"/>
                  </a:lnTo>
                  <a:lnTo>
                    <a:pt x="24145" y="1097292"/>
                  </a:lnTo>
                  <a:lnTo>
                    <a:pt x="24816" y="1133033"/>
                  </a:lnTo>
                  <a:lnTo>
                    <a:pt x="26406" y="1150466"/>
                  </a:lnTo>
                  <a:lnTo>
                    <a:pt x="28877" y="1167733"/>
                  </a:lnTo>
                  <a:lnTo>
                    <a:pt x="31935" y="1184888"/>
                  </a:lnTo>
                  <a:lnTo>
                    <a:pt x="35386" y="1200559"/>
                  </a:lnTo>
                  <a:lnTo>
                    <a:pt x="39097" y="1215239"/>
                  </a:lnTo>
                  <a:lnTo>
                    <a:pt x="42982" y="1229259"/>
                  </a:lnTo>
                  <a:lnTo>
                    <a:pt x="45572" y="1244250"/>
                  </a:lnTo>
                  <a:lnTo>
                    <a:pt x="47299" y="1259889"/>
                  </a:lnTo>
                  <a:lnTo>
                    <a:pt x="50753" y="134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892300" y="1536700"/>
            <a:ext cx="1676401" cy="729276"/>
            <a:chOff x="1892300" y="1536700"/>
            <a:chExt cx="1676401" cy="729276"/>
          </a:xfrm>
        </p:grpSpPr>
        <p:sp>
          <p:nvSpPr>
            <p:cNvPr id="6" name="Freeform 5"/>
            <p:cNvSpPr/>
            <p:nvPr/>
          </p:nvSpPr>
          <p:spPr>
            <a:xfrm>
              <a:off x="1892300" y="1854200"/>
              <a:ext cx="317501" cy="38101"/>
            </a:xfrm>
            <a:custGeom>
              <a:avLst/>
              <a:gdLst/>
              <a:ahLst/>
              <a:cxnLst/>
              <a:rect l="0" t="0" r="0" b="0"/>
              <a:pathLst>
                <a:path w="317501" h="38101">
                  <a:moveTo>
                    <a:pt x="0" y="38100"/>
                  </a:moveTo>
                  <a:lnTo>
                    <a:pt x="20225" y="31357"/>
                  </a:lnTo>
                  <a:lnTo>
                    <a:pt x="31828" y="27960"/>
                  </a:lnTo>
                  <a:lnTo>
                    <a:pt x="59771" y="20423"/>
                  </a:lnTo>
                  <a:lnTo>
                    <a:pt x="107237" y="8246"/>
                  </a:lnTo>
                  <a:lnTo>
                    <a:pt x="122291" y="6908"/>
                  </a:lnTo>
                  <a:lnTo>
                    <a:pt x="136561" y="7428"/>
                  </a:lnTo>
                  <a:lnTo>
                    <a:pt x="150307" y="9185"/>
                  </a:lnTo>
                  <a:lnTo>
                    <a:pt x="165116" y="8945"/>
                  </a:lnTo>
                  <a:lnTo>
                    <a:pt x="180632" y="7374"/>
                  </a:lnTo>
                  <a:lnTo>
                    <a:pt x="196621" y="4916"/>
                  </a:lnTo>
                  <a:lnTo>
                    <a:pt x="212925" y="3277"/>
                  </a:lnTo>
                  <a:lnTo>
                    <a:pt x="229439" y="2185"/>
                  </a:lnTo>
                  <a:lnTo>
                    <a:pt x="317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905000" y="2019300"/>
              <a:ext cx="330201" cy="1"/>
            </a:xfrm>
            <a:custGeom>
              <a:avLst/>
              <a:gdLst/>
              <a:ahLst/>
              <a:cxnLst/>
              <a:rect l="0" t="0" r="0" b="0"/>
              <a:pathLst>
                <a:path w="330201" h="1">
                  <a:moveTo>
                    <a:pt x="0" y="0"/>
                  </a:moveTo>
                  <a:lnTo>
                    <a:pt x="330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298700" y="1602936"/>
              <a:ext cx="449566" cy="663040"/>
            </a:xfrm>
            <a:custGeom>
              <a:avLst/>
              <a:gdLst/>
              <a:ahLst/>
              <a:cxnLst/>
              <a:rect l="0" t="0" r="0" b="0"/>
              <a:pathLst>
                <a:path w="449566" h="663040">
                  <a:moveTo>
                    <a:pt x="0" y="86164"/>
                  </a:moveTo>
                  <a:lnTo>
                    <a:pt x="13484" y="65938"/>
                  </a:lnTo>
                  <a:lnTo>
                    <a:pt x="20278" y="57157"/>
                  </a:lnTo>
                  <a:lnTo>
                    <a:pt x="27629" y="48481"/>
                  </a:lnTo>
                  <a:lnTo>
                    <a:pt x="35353" y="39876"/>
                  </a:lnTo>
                  <a:lnTo>
                    <a:pt x="44735" y="32727"/>
                  </a:lnTo>
                  <a:lnTo>
                    <a:pt x="55223" y="26550"/>
                  </a:lnTo>
                  <a:lnTo>
                    <a:pt x="66449" y="21021"/>
                  </a:lnTo>
                  <a:lnTo>
                    <a:pt x="78166" y="15924"/>
                  </a:lnTo>
                  <a:lnTo>
                    <a:pt x="90210" y="11115"/>
                  </a:lnTo>
                  <a:lnTo>
                    <a:pt x="102473" y="6498"/>
                  </a:lnTo>
                  <a:lnTo>
                    <a:pt x="116293" y="3420"/>
                  </a:lnTo>
                  <a:lnTo>
                    <a:pt x="131151" y="1368"/>
                  </a:lnTo>
                  <a:lnTo>
                    <a:pt x="146700" y="0"/>
                  </a:lnTo>
                  <a:lnTo>
                    <a:pt x="162711" y="1910"/>
                  </a:lnTo>
                  <a:lnTo>
                    <a:pt x="179030" y="6005"/>
                  </a:lnTo>
                  <a:lnTo>
                    <a:pt x="195553" y="11558"/>
                  </a:lnTo>
                  <a:lnTo>
                    <a:pt x="210802" y="18082"/>
                  </a:lnTo>
                  <a:lnTo>
                    <a:pt x="225201" y="25254"/>
                  </a:lnTo>
                  <a:lnTo>
                    <a:pt x="239034" y="32857"/>
                  </a:lnTo>
                  <a:lnTo>
                    <a:pt x="249667" y="42159"/>
                  </a:lnTo>
                  <a:lnTo>
                    <a:pt x="258167" y="52594"/>
                  </a:lnTo>
                  <a:lnTo>
                    <a:pt x="265244" y="63784"/>
                  </a:lnTo>
                  <a:lnTo>
                    <a:pt x="269963" y="76888"/>
                  </a:lnTo>
                  <a:lnTo>
                    <a:pt x="273108" y="91269"/>
                  </a:lnTo>
                  <a:lnTo>
                    <a:pt x="275205" y="106500"/>
                  </a:lnTo>
                  <a:lnTo>
                    <a:pt x="275192" y="122299"/>
                  </a:lnTo>
                  <a:lnTo>
                    <a:pt x="273773" y="138476"/>
                  </a:lnTo>
                  <a:lnTo>
                    <a:pt x="271415" y="154905"/>
                  </a:lnTo>
                  <a:lnTo>
                    <a:pt x="267021" y="170091"/>
                  </a:lnTo>
                  <a:lnTo>
                    <a:pt x="261269" y="184449"/>
                  </a:lnTo>
                  <a:lnTo>
                    <a:pt x="254613" y="198254"/>
                  </a:lnTo>
                  <a:lnTo>
                    <a:pt x="245942" y="211690"/>
                  </a:lnTo>
                  <a:lnTo>
                    <a:pt x="235928" y="224881"/>
                  </a:lnTo>
                  <a:lnTo>
                    <a:pt x="225018" y="237909"/>
                  </a:lnTo>
                  <a:lnTo>
                    <a:pt x="214923" y="249416"/>
                  </a:lnTo>
                  <a:lnTo>
                    <a:pt x="196180" y="269727"/>
                  </a:lnTo>
                  <a:lnTo>
                    <a:pt x="185820" y="277684"/>
                  </a:lnTo>
                  <a:lnTo>
                    <a:pt x="174680" y="284399"/>
                  </a:lnTo>
                  <a:lnTo>
                    <a:pt x="163020" y="290287"/>
                  </a:lnTo>
                  <a:lnTo>
                    <a:pt x="158069" y="291391"/>
                  </a:lnTo>
                  <a:lnTo>
                    <a:pt x="157590" y="289304"/>
                  </a:lnTo>
                  <a:lnTo>
                    <a:pt x="160093" y="285090"/>
                  </a:lnTo>
                  <a:lnTo>
                    <a:pt x="165995" y="280870"/>
                  </a:lnTo>
                  <a:lnTo>
                    <a:pt x="174163" y="276646"/>
                  </a:lnTo>
                  <a:lnTo>
                    <a:pt x="183842" y="272418"/>
                  </a:lnTo>
                  <a:lnTo>
                    <a:pt x="194528" y="268189"/>
                  </a:lnTo>
                  <a:lnTo>
                    <a:pt x="217690" y="259727"/>
                  </a:lnTo>
                  <a:lnTo>
                    <a:pt x="229793" y="258317"/>
                  </a:lnTo>
                  <a:lnTo>
                    <a:pt x="242095" y="258788"/>
                  </a:lnTo>
                  <a:lnTo>
                    <a:pt x="254530" y="260513"/>
                  </a:lnTo>
                  <a:lnTo>
                    <a:pt x="268464" y="263074"/>
                  </a:lnTo>
                  <a:lnTo>
                    <a:pt x="283398" y="266193"/>
                  </a:lnTo>
                  <a:lnTo>
                    <a:pt x="298999" y="269683"/>
                  </a:lnTo>
                  <a:lnTo>
                    <a:pt x="315043" y="274832"/>
                  </a:lnTo>
                  <a:lnTo>
                    <a:pt x="331384" y="281087"/>
                  </a:lnTo>
                  <a:lnTo>
                    <a:pt x="347923" y="288079"/>
                  </a:lnTo>
                  <a:lnTo>
                    <a:pt x="361770" y="296974"/>
                  </a:lnTo>
                  <a:lnTo>
                    <a:pt x="373825" y="307137"/>
                  </a:lnTo>
                  <a:lnTo>
                    <a:pt x="413449" y="347124"/>
                  </a:lnTo>
                  <a:lnTo>
                    <a:pt x="420977" y="358915"/>
                  </a:lnTo>
                  <a:lnTo>
                    <a:pt x="427407" y="372420"/>
                  </a:lnTo>
                  <a:lnTo>
                    <a:pt x="433104" y="387068"/>
                  </a:lnTo>
                  <a:lnTo>
                    <a:pt x="438314" y="402478"/>
                  </a:lnTo>
                  <a:lnTo>
                    <a:pt x="443198" y="418395"/>
                  </a:lnTo>
                  <a:lnTo>
                    <a:pt x="447865" y="434651"/>
                  </a:lnTo>
                  <a:lnTo>
                    <a:pt x="449565" y="452544"/>
                  </a:lnTo>
                  <a:lnTo>
                    <a:pt x="449288" y="471528"/>
                  </a:lnTo>
                  <a:lnTo>
                    <a:pt x="447692" y="491240"/>
                  </a:lnTo>
                  <a:lnTo>
                    <a:pt x="445217" y="508615"/>
                  </a:lnTo>
                  <a:lnTo>
                    <a:pt x="442155" y="524431"/>
                  </a:lnTo>
                  <a:lnTo>
                    <a:pt x="438703" y="539208"/>
                  </a:lnTo>
                  <a:lnTo>
                    <a:pt x="433580" y="551882"/>
                  </a:lnTo>
                  <a:lnTo>
                    <a:pt x="427342" y="563154"/>
                  </a:lnTo>
                  <a:lnTo>
                    <a:pt x="397052" y="608264"/>
                  </a:lnTo>
                  <a:lnTo>
                    <a:pt x="386057" y="617675"/>
                  </a:lnTo>
                  <a:lnTo>
                    <a:pt x="373082" y="625360"/>
                  </a:lnTo>
                  <a:lnTo>
                    <a:pt x="358788" y="631895"/>
                  </a:lnTo>
                  <a:lnTo>
                    <a:pt x="343614" y="637662"/>
                  </a:lnTo>
                  <a:lnTo>
                    <a:pt x="327854" y="642918"/>
                  </a:lnTo>
                  <a:lnTo>
                    <a:pt x="282467" y="657057"/>
                  </a:lnTo>
                  <a:lnTo>
                    <a:pt x="268745" y="661493"/>
                  </a:lnTo>
                  <a:lnTo>
                    <a:pt x="253952" y="663039"/>
                  </a:lnTo>
                  <a:lnTo>
                    <a:pt x="238446" y="662658"/>
                  </a:lnTo>
                  <a:lnTo>
                    <a:pt x="222464" y="660993"/>
                  </a:lnTo>
                  <a:lnTo>
                    <a:pt x="207576" y="658472"/>
                  </a:lnTo>
                  <a:lnTo>
                    <a:pt x="193417" y="655380"/>
                  </a:lnTo>
                  <a:lnTo>
                    <a:pt x="114300" y="6449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832100" y="1778000"/>
              <a:ext cx="330201" cy="368301"/>
            </a:xfrm>
            <a:custGeom>
              <a:avLst/>
              <a:gdLst/>
              <a:ahLst/>
              <a:cxnLst/>
              <a:rect l="0" t="0" r="0" b="0"/>
              <a:pathLst>
                <a:path w="330201" h="368301">
                  <a:moveTo>
                    <a:pt x="0" y="0"/>
                  </a:moveTo>
                  <a:lnTo>
                    <a:pt x="46287" y="46287"/>
                  </a:lnTo>
                  <a:lnTo>
                    <a:pt x="54847" y="56258"/>
                  </a:lnTo>
                  <a:lnTo>
                    <a:pt x="63375" y="67139"/>
                  </a:lnTo>
                  <a:lnTo>
                    <a:pt x="71883" y="78626"/>
                  </a:lnTo>
                  <a:lnTo>
                    <a:pt x="80378" y="89106"/>
                  </a:lnTo>
                  <a:lnTo>
                    <a:pt x="88863" y="98915"/>
                  </a:lnTo>
                  <a:lnTo>
                    <a:pt x="97342" y="108276"/>
                  </a:lnTo>
                  <a:lnTo>
                    <a:pt x="105816" y="118751"/>
                  </a:lnTo>
                  <a:lnTo>
                    <a:pt x="114288" y="129967"/>
                  </a:lnTo>
                  <a:lnTo>
                    <a:pt x="122759" y="141678"/>
                  </a:lnTo>
                  <a:lnTo>
                    <a:pt x="131228" y="152307"/>
                  </a:lnTo>
                  <a:lnTo>
                    <a:pt x="139696" y="162216"/>
                  </a:lnTo>
                  <a:lnTo>
                    <a:pt x="148164" y="171644"/>
                  </a:lnTo>
                  <a:lnTo>
                    <a:pt x="168861" y="193408"/>
                  </a:lnTo>
                  <a:lnTo>
                    <a:pt x="180307" y="205139"/>
                  </a:lnTo>
                  <a:lnTo>
                    <a:pt x="192171" y="218603"/>
                  </a:lnTo>
                  <a:lnTo>
                    <a:pt x="204314" y="233224"/>
                  </a:lnTo>
                  <a:lnTo>
                    <a:pt x="216643" y="248616"/>
                  </a:lnTo>
                  <a:lnTo>
                    <a:pt x="229095" y="261699"/>
                  </a:lnTo>
                  <a:lnTo>
                    <a:pt x="241630" y="273244"/>
                  </a:lnTo>
                  <a:lnTo>
                    <a:pt x="254220" y="283762"/>
                  </a:lnTo>
                  <a:lnTo>
                    <a:pt x="265435" y="293597"/>
                  </a:lnTo>
                  <a:lnTo>
                    <a:pt x="285423" y="312050"/>
                  </a:lnTo>
                  <a:lnTo>
                    <a:pt x="294704" y="322333"/>
                  </a:lnTo>
                  <a:lnTo>
                    <a:pt x="303714" y="333422"/>
                  </a:lnTo>
                  <a:lnTo>
                    <a:pt x="33020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921000" y="1828800"/>
              <a:ext cx="152401" cy="431801"/>
            </a:xfrm>
            <a:custGeom>
              <a:avLst/>
              <a:gdLst/>
              <a:ahLst/>
              <a:cxnLst/>
              <a:rect l="0" t="0" r="0" b="0"/>
              <a:pathLst>
                <a:path w="152401" h="431801">
                  <a:moveTo>
                    <a:pt x="152400" y="0"/>
                  </a:moveTo>
                  <a:lnTo>
                    <a:pt x="138916" y="20225"/>
                  </a:lnTo>
                  <a:lnTo>
                    <a:pt x="133532" y="30417"/>
                  </a:lnTo>
                  <a:lnTo>
                    <a:pt x="128533" y="41444"/>
                  </a:lnTo>
                  <a:lnTo>
                    <a:pt x="123788" y="53029"/>
                  </a:lnTo>
                  <a:lnTo>
                    <a:pt x="119214" y="66397"/>
                  </a:lnTo>
                  <a:lnTo>
                    <a:pt x="114754" y="80953"/>
                  </a:lnTo>
                  <a:lnTo>
                    <a:pt x="106035" y="110768"/>
                  </a:lnTo>
                  <a:lnTo>
                    <a:pt x="97456" y="138130"/>
                  </a:lnTo>
                  <a:lnTo>
                    <a:pt x="88939" y="168165"/>
                  </a:lnTo>
                  <a:lnTo>
                    <a:pt x="84693" y="184076"/>
                  </a:lnTo>
                  <a:lnTo>
                    <a:pt x="79039" y="201740"/>
                  </a:lnTo>
                  <a:lnTo>
                    <a:pt x="72449" y="220571"/>
                  </a:lnTo>
                  <a:lnTo>
                    <a:pt x="65232" y="240180"/>
                  </a:lnTo>
                  <a:lnTo>
                    <a:pt x="59010" y="258898"/>
                  </a:lnTo>
                  <a:lnTo>
                    <a:pt x="53451" y="277021"/>
                  </a:lnTo>
                  <a:lnTo>
                    <a:pt x="43511" y="310798"/>
                  </a:lnTo>
                  <a:lnTo>
                    <a:pt x="29982" y="353614"/>
                  </a:lnTo>
                  <a:lnTo>
                    <a:pt x="25632" y="366976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40113" y="1536700"/>
              <a:ext cx="12688" cy="673101"/>
            </a:xfrm>
            <a:custGeom>
              <a:avLst/>
              <a:gdLst/>
              <a:ahLst/>
              <a:cxnLst/>
              <a:rect l="0" t="0" r="0" b="0"/>
              <a:pathLst>
                <a:path w="12688" h="673101">
                  <a:moveTo>
                    <a:pt x="12687" y="0"/>
                  </a:moveTo>
                  <a:lnTo>
                    <a:pt x="5944" y="20225"/>
                  </a:lnTo>
                  <a:lnTo>
                    <a:pt x="3958" y="33239"/>
                  </a:lnTo>
                  <a:lnTo>
                    <a:pt x="2634" y="48970"/>
                  </a:lnTo>
                  <a:lnTo>
                    <a:pt x="1752" y="66513"/>
                  </a:lnTo>
                  <a:lnTo>
                    <a:pt x="771" y="104820"/>
                  </a:lnTo>
                  <a:lnTo>
                    <a:pt x="0" y="301145"/>
                  </a:lnTo>
                  <a:lnTo>
                    <a:pt x="1407" y="322119"/>
                  </a:lnTo>
                  <a:lnTo>
                    <a:pt x="3755" y="343157"/>
                  </a:lnTo>
                  <a:lnTo>
                    <a:pt x="6733" y="364238"/>
                  </a:lnTo>
                  <a:lnTo>
                    <a:pt x="8717" y="383936"/>
                  </a:lnTo>
                  <a:lnTo>
                    <a:pt x="10040" y="402713"/>
                  </a:lnTo>
                  <a:lnTo>
                    <a:pt x="10922" y="420875"/>
                  </a:lnTo>
                  <a:lnTo>
                    <a:pt x="11902" y="459870"/>
                  </a:lnTo>
                  <a:lnTo>
                    <a:pt x="12687" y="673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289300" y="1866900"/>
              <a:ext cx="279401" cy="12701"/>
            </a:xfrm>
            <a:custGeom>
              <a:avLst/>
              <a:gdLst/>
              <a:ahLst/>
              <a:cxnLst/>
              <a:rect l="0" t="0" r="0" b="0"/>
              <a:pathLst>
                <a:path w="279401" h="12701">
                  <a:moveTo>
                    <a:pt x="0" y="12700"/>
                  </a:moveTo>
                  <a:lnTo>
                    <a:pt x="20225" y="5957"/>
                  </a:lnTo>
                  <a:lnTo>
                    <a:pt x="31828" y="3972"/>
                  </a:lnTo>
                  <a:lnTo>
                    <a:pt x="45208" y="2648"/>
                  </a:lnTo>
                  <a:lnTo>
                    <a:pt x="59771" y="1765"/>
                  </a:lnTo>
                  <a:lnTo>
                    <a:pt x="91006" y="784"/>
                  </a:lnTo>
                  <a:lnTo>
                    <a:pt x="190684" y="68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238500" y="18796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Freeform 14"/>
          <p:cNvSpPr/>
          <p:nvPr/>
        </p:nvSpPr>
        <p:spPr>
          <a:xfrm>
            <a:off x="3639831" y="1290651"/>
            <a:ext cx="500370" cy="995350"/>
          </a:xfrm>
          <a:custGeom>
            <a:avLst/>
            <a:gdLst/>
            <a:ahLst/>
            <a:cxnLst/>
            <a:rect l="0" t="0" r="0" b="0"/>
            <a:pathLst>
              <a:path w="500370" h="995350">
                <a:moveTo>
                  <a:pt x="462269" y="220649"/>
                </a:moveTo>
                <a:lnTo>
                  <a:pt x="455526" y="193681"/>
                </a:lnTo>
                <a:lnTo>
                  <a:pt x="444691" y="165389"/>
                </a:lnTo>
                <a:lnTo>
                  <a:pt x="430467" y="135411"/>
                </a:lnTo>
                <a:lnTo>
                  <a:pt x="422723" y="121490"/>
                </a:lnTo>
                <a:lnTo>
                  <a:pt x="414738" y="107976"/>
                </a:lnTo>
                <a:lnTo>
                  <a:pt x="406593" y="96145"/>
                </a:lnTo>
                <a:lnTo>
                  <a:pt x="398340" y="85435"/>
                </a:lnTo>
                <a:lnTo>
                  <a:pt x="390016" y="75473"/>
                </a:lnTo>
                <a:lnTo>
                  <a:pt x="378822" y="64598"/>
                </a:lnTo>
                <a:lnTo>
                  <a:pt x="365715" y="53115"/>
                </a:lnTo>
                <a:lnTo>
                  <a:pt x="351333" y="41226"/>
                </a:lnTo>
                <a:lnTo>
                  <a:pt x="336101" y="31889"/>
                </a:lnTo>
                <a:lnTo>
                  <a:pt x="320301" y="24253"/>
                </a:lnTo>
                <a:lnTo>
                  <a:pt x="304124" y="17752"/>
                </a:lnTo>
                <a:lnTo>
                  <a:pt x="274859" y="6765"/>
                </a:lnTo>
                <a:lnTo>
                  <a:pt x="261129" y="1859"/>
                </a:lnTo>
                <a:lnTo>
                  <a:pt x="244920" y="0"/>
                </a:lnTo>
                <a:lnTo>
                  <a:pt x="227058" y="172"/>
                </a:lnTo>
                <a:lnTo>
                  <a:pt x="208095" y="1697"/>
                </a:lnTo>
                <a:lnTo>
                  <a:pt x="188397" y="5537"/>
                </a:lnTo>
                <a:lnTo>
                  <a:pt x="168210" y="10918"/>
                </a:lnTo>
                <a:lnTo>
                  <a:pt x="147696" y="17328"/>
                </a:lnTo>
                <a:lnTo>
                  <a:pt x="131198" y="24424"/>
                </a:lnTo>
                <a:lnTo>
                  <a:pt x="117377" y="31977"/>
                </a:lnTo>
                <a:lnTo>
                  <a:pt x="105341" y="39834"/>
                </a:lnTo>
                <a:lnTo>
                  <a:pt x="94494" y="49305"/>
                </a:lnTo>
                <a:lnTo>
                  <a:pt x="84442" y="59853"/>
                </a:lnTo>
                <a:lnTo>
                  <a:pt x="74917" y="71118"/>
                </a:lnTo>
                <a:lnTo>
                  <a:pt x="65745" y="82862"/>
                </a:lnTo>
                <a:lnTo>
                  <a:pt x="56809" y="94924"/>
                </a:lnTo>
                <a:lnTo>
                  <a:pt x="48029" y="107199"/>
                </a:lnTo>
                <a:lnTo>
                  <a:pt x="34510" y="132126"/>
                </a:lnTo>
                <a:lnTo>
                  <a:pt x="23798" y="157317"/>
                </a:lnTo>
                <a:lnTo>
                  <a:pt x="14333" y="182623"/>
                </a:lnTo>
                <a:lnTo>
                  <a:pt x="5424" y="211745"/>
                </a:lnTo>
                <a:lnTo>
                  <a:pt x="1072" y="227413"/>
                </a:lnTo>
                <a:lnTo>
                  <a:pt x="0" y="256110"/>
                </a:lnTo>
                <a:lnTo>
                  <a:pt x="4227" y="285798"/>
                </a:lnTo>
                <a:lnTo>
                  <a:pt x="10809" y="322511"/>
                </a:lnTo>
                <a:lnTo>
                  <a:pt x="22201" y="351058"/>
                </a:lnTo>
                <a:lnTo>
                  <a:pt x="36672" y="373153"/>
                </a:lnTo>
                <a:lnTo>
                  <a:pt x="44482" y="382996"/>
                </a:lnTo>
                <a:lnTo>
                  <a:pt x="52511" y="392380"/>
                </a:lnTo>
                <a:lnTo>
                  <a:pt x="64919" y="402870"/>
                </a:lnTo>
                <a:lnTo>
                  <a:pt x="80246" y="414096"/>
                </a:lnTo>
                <a:lnTo>
                  <a:pt x="97520" y="425813"/>
                </a:lnTo>
                <a:lnTo>
                  <a:pt x="116092" y="435036"/>
                </a:lnTo>
                <a:lnTo>
                  <a:pt x="135529" y="442596"/>
                </a:lnTo>
                <a:lnTo>
                  <a:pt x="155542" y="449047"/>
                </a:lnTo>
                <a:lnTo>
                  <a:pt x="175940" y="451936"/>
                </a:lnTo>
                <a:lnTo>
                  <a:pt x="196594" y="452451"/>
                </a:lnTo>
                <a:lnTo>
                  <a:pt x="217419" y="451384"/>
                </a:lnTo>
                <a:lnTo>
                  <a:pt x="236946" y="447850"/>
                </a:lnTo>
                <a:lnTo>
                  <a:pt x="255609" y="442672"/>
                </a:lnTo>
                <a:lnTo>
                  <a:pt x="273696" y="436397"/>
                </a:lnTo>
                <a:lnTo>
                  <a:pt x="288576" y="429392"/>
                </a:lnTo>
                <a:lnTo>
                  <a:pt x="301318" y="421900"/>
                </a:lnTo>
                <a:lnTo>
                  <a:pt x="312635" y="414083"/>
                </a:lnTo>
                <a:lnTo>
                  <a:pt x="355530" y="382855"/>
                </a:lnTo>
                <a:lnTo>
                  <a:pt x="369943" y="371120"/>
                </a:lnTo>
                <a:lnTo>
                  <a:pt x="383785" y="359063"/>
                </a:lnTo>
                <a:lnTo>
                  <a:pt x="397246" y="346791"/>
                </a:lnTo>
                <a:lnTo>
                  <a:pt x="407631" y="332966"/>
                </a:lnTo>
                <a:lnTo>
                  <a:pt x="422934" y="302553"/>
                </a:lnTo>
                <a:lnTo>
                  <a:pt x="434438" y="273984"/>
                </a:lnTo>
                <a:lnTo>
                  <a:pt x="439482" y="260439"/>
                </a:lnTo>
                <a:lnTo>
                  <a:pt x="441433" y="247175"/>
                </a:lnTo>
                <a:lnTo>
                  <a:pt x="440259" y="216749"/>
                </a:lnTo>
                <a:lnTo>
                  <a:pt x="441951" y="218049"/>
                </a:lnTo>
                <a:lnTo>
                  <a:pt x="444490" y="223149"/>
                </a:lnTo>
                <a:lnTo>
                  <a:pt x="447312" y="247630"/>
                </a:lnTo>
                <a:lnTo>
                  <a:pt x="448064" y="264036"/>
                </a:lnTo>
                <a:lnTo>
                  <a:pt x="448900" y="297317"/>
                </a:lnTo>
                <a:lnTo>
                  <a:pt x="449568" y="610290"/>
                </a:lnTo>
                <a:lnTo>
                  <a:pt x="450979" y="629987"/>
                </a:lnTo>
                <a:lnTo>
                  <a:pt x="453331" y="648763"/>
                </a:lnTo>
                <a:lnTo>
                  <a:pt x="456310" y="666925"/>
                </a:lnTo>
                <a:lnTo>
                  <a:pt x="458296" y="686088"/>
                </a:lnTo>
                <a:lnTo>
                  <a:pt x="459620" y="705919"/>
                </a:lnTo>
                <a:lnTo>
                  <a:pt x="461091" y="745358"/>
                </a:lnTo>
                <a:lnTo>
                  <a:pt x="461745" y="781701"/>
                </a:lnTo>
                <a:lnTo>
                  <a:pt x="463331" y="797883"/>
                </a:lnTo>
                <a:lnTo>
                  <a:pt x="468856" y="827153"/>
                </a:lnTo>
                <a:lnTo>
                  <a:pt x="479899" y="874173"/>
                </a:lnTo>
                <a:lnTo>
                  <a:pt x="482489" y="890576"/>
                </a:lnTo>
                <a:lnTo>
                  <a:pt x="484216" y="907156"/>
                </a:lnTo>
                <a:lnTo>
                  <a:pt x="485366" y="923853"/>
                </a:lnTo>
                <a:lnTo>
                  <a:pt x="490408" y="953695"/>
                </a:lnTo>
                <a:lnTo>
                  <a:pt x="500369" y="9953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209800" y="2104506"/>
            <a:ext cx="228601" cy="16395"/>
          </a:xfrm>
          <a:custGeom>
            <a:avLst/>
            <a:gdLst/>
            <a:ahLst/>
            <a:cxnLst/>
            <a:rect l="0" t="0" r="0" b="0"/>
            <a:pathLst>
              <a:path w="228601" h="16395">
                <a:moveTo>
                  <a:pt x="0" y="16394"/>
                </a:moveTo>
                <a:lnTo>
                  <a:pt x="20225" y="9651"/>
                </a:lnTo>
                <a:lnTo>
                  <a:pt x="31828" y="7666"/>
                </a:lnTo>
                <a:lnTo>
                  <a:pt x="45207" y="6342"/>
                </a:lnTo>
                <a:lnTo>
                  <a:pt x="59771" y="5459"/>
                </a:lnTo>
                <a:lnTo>
                  <a:pt x="91006" y="4478"/>
                </a:lnTo>
                <a:lnTo>
                  <a:pt x="157049" y="3849"/>
                </a:lnTo>
                <a:lnTo>
                  <a:pt x="172432" y="2386"/>
                </a:lnTo>
                <a:lnTo>
                  <a:pt x="186921" y="0"/>
                </a:lnTo>
                <a:lnTo>
                  <a:pt x="228600" y="36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626520" y="2941615"/>
            <a:ext cx="1116681" cy="670313"/>
            <a:chOff x="1626520" y="2941615"/>
            <a:chExt cx="1116681" cy="670313"/>
          </a:xfrm>
        </p:grpSpPr>
        <p:sp>
          <p:nvSpPr>
            <p:cNvPr id="17" name="Freeform 16"/>
            <p:cNvSpPr/>
            <p:nvPr/>
          </p:nvSpPr>
          <p:spPr>
            <a:xfrm>
              <a:off x="1626520" y="2941615"/>
              <a:ext cx="605357" cy="670313"/>
            </a:xfrm>
            <a:custGeom>
              <a:avLst/>
              <a:gdLst/>
              <a:ahLst/>
              <a:cxnLst/>
              <a:rect l="0" t="0" r="0" b="0"/>
              <a:pathLst>
                <a:path w="605357" h="670313">
                  <a:moveTo>
                    <a:pt x="430880" y="93685"/>
                  </a:moveTo>
                  <a:lnTo>
                    <a:pt x="395526" y="40655"/>
                  </a:lnTo>
                  <a:lnTo>
                    <a:pt x="386144" y="31520"/>
                  </a:lnTo>
                  <a:lnTo>
                    <a:pt x="375656" y="24020"/>
                  </a:lnTo>
                  <a:lnTo>
                    <a:pt x="364430" y="17608"/>
                  </a:lnTo>
                  <a:lnTo>
                    <a:pt x="352713" y="11922"/>
                  </a:lnTo>
                  <a:lnTo>
                    <a:pt x="340669" y="6721"/>
                  </a:lnTo>
                  <a:lnTo>
                    <a:pt x="328406" y="1842"/>
                  </a:lnTo>
                  <a:lnTo>
                    <a:pt x="313175" y="0"/>
                  </a:lnTo>
                  <a:lnTo>
                    <a:pt x="295965" y="184"/>
                  </a:lnTo>
                  <a:lnTo>
                    <a:pt x="277437" y="1718"/>
                  </a:lnTo>
                  <a:lnTo>
                    <a:pt x="260851" y="4151"/>
                  </a:lnTo>
                  <a:lnTo>
                    <a:pt x="245560" y="7184"/>
                  </a:lnTo>
                  <a:lnTo>
                    <a:pt x="231133" y="10618"/>
                  </a:lnTo>
                  <a:lnTo>
                    <a:pt x="215871" y="15729"/>
                  </a:lnTo>
                  <a:lnTo>
                    <a:pt x="200052" y="21959"/>
                  </a:lnTo>
                  <a:lnTo>
                    <a:pt x="183861" y="28934"/>
                  </a:lnTo>
                  <a:lnTo>
                    <a:pt x="167423" y="37817"/>
                  </a:lnTo>
                  <a:lnTo>
                    <a:pt x="150819" y="47973"/>
                  </a:lnTo>
                  <a:lnTo>
                    <a:pt x="134106" y="58977"/>
                  </a:lnTo>
                  <a:lnTo>
                    <a:pt x="120142" y="69135"/>
                  </a:lnTo>
                  <a:lnTo>
                    <a:pt x="108010" y="78729"/>
                  </a:lnTo>
                  <a:lnTo>
                    <a:pt x="97100" y="87948"/>
                  </a:lnTo>
                  <a:lnTo>
                    <a:pt x="87004" y="98327"/>
                  </a:lnTo>
                  <a:lnTo>
                    <a:pt x="77451" y="109479"/>
                  </a:lnTo>
                  <a:lnTo>
                    <a:pt x="68261" y="121148"/>
                  </a:lnTo>
                  <a:lnTo>
                    <a:pt x="60723" y="133160"/>
                  </a:lnTo>
                  <a:lnTo>
                    <a:pt x="54286" y="145401"/>
                  </a:lnTo>
                  <a:lnTo>
                    <a:pt x="48584" y="157796"/>
                  </a:lnTo>
                  <a:lnTo>
                    <a:pt x="34722" y="190382"/>
                  </a:lnTo>
                  <a:lnTo>
                    <a:pt x="27074" y="208950"/>
                  </a:lnTo>
                  <a:lnTo>
                    <a:pt x="20565" y="226972"/>
                  </a:lnTo>
                  <a:lnTo>
                    <a:pt x="14814" y="244632"/>
                  </a:lnTo>
                  <a:lnTo>
                    <a:pt x="9569" y="262050"/>
                  </a:lnTo>
                  <a:lnTo>
                    <a:pt x="6073" y="282128"/>
                  </a:lnTo>
                  <a:lnTo>
                    <a:pt x="3742" y="303980"/>
                  </a:lnTo>
                  <a:lnTo>
                    <a:pt x="2188" y="327015"/>
                  </a:lnTo>
                  <a:lnTo>
                    <a:pt x="1151" y="349427"/>
                  </a:lnTo>
                  <a:lnTo>
                    <a:pt x="0" y="393144"/>
                  </a:lnTo>
                  <a:lnTo>
                    <a:pt x="1105" y="414680"/>
                  </a:lnTo>
                  <a:lnTo>
                    <a:pt x="3252" y="436093"/>
                  </a:lnTo>
                  <a:lnTo>
                    <a:pt x="6094" y="457423"/>
                  </a:lnTo>
                  <a:lnTo>
                    <a:pt x="10812" y="474466"/>
                  </a:lnTo>
                  <a:lnTo>
                    <a:pt x="16779" y="488650"/>
                  </a:lnTo>
                  <a:lnTo>
                    <a:pt x="23579" y="500928"/>
                  </a:lnTo>
                  <a:lnTo>
                    <a:pt x="38661" y="529622"/>
                  </a:lnTo>
                  <a:lnTo>
                    <a:pt x="46634" y="545176"/>
                  </a:lnTo>
                  <a:lnTo>
                    <a:pt x="57593" y="558368"/>
                  </a:lnTo>
                  <a:lnTo>
                    <a:pt x="70544" y="569984"/>
                  </a:lnTo>
                  <a:lnTo>
                    <a:pt x="84823" y="580551"/>
                  </a:lnTo>
                  <a:lnTo>
                    <a:pt x="97164" y="590418"/>
                  </a:lnTo>
                  <a:lnTo>
                    <a:pt x="108214" y="599818"/>
                  </a:lnTo>
                  <a:lnTo>
                    <a:pt x="118402" y="608907"/>
                  </a:lnTo>
                  <a:lnTo>
                    <a:pt x="130839" y="617788"/>
                  </a:lnTo>
                  <a:lnTo>
                    <a:pt x="144775" y="626531"/>
                  </a:lnTo>
                  <a:lnTo>
                    <a:pt x="159710" y="635182"/>
                  </a:lnTo>
                  <a:lnTo>
                    <a:pt x="176722" y="642361"/>
                  </a:lnTo>
                  <a:lnTo>
                    <a:pt x="195119" y="648558"/>
                  </a:lnTo>
                  <a:lnTo>
                    <a:pt x="214439" y="654100"/>
                  </a:lnTo>
                  <a:lnTo>
                    <a:pt x="234375" y="659206"/>
                  </a:lnTo>
                  <a:lnTo>
                    <a:pt x="275340" y="668642"/>
                  </a:lnTo>
                  <a:lnTo>
                    <a:pt x="294731" y="670312"/>
                  </a:lnTo>
                  <a:lnTo>
                    <a:pt x="313303" y="670014"/>
                  </a:lnTo>
                  <a:lnTo>
                    <a:pt x="331328" y="668404"/>
                  </a:lnTo>
                  <a:lnTo>
                    <a:pt x="348990" y="665920"/>
                  </a:lnTo>
                  <a:lnTo>
                    <a:pt x="366409" y="662852"/>
                  </a:lnTo>
                  <a:lnTo>
                    <a:pt x="383666" y="659396"/>
                  </a:lnTo>
                  <a:lnTo>
                    <a:pt x="417892" y="651793"/>
                  </a:lnTo>
                  <a:lnTo>
                    <a:pt x="434921" y="647791"/>
                  </a:lnTo>
                  <a:lnTo>
                    <a:pt x="450507" y="640888"/>
                  </a:lnTo>
                  <a:lnTo>
                    <a:pt x="465131" y="632054"/>
                  </a:lnTo>
                  <a:lnTo>
                    <a:pt x="479114" y="621931"/>
                  </a:lnTo>
                  <a:lnTo>
                    <a:pt x="492669" y="610949"/>
                  </a:lnTo>
                  <a:lnTo>
                    <a:pt x="505939" y="599394"/>
                  </a:lnTo>
                  <a:lnTo>
                    <a:pt x="519019" y="587457"/>
                  </a:lnTo>
                  <a:lnTo>
                    <a:pt x="530562" y="575266"/>
                  </a:lnTo>
                  <a:lnTo>
                    <a:pt x="541079" y="562906"/>
                  </a:lnTo>
                  <a:lnTo>
                    <a:pt x="550912" y="550432"/>
                  </a:lnTo>
                  <a:lnTo>
                    <a:pt x="560290" y="536472"/>
                  </a:lnTo>
                  <a:lnTo>
                    <a:pt x="569364" y="521520"/>
                  </a:lnTo>
                  <a:lnTo>
                    <a:pt x="578236" y="505909"/>
                  </a:lnTo>
                  <a:lnTo>
                    <a:pt x="585562" y="491267"/>
                  </a:lnTo>
                  <a:lnTo>
                    <a:pt x="591856" y="477273"/>
                  </a:lnTo>
                  <a:lnTo>
                    <a:pt x="597464" y="463710"/>
                  </a:lnTo>
                  <a:lnTo>
                    <a:pt x="601203" y="449024"/>
                  </a:lnTo>
                  <a:lnTo>
                    <a:pt x="603695" y="433588"/>
                  </a:lnTo>
                  <a:lnTo>
                    <a:pt x="605356" y="417654"/>
                  </a:lnTo>
                  <a:lnTo>
                    <a:pt x="605053" y="399975"/>
                  </a:lnTo>
                  <a:lnTo>
                    <a:pt x="603440" y="381134"/>
                  </a:lnTo>
                  <a:lnTo>
                    <a:pt x="600953" y="361517"/>
                  </a:lnTo>
                  <a:lnTo>
                    <a:pt x="599295" y="342795"/>
                  </a:lnTo>
                  <a:lnTo>
                    <a:pt x="598190" y="324670"/>
                  </a:lnTo>
                  <a:lnTo>
                    <a:pt x="597453" y="306941"/>
                  </a:lnTo>
                  <a:lnTo>
                    <a:pt x="594140" y="290889"/>
                  </a:lnTo>
                  <a:lnTo>
                    <a:pt x="589108" y="275954"/>
                  </a:lnTo>
                  <a:lnTo>
                    <a:pt x="582932" y="261764"/>
                  </a:lnTo>
                  <a:lnTo>
                    <a:pt x="577404" y="248071"/>
                  </a:lnTo>
                  <a:lnTo>
                    <a:pt x="567498" y="221567"/>
                  </a:lnTo>
                  <a:lnTo>
                    <a:pt x="561469" y="208573"/>
                  </a:lnTo>
                  <a:lnTo>
                    <a:pt x="554628" y="195677"/>
                  </a:lnTo>
                  <a:lnTo>
                    <a:pt x="547245" y="182846"/>
                  </a:lnTo>
                  <a:lnTo>
                    <a:pt x="539501" y="170059"/>
                  </a:lnTo>
                  <a:lnTo>
                    <a:pt x="523371" y="144562"/>
                  </a:lnTo>
                  <a:lnTo>
                    <a:pt x="515118" y="133247"/>
                  </a:lnTo>
                  <a:lnTo>
                    <a:pt x="498422" y="113150"/>
                  </a:lnTo>
                  <a:lnTo>
                    <a:pt x="481595" y="94810"/>
                  </a:lnTo>
                  <a:lnTo>
                    <a:pt x="430880" y="555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324100" y="3098800"/>
              <a:ext cx="368301" cy="25401"/>
            </a:xfrm>
            <a:custGeom>
              <a:avLst/>
              <a:gdLst/>
              <a:ahLst/>
              <a:cxnLst/>
              <a:rect l="0" t="0" r="0" b="0"/>
              <a:pathLst>
                <a:path w="368301" h="25401">
                  <a:moveTo>
                    <a:pt x="0" y="25400"/>
                  </a:moveTo>
                  <a:lnTo>
                    <a:pt x="119414" y="25400"/>
                  </a:lnTo>
                  <a:lnTo>
                    <a:pt x="134642" y="23988"/>
                  </a:lnTo>
                  <a:lnTo>
                    <a:pt x="149028" y="21636"/>
                  </a:lnTo>
                  <a:lnTo>
                    <a:pt x="162852" y="18657"/>
                  </a:lnTo>
                  <a:lnTo>
                    <a:pt x="177712" y="16672"/>
                  </a:lnTo>
                  <a:lnTo>
                    <a:pt x="193263" y="15347"/>
                  </a:lnTo>
                  <a:lnTo>
                    <a:pt x="209275" y="14465"/>
                  </a:lnTo>
                  <a:lnTo>
                    <a:pt x="242118" y="13484"/>
                  </a:lnTo>
                  <a:lnTo>
                    <a:pt x="258779" y="13223"/>
                  </a:lnTo>
                  <a:lnTo>
                    <a:pt x="274119" y="11637"/>
                  </a:lnTo>
                  <a:lnTo>
                    <a:pt x="288579" y="9169"/>
                  </a:lnTo>
                  <a:lnTo>
                    <a:pt x="302453" y="6112"/>
                  </a:lnTo>
                  <a:lnTo>
                    <a:pt x="317346" y="4075"/>
                  </a:lnTo>
                  <a:lnTo>
                    <a:pt x="368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324100" y="3238500"/>
              <a:ext cx="419101" cy="38101"/>
            </a:xfrm>
            <a:custGeom>
              <a:avLst/>
              <a:gdLst/>
              <a:ahLst/>
              <a:cxnLst/>
              <a:rect l="0" t="0" r="0" b="0"/>
              <a:pathLst>
                <a:path w="419101" h="38101">
                  <a:moveTo>
                    <a:pt x="0" y="38100"/>
                  </a:moveTo>
                  <a:lnTo>
                    <a:pt x="20225" y="31357"/>
                  </a:lnTo>
                  <a:lnTo>
                    <a:pt x="31828" y="29371"/>
                  </a:lnTo>
                  <a:lnTo>
                    <a:pt x="45207" y="28047"/>
                  </a:lnTo>
                  <a:lnTo>
                    <a:pt x="59771" y="27165"/>
                  </a:lnTo>
                  <a:lnTo>
                    <a:pt x="73714" y="25165"/>
                  </a:lnTo>
                  <a:lnTo>
                    <a:pt x="87243" y="22421"/>
                  </a:lnTo>
                  <a:lnTo>
                    <a:pt x="100495" y="19180"/>
                  </a:lnTo>
                  <a:lnTo>
                    <a:pt x="114974" y="17020"/>
                  </a:lnTo>
                  <a:lnTo>
                    <a:pt x="130271" y="15580"/>
                  </a:lnTo>
                  <a:lnTo>
                    <a:pt x="146114" y="14620"/>
                  </a:lnTo>
                  <a:lnTo>
                    <a:pt x="178769" y="13553"/>
                  </a:lnTo>
                  <a:lnTo>
                    <a:pt x="245724" y="12868"/>
                  </a:lnTo>
                  <a:lnTo>
                    <a:pt x="262594" y="11401"/>
                  </a:lnTo>
                  <a:lnTo>
                    <a:pt x="279485" y="9012"/>
                  </a:lnTo>
                  <a:lnTo>
                    <a:pt x="296390" y="6007"/>
                  </a:lnTo>
                  <a:lnTo>
                    <a:pt x="313304" y="4005"/>
                  </a:lnTo>
                  <a:lnTo>
                    <a:pt x="330225" y="2670"/>
                  </a:lnTo>
                  <a:lnTo>
                    <a:pt x="419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717800" y="29718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723183" y="2667000"/>
            <a:ext cx="2204418" cy="901701"/>
            <a:chOff x="2723183" y="2667000"/>
            <a:chExt cx="2204418" cy="901701"/>
          </a:xfrm>
        </p:grpSpPr>
        <p:sp>
          <p:nvSpPr>
            <p:cNvPr id="22" name="Freeform 21"/>
            <p:cNvSpPr/>
            <p:nvPr/>
          </p:nvSpPr>
          <p:spPr>
            <a:xfrm>
              <a:off x="2723183" y="2796733"/>
              <a:ext cx="615140" cy="759268"/>
            </a:xfrm>
            <a:custGeom>
              <a:avLst/>
              <a:gdLst/>
              <a:ahLst/>
              <a:cxnLst/>
              <a:rect l="0" t="0" r="0" b="0"/>
              <a:pathLst>
                <a:path w="615140" h="759268">
                  <a:moveTo>
                    <a:pt x="7317" y="175067"/>
                  </a:moveTo>
                  <a:lnTo>
                    <a:pt x="574" y="154841"/>
                  </a:lnTo>
                  <a:lnTo>
                    <a:pt x="0" y="144649"/>
                  </a:lnTo>
                  <a:lnTo>
                    <a:pt x="3124" y="122037"/>
                  </a:lnTo>
                  <a:lnTo>
                    <a:pt x="12979" y="101638"/>
                  </a:lnTo>
                  <a:lnTo>
                    <a:pt x="19558" y="92248"/>
                  </a:lnTo>
                  <a:lnTo>
                    <a:pt x="38157" y="74288"/>
                  </a:lnTo>
                  <a:lnTo>
                    <a:pt x="49044" y="65547"/>
                  </a:lnTo>
                  <a:lnTo>
                    <a:pt x="60535" y="56898"/>
                  </a:lnTo>
                  <a:lnTo>
                    <a:pt x="84591" y="39762"/>
                  </a:lnTo>
                  <a:lnTo>
                    <a:pt x="96933" y="32653"/>
                  </a:lnTo>
                  <a:lnTo>
                    <a:pt x="109394" y="26502"/>
                  </a:lnTo>
                  <a:lnTo>
                    <a:pt x="121935" y="20990"/>
                  </a:lnTo>
                  <a:lnTo>
                    <a:pt x="134529" y="15904"/>
                  </a:lnTo>
                  <a:lnTo>
                    <a:pt x="159811" y="6491"/>
                  </a:lnTo>
                  <a:lnTo>
                    <a:pt x="173891" y="3416"/>
                  </a:lnTo>
                  <a:lnTo>
                    <a:pt x="188921" y="1366"/>
                  </a:lnTo>
                  <a:lnTo>
                    <a:pt x="204586" y="0"/>
                  </a:lnTo>
                  <a:lnTo>
                    <a:pt x="219263" y="500"/>
                  </a:lnTo>
                  <a:lnTo>
                    <a:pt x="233281" y="2244"/>
                  </a:lnTo>
                  <a:lnTo>
                    <a:pt x="246859" y="4818"/>
                  </a:lnTo>
                  <a:lnTo>
                    <a:pt x="276998" y="11441"/>
                  </a:lnTo>
                  <a:lnTo>
                    <a:pt x="292938" y="15183"/>
                  </a:lnTo>
                  <a:lnTo>
                    <a:pt x="306386" y="20500"/>
                  </a:lnTo>
                  <a:lnTo>
                    <a:pt x="318174" y="26866"/>
                  </a:lnTo>
                  <a:lnTo>
                    <a:pt x="364113" y="57363"/>
                  </a:lnTo>
                  <a:lnTo>
                    <a:pt x="375003" y="66964"/>
                  </a:lnTo>
                  <a:lnTo>
                    <a:pt x="385085" y="77598"/>
                  </a:lnTo>
                  <a:lnTo>
                    <a:pt x="394629" y="88921"/>
                  </a:lnTo>
                  <a:lnTo>
                    <a:pt x="400992" y="103525"/>
                  </a:lnTo>
                  <a:lnTo>
                    <a:pt x="405233" y="120317"/>
                  </a:lnTo>
                  <a:lnTo>
                    <a:pt x="408061" y="138567"/>
                  </a:lnTo>
                  <a:lnTo>
                    <a:pt x="408535" y="154967"/>
                  </a:lnTo>
                  <a:lnTo>
                    <a:pt x="407440" y="170133"/>
                  </a:lnTo>
                  <a:lnTo>
                    <a:pt x="405299" y="184478"/>
                  </a:lnTo>
                  <a:lnTo>
                    <a:pt x="401049" y="198274"/>
                  </a:lnTo>
                  <a:lnTo>
                    <a:pt x="395394" y="211705"/>
                  </a:lnTo>
                  <a:lnTo>
                    <a:pt x="388801" y="224892"/>
                  </a:lnTo>
                  <a:lnTo>
                    <a:pt x="381584" y="237917"/>
                  </a:lnTo>
                  <a:lnTo>
                    <a:pt x="373951" y="250833"/>
                  </a:lnTo>
                  <a:lnTo>
                    <a:pt x="366039" y="263678"/>
                  </a:lnTo>
                  <a:lnTo>
                    <a:pt x="356532" y="275063"/>
                  </a:lnTo>
                  <a:lnTo>
                    <a:pt x="345960" y="285475"/>
                  </a:lnTo>
                  <a:lnTo>
                    <a:pt x="334679" y="295239"/>
                  </a:lnTo>
                  <a:lnTo>
                    <a:pt x="322925" y="305982"/>
                  </a:lnTo>
                  <a:lnTo>
                    <a:pt x="298576" y="329207"/>
                  </a:lnTo>
                  <a:lnTo>
                    <a:pt x="286156" y="339915"/>
                  </a:lnTo>
                  <a:lnTo>
                    <a:pt x="273643" y="349877"/>
                  </a:lnTo>
                  <a:lnTo>
                    <a:pt x="256917" y="362827"/>
                  </a:lnTo>
                  <a:lnTo>
                    <a:pt x="258384" y="362329"/>
                  </a:lnTo>
                  <a:lnTo>
                    <a:pt x="263595" y="359175"/>
                  </a:lnTo>
                  <a:lnTo>
                    <a:pt x="272713" y="355661"/>
                  </a:lnTo>
                  <a:lnTo>
                    <a:pt x="284437" y="351907"/>
                  </a:lnTo>
                  <a:lnTo>
                    <a:pt x="297896" y="347994"/>
                  </a:lnTo>
                  <a:lnTo>
                    <a:pt x="313925" y="346796"/>
                  </a:lnTo>
                  <a:lnTo>
                    <a:pt x="331667" y="347408"/>
                  </a:lnTo>
                  <a:lnTo>
                    <a:pt x="350550" y="349228"/>
                  </a:lnTo>
                  <a:lnTo>
                    <a:pt x="370194" y="350440"/>
                  </a:lnTo>
                  <a:lnTo>
                    <a:pt x="410836" y="351788"/>
                  </a:lnTo>
                  <a:lnTo>
                    <a:pt x="430141" y="354970"/>
                  </a:lnTo>
                  <a:lnTo>
                    <a:pt x="448655" y="359913"/>
                  </a:lnTo>
                  <a:lnTo>
                    <a:pt x="466642" y="366031"/>
                  </a:lnTo>
                  <a:lnTo>
                    <a:pt x="484278" y="372932"/>
                  </a:lnTo>
                  <a:lnTo>
                    <a:pt x="501680" y="380354"/>
                  </a:lnTo>
                  <a:lnTo>
                    <a:pt x="518925" y="388125"/>
                  </a:lnTo>
                  <a:lnTo>
                    <a:pt x="534656" y="397539"/>
                  </a:lnTo>
                  <a:lnTo>
                    <a:pt x="549376" y="408048"/>
                  </a:lnTo>
                  <a:lnTo>
                    <a:pt x="563423" y="419287"/>
                  </a:lnTo>
                  <a:lnTo>
                    <a:pt x="575610" y="431014"/>
                  </a:lnTo>
                  <a:lnTo>
                    <a:pt x="586556" y="443065"/>
                  </a:lnTo>
                  <a:lnTo>
                    <a:pt x="596676" y="455332"/>
                  </a:lnTo>
                  <a:lnTo>
                    <a:pt x="603423" y="470566"/>
                  </a:lnTo>
                  <a:lnTo>
                    <a:pt x="607921" y="487777"/>
                  </a:lnTo>
                  <a:lnTo>
                    <a:pt x="610920" y="506307"/>
                  </a:lnTo>
                  <a:lnTo>
                    <a:pt x="612919" y="524304"/>
                  </a:lnTo>
                  <a:lnTo>
                    <a:pt x="614251" y="541948"/>
                  </a:lnTo>
                  <a:lnTo>
                    <a:pt x="615139" y="559354"/>
                  </a:lnTo>
                  <a:lnTo>
                    <a:pt x="614321" y="575191"/>
                  </a:lnTo>
                  <a:lnTo>
                    <a:pt x="612364" y="589983"/>
                  </a:lnTo>
                  <a:lnTo>
                    <a:pt x="609648" y="604078"/>
                  </a:lnTo>
                  <a:lnTo>
                    <a:pt x="599105" y="627264"/>
                  </a:lnTo>
                  <a:lnTo>
                    <a:pt x="592342" y="637398"/>
                  </a:lnTo>
                  <a:lnTo>
                    <a:pt x="583600" y="645565"/>
                  </a:lnTo>
                  <a:lnTo>
                    <a:pt x="573539" y="652421"/>
                  </a:lnTo>
                  <a:lnTo>
                    <a:pt x="562598" y="658403"/>
                  </a:lnTo>
                  <a:lnTo>
                    <a:pt x="552482" y="665213"/>
                  </a:lnTo>
                  <a:lnTo>
                    <a:pt x="533716" y="680306"/>
                  </a:lnTo>
                  <a:lnTo>
                    <a:pt x="515968" y="696421"/>
                  </a:lnTo>
                  <a:lnTo>
                    <a:pt x="507284" y="704669"/>
                  </a:lnTo>
                  <a:lnTo>
                    <a:pt x="497262" y="711579"/>
                  </a:lnTo>
                  <a:lnTo>
                    <a:pt x="486347" y="717597"/>
                  </a:lnTo>
                  <a:lnTo>
                    <a:pt x="474837" y="723020"/>
                  </a:lnTo>
                  <a:lnTo>
                    <a:pt x="462930" y="728047"/>
                  </a:lnTo>
                  <a:lnTo>
                    <a:pt x="450759" y="732809"/>
                  </a:lnTo>
                  <a:lnTo>
                    <a:pt x="425946" y="741863"/>
                  </a:lnTo>
                  <a:lnTo>
                    <a:pt x="400807" y="750591"/>
                  </a:lnTo>
                  <a:lnTo>
                    <a:pt x="386766" y="753483"/>
                  </a:lnTo>
                  <a:lnTo>
                    <a:pt x="371761" y="755411"/>
                  </a:lnTo>
                  <a:lnTo>
                    <a:pt x="312117" y="759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768600" y="33909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20225" y="5957"/>
                  </a:lnTo>
                  <a:lnTo>
                    <a:pt x="33239" y="3971"/>
                  </a:lnTo>
                  <a:lnTo>
                    <a:pt x="48970" y="2647"/>
                  </a:lnTo>
                  <a:lnTo>
                    <a:pt x="66513" y="1765"/>
                  </a:lnTo>
                  <a:lnTo>
                    <a:pt x="101058" y="784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342104" y="2717800"/>
              <a:ext cx="213897" cy="850901"/>
            </a:xfrm>
            <a:custGeom>
              <a:avLst/>
              <a:gdLst/>
              <a:ahLst/>
              <a:cxnLst/>
              <a:rect l="0" t="0" r="0" b="0"/>
              <a:pathLst>
                <a:path w="213897" h="850901">
                  <a:moveTo>
                    <a:pt x="150396" y="0"/>
                  </a:moveTo>
                  <a:lnTo>
                    <a:pt x="130170" y="6742"/>
                  </a:lnTo>
                  <a:lnTo>
                    <a:pt x="121390" y="11550"/>
                  </a:lnTo>
                  <a:lnTo>
                    <a:pt x="112714" y="17577"/>
                  </a:lnTo>
                  <a:lnTo>
                    <a:pt x="104108" y="24418"/>
                  </a:lnTo>
                  <a:lnTo>
                    <a:pt x="95548" y="33212"/>
                  </a:lnTo>
                  <a:lnTo>
                    <a:pt x="87020" y="43308"/>
                  </a:lnTo>
                  <a:lnTo>
                    <a:pt x="78512" y="54272"/>
                  </a:lnTo>
                  <a:lnTo>
                    <a:pt x="70017" y="65814"/>
                  </a:lnTo>
                  <a:lnTo>
                    <a:pt x="53053" y="89928"/>
                  </a:lnTo>
                  <a:lnTo>
                    <a:pt x="45989" y="102285"/>
                  </a:lnTo>
                  <a:lnTo>
                    <a:pt x="39869" y="114757"/>
                  </a:lnTo>
                  <a:lnTo>
                    <a:pt x="34378" y="127304"/>
                  </a:lnTo>
                  <a:lnTo>
                    <a:pt x="29306" y="141314"/>
                  </a:lnTo>
                  <a:lnTo>
                    <a:pt x="24514" y="156298"/>
                  </a:lnTo>
                  <a:lnTo>
                    <a:pt x="19908" y="171932"/>
                  </a:lnTo>
                  <a:lnTo>
                    <a:pt x="16837" y="189410"/>
                  </a:lnTo>
                  <a:lnTo>
                    <a:pt x="14790" y="208118"/>
                  </a:lnTo>
                  <a:lnTo>
                    <a:pt x="13425" y="227645"/>
                  </a:lnTo>
                  <a:lnTo>
                    <a:pt x="11104" y="244897"/>
                  </a:lnTo>
                  <a:lnTo>
                    <a:pt x="8146" y="260631"/>
                  </a:lnTo>
                  <a:lnTo>
                    <a:pt x="4763" y="275354"/>
                  </a:lnTo>
                  <a:lnTo>
                    <a:pt x="2507" y="293636"/>
                  </a:lnTo>
                  <a:lnTo>
                    <a:pt x="1003" y="314290"/>
                  </a:lnTo>
                  <a:lnTo>
                    <a:pt x="0" y="336527"/>
                  </a:lnTo>
                  <a:lnTo>
                    <a:pt x="743" y="359818"/>
                  </a:lnTo>
                  <a:lnTo>
                    <a:pt x="2649" y="383812"/>
                  </a:lnTo>
                  <a:lnTo>
                    <a:pt x="5331" y="408274"/>
                  </a:lnTo>
                  <a:lnTo>
                    <a:pt x="12074" y="458033"/>
                  </a:lnTo>
                  <a:lnTo>
                    <a:pt x="15848" y="483155"/>
                  </a:lnTo>
                  <a:lnTo>
                    <a:pt x="21186" y="506959"/>
                  </a:lnTo>
                  <a:lnTo>
                    <a:pt x="27567" y="529883"/>
                  </a:lnTo>
                  <a:lnTo>
                    <a:pt x="51344" y="603888"/>
                  </a:lnTo>
                  <a:lnTo>
                    <a:pt x="57550" y="619903"/>
                  </a:lnTo>
                  <a:lnTo>
                    <a:pt x="64510" y="636224"/>
                  </a:lnTo>
                  <a:lnTo>
                    <a:pt x="79768" y="669410"/>
                  </a:lnTo>
                  <a:lnTo>
                    <a:pt x="95957" y="702975"/>
                  </a:lnTo>
                  <a:lnTo>
                    <a:pt x="105637" y="718416"/>
                  </a:lnTo>
                  <a:lnTo>
                    <a:pt x="116323" y="732944"/>
                  </a:lnTo>
                  <a:lnTo>
                    <a:pt x="127681" y="746862"/>
                  </a:lnTo>
                  <a:lnTo>
                    <a:pt x="138075" y="758964"/>
                  </a:lnTo>
                  <a:lnTo>
                    <a:pt x="147826" y="769853"/>
                  </a:lnTo>
                  <a:lnTo>
                    <a:pt x="166187" y="789479"/>
                  </a:lnTo>
                  <a:lnTo>
                    <a:pt x="175034" y="798664"/>
                  </a:lnTo>
                  <a:lnTo>
                    <a:pt x="213896" y="850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495445" y="2984500"/>
              <a:ext cx="298307" cy="413723"/>
            </a:xfrm>
            <a:custGeom>
              <a:avLst/>
              <a:gdLst/>
              <a:ahLst/>
              <a:cxnLst/>
              <a:rect l="0" t="0" r="0" b="0"/>
              <a:pathLst>
                <a:path w="298307" h="413723">
                  <a:moveTo>
                    <a:pt x="149455" y="0"/>
                  </a:moveTo>
                  <a:lnTo>
                    <a:pt x="122486" y="6742"/>
                  </a:lnTo>
                  <a:lnTo>
                    <a:pt x="110309" y="12961"/>
                  </a:lnTo>
                  <a:lnTo>
                    <a:pt x="97958" y="21340"/>
                  </a:lnTo>
                  <a:lnTo>
                    <a:pt x="85490" y="31160"/>
                  </a:lnTo>
                  <a:lnTo>
                    <a:pt x="72945" y="41940"/>
                  </a:lnTo>
                  <a:lnTo>
                    <a:pt x="60348" y="53360"/>
                  </a:lnTo>
                  <a:lnTo>
                    <a:pt x="47717" y="65206"/>
                  </a:lnTo>
                  <a:lnTo>
                    <a:pt x="37885" y="80160"/>
                  </a:lnTo>
                  <a:lnTo>
                    <a:pt x="29919" y="97184"/>
                  </a:lnTo>
                  <a:lnTo>
                    <a:pt x="23198" y="115589"/>
                  </a:lnTo>
                  <a:lnTo>
                    <a:pt x="17306" y="133504"/>
                  </a:lnTo>
                  <a:lnTo>
                    <a:pt x="11966" y="151091"/>
                  </a:lnTo>
                  <a:lnTo>
                    <a:pt x="6996" y="168461"/>
                  </a:lnTo>
                  <a:lnTo>
                    <a:pt x="3682" y="187096"/>
                  </a:lnTo>
                  <a:lnTo>
                    <a:pt x="1473" y="206575"/>
                  </a:lnTo>
                  <a:lnTo>
                    <a:pt x="0" y="226616"/>
                  </a:lnTo>
                  <a:lnTo>
                    <a:pt x="429" y="244211"/>
                  </a:lnTo>
                  <a:lnTo>
                    <a:pt x="2127" y="260174"/>
                  </a:lnTo>
                  <a:lnTo>
                    <a:pt x="4669" y="275049"/>
                  </a:lnTo>
                  <a:lnTo>
                    <a:pt x="7776" y="290610"/>
                  </a:lnTo>
                  <a:lnTo>
                    <a:pt x="14990" y="322952"/>
                  </a:lnTo>
                  <a:lnTo>
                    <a:pt x="21711" y="338068"/>
                  </a:lnTo>
                  <a:lnTo>
                    <a:pt x="30426" y="352379"/>
                  </a:lnTo>
                  <a:lnTo>
                    <a:pt x="40469" y="366152"/>
                  </a:lnTo>
                  <a:lnTo>
                    <a:pt x="52808" y="378157"/>
                  </a:lnTo>
                  <a:lnTo>
                    <a:pt x="66679" y="388982"/>
                  </a:lnTo>
                  <a:lnTo>
                    <a:pt x="81571" y="399021"/>
                  </a:lnTo>
                  <a:lnTo>
                    <a:pt x="98555" y="405714"/>
                  </a:lnTo>
                  <a:lnTo>
                    <a:pt x="116932" y="410176"/>
                  </a:lnTo>
                  <a:lnTo>
                    <a:pt x="136239" y="413150"/>
                  </a:lnTo>
                  <a:lnTo>
                    <a:pt x="154756" y="413722"/>
                  </a:lnTo>
                  <a:lnTo>
                    <a:pt x="172744" y="412692"/>
                  </a:lnTo>
                  <a:lnTo>
                    <a:pt x="190381" y="410595"/>
                  </a:lnTo>
                  <a:lnTo>
                    <a:pt x="206372" y="404963"/>
                  </a:lnTo>
                  <a:lnTo>
                    <a:pt x="221266" y="396975"/>
                  </a:lnTo>
                  <a:lnTo>
                    <a:pt x="235429" y="387417"/>
                  </a:lnTo>
                  <a:lnTo>
                    <a:pt x="247693" y="376811"/>
                  </a:lnTo>
                  <a:lnTo>
                    <a:pt x="258691" y="365507"/>
                  </a:lnTo>
                  <a:lnTo>
                    <a:pt x="268846" y="353738"/>
                  </a:lnTo>
                  <a:lnTo>
                    <a:pt x="277027" y="340247"/>
                  </a:lnTo>
                  <a:lnTo>
                    <a:pt x="283891" y="325609"/>
                  </a:lnTo>
                  <a:lnTo>
                    <a:pt x="289879" y="310206"/>
                  </a:lnTo>
                  <a:lnTo>
                    <a:pt x="293871" y="292882"/>
                  </a:lnTo>
                  <a:lnTo>
                    <a:pt x="296532" y="274276"/>
                  </a:lnTo>
                  <a:lnTo>
                    <a:pt x="298306" y="254817"/>
                  </a:lnTo>
                  <a:lnTo>
                    <a:pt x="296667" y="237611"/>
                  </a:lnTo>
                  <a:lnTo>
                    <a:pt x="292752" y="221907"/>
                  </a:lnTo>
                  <a:lnTo>
                    <a:pt x="287319" y="207205"/>
                  </a:lnTo>
                  <a:lnTo>
                    <a:pt x="280876" y="193170"/>
                  </a:lnTo>
                  <a:lnTo>
                    <a:pt x="273757" y="179580"/>
                  </a:lnTo>
                  <a:lnTo>
                    <a:pt x="266190" y="166286"/>
                  </a:lnTo>
                  <a:lnTo>
                    <a:pt x="258322" y="154602"/>
                  </a:lnTo>
                  <a:lnTo>
                    <a:pt x="250255" y="143990"/>
                  </a:lnTo>
                  <a:lnTo>
                    <a:pt x="242055" y="134093"/>
                  </a:lnTo>
                  <a:lnTo>
                    <a:pt x="233766" y="124673"/>
                  </a:lnTo>
                  <a:lnTo>
                    <a:pt x="200255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683000" y="2667000"/>
              <a:ext cx="431006" cy="812801"/>
            </a:xfrm>
            <a:custGeom>
              <a:avLst/>
              <a:gdLst/>
              <a:ahLst/>
              <a:cxnLst/>
              <a:rect l="0" t="0" r="0" b="0"/>
              <a:pathLst>
                <a:path w="431006" h="812801">
                  <a:moveTo>
                    <a:pt x="0" y="0"/>
                  </a:moveTo>
                  <a:lnTo>
                    <a:pt x="20225" y="6742"/>
                  </a:lnTo>
                  <a:lnTo>
                    <a:pt x="31828" y="11550"/>
                  </a:lnTo>
                  <a:lnTo>
                    <a:pt x="45208" y="17577"/>
                  </a:lnTo>
                  <a:lnTo>
                    <a:pt x="75125" y="31801"/>
                  </a:lnTo>
                  <a:lnTo>
                    <a:pt x="107237" y="47530"/>
                  </a:lnTo>
                  <a:lnTo>
                    <a:pt x="123702" y="57086"/>
                  </a:lnTo>
                  <a:lnTo>
                    <a:pt x="140323" y="67691"/>
                  </a:lnTo>
                  <a:lnTo>
                    <a:pt x="157049" y="78994"/>
                  </a:lnTo>
                  <a:lnTo>
                    <a:pt x="171021" y="89351"/>
                  </a:lnTo>
                  <a:lnTo>
                    <a:pt x="183158" y="99078"/>
                  </a:lnTo>
                  <a:lnTo>
                    <a:pt x="194072" y="108385"/>
                  </a:lnTo>
                  <a:lnTo>
                    <a:pt x="205581" y="117412"/>
                  </a:lnTo>
                  <a:lnTo>
                    <a:pt x="217487" y="126252"/>
                  </a:lnTo>
                  <a:lnTo>
                    <a:pt x="229658" y="134968"/>
                  </a:lnTo>
                  <a:lnTo>
                    <a:pt x="240594" y="143601"/>
                  </a:lnTo>
                  <a:lnTo>
                    <a:pt x="250707" y="152178"/>
                  </a:lnTo>
                  <a:lnTo>
                    <a:pt x="260271" y="160719"/>
                  </a:lnTo>
                  <a:lnTo>
                    <a:pt x="269469" y="170645"/>
                  </a:lnTo>
                  <a:lnTo>
                    <a:pt x="278424" y="181497"/>
                  </a:lnTo>
                  <a:lnTo>
                    <a:pt x="287216" y="192964"/>
                  </a:lnTo>
                  <a:lnTo>
                    <a:pt x="294488" y="204843"/>
                  </a:lnTo>
                  <a:lnTo>
                    <a:pt x="306332" y="229330"/>
                  </a:lnTo>
                  <a:lnTo>
                    <a:pt x="312877" y="240375"/>
                  </a:lnTo>
                  <a:lnTo>
                    <a:pt x="320062" y="250561"/>
                  </a:lnTo>
                  <a:lnTo>
                    <a:pt x="327674" y="260174"/>
                  </a:lnTo>
                  <a:lnTo>
                    <a:pt x="335572" y="270816"/>
                  </a:lnTo>
                  <a:lnTo>
                    <a:pt x="351872" y="293929"/>
                  </a:lnTo>
                  <a:lnTo>
                    <a:pt x="364761" y="318313"/>
                  </a:lnTo>
                  <a:lnTo>
                    <a:pt x="376605" y="343261"/>
                  </a:lnTo>
                  <a:lnTo>
                    <a:pt x="383714" y="355840"/>
                  </a:lnTo>
                  <a:lnTo>
                    <a:pt x="391276" y="368460"/>
                  </a:lnTo>
                  <a:lnTo>
                    <a:pt x="397728" y="383929"/>
                  </a:lnTo>
                  <a:lnTo>
                    <a:pt x="403441" y="401297"/>
                  </a:lnTo>
                  <a:lnTo>
                    <a:pt x="413551" y="436587"/>
                  </a:lnTo>
                  <a:lnTo>
                    <a:pt x="422749" y="466383"/>
                  </a:lnTo>
                  <a:lnTo>
                    <a:pt x="425765" y="483077"/>
                  </a:lnTo>
                  <a:lnTo>
                    <a:pt x="427776" y="501263"/>
                  </a:lnTo>
                  <a:lnTo>
                    <a:pt x="429117" y="520442"/>
                  </a:lnTo>
                  <a:lnTo>
                    <a:pt x="430012" y="538872"/>
                  </a:lnTo>
                  <a:lnTo>
                    <a:pt x="431005" y="574402"/>
                  </a:lnTo>
                  <a:lnTo>
                    <a:pt x="429859" y="591779"/>
                  </a:lnTo>
                  <a:lnTo>
                    <a:pt x="427683" y="609008"/>
                  </a:lnTo>
                  <a:lnTo>
                    <a:pt x="424822" y="626138"/>
                  </a:lnTo>
                  <a:lnTo>
                    <a:pt x="420092" y="643203"/>
                  </a:lnTo>
                  <a:lnTo>
                    <a:pt x="414117" y="660224"/>
                  </a:lnTo>
                  <a:lnTo>
                    <a:pt x="407311" y="677216"/>
                  </a:lnTo>
                  <a:lnTo>
                    <a:pt x="399952" y="691366"/>
                  </a:lnTo>
                  <a:lnTo>
                    <a:pt x="392223" y="703622"/>
                  </a:lnTo>
                  <a:lnTo>
                    <a:pt x="384249" y="714614"/>
                  </a:lnTo>
                  <a:lnTo>
                    <a:pt x="376110" y="724765"/>
                  </a:lnTo>
                  <a:lnTo>
                    <a:pt x="367862" y="734354"/>
                  </a:lnTo>
                  <a:lnTo>
                    <a:pt x="359541" y="743569"/>
                  </a:lnTo>
                  <a:lnTo>
                    <a:pt x="342770" y="761334"/>
                  </a:lnTo>
                  <a:lnTo>
                    <a:pt x="304800" y="812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318000" y="2743200"/>
              <a:ext cx="50801" cy="660401"/>
            </a:xfrm>
            <a:custGeom>
              <a:avLst/>
              <a:gdLst/>
              <a:ahLst/>
              <a:cxnLst/>
              <a:rect l="0" t="0" r="0" b="0"/>
              <a:pathLst>
                <a:path w="50801" h="660401">
                  <a:moveTo>
                    <a:pt x="0" y="0"/>
                  </a:moveTo>
                  <a:lnTo>
                    <a:pt x="0" y="77448"/>
                  </a:lnTo>
                  <a:lnTo>
                    <a:pt x="1411" y="96787"/>
                  </a:lnTo>
                  <a:lnTo>
                    <a:pt x="3762" y="116736"/>
                  </a:lnTo>
                  <a:lnTo>
                    <a:pt x="6742" y="137090"/>
                  </a:lnTo>
                  <a:lnTo>
                    <a:pt x="8728" y="159127"/>
                  </a:lnTo>
                  <a:lnTo>
                    <a:pt x="10052" y="182284"/>
                  </a:lnTo>
                  <a:lnTo>
                    <a:pt x="10934" y="206189"/>
                  </a:lnTo>
                  <a:lnTo>
                    <a:pt x="12934" y="226359"/>
                  </a:lnTo>
                  <a:lnTo>
                    <a:pt x="15678" y="244039"/>
                  </a:lnTo>
                  <a:lnTo>
                    <a:pt x="18919" y="260059"/>
                  </a:lnTo>
                  <a:lnTo>
                    <a:pt x="21079" y="279206"/>
                  </a:lnTo>
                  <a:lnTo>
                    <a:pt x="22519" y="300437"/>
                  </a:lnTo>
                  <a:lnTo>
                    <a:pt x="24119" y="345194"/>
                  </a:lnTo>
                  <a:lnTo>
                    <a:pt x="25147" y="431416"/>
                  </a:lnTo>
                  <a:lnTo>
                    <a:pt x="25231" y="452711"/>
                  </a:lnTo>
                  <a:lnTo>
                    <a:pt x="26698" y="472551"/>
                  </a:lnTo>
                  <a:lnTo>
                    <a:pt x="29088" y="491423"/>
                  </a:lnTo>
                  <a:lnTo>
                    <a:pt x="32091" y="509649"/>
                  </a:lnTo>
                  <a:lnTo>
                    <a:pt x="35505" y="527443"/>
                  </a:lnTo>
                  <a:lnTo>
                    <a:pt x="43061" y="562267"/>
                  </a:lnTo>
                  <a:lnTo>
                    <a:pt x="45641" y="579456"/>
                  </a:lnTo>
                  <a:lnTo>
                    <a:pt x="47360" y="596559"/>
                  </a:lnTo>
                  <a:lnTo>
                    <a:pt x="50800" y="660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114800" y="3060700"/>
              <a:ext cx="431801" cy="25401"/>
            </a:xfrm>
            <a:custGeom>
              <a:avLst/>
              <a:gdLst/>
              <a:ahLst/>
              <a:cxnLst/>
              <a:rect l="0" t="0" r="0" b="0"/>
              <a:pathLst>
                <a:path w="431801" h="25401">
                  <a:moveTo>
                    <a:pt x="0" y="0"/>
                  </a:moveTo>
                  <a:lnTo>
                    <a:pt x="20225" y="6742"/>
                  </a:lnTo>
                  <a:lnTo>
                    <a:pt x="33239" y="8727"/>
                  </a:lnTo>
                  <a:lnTo>
                    <a:pt x="48970" y="10052"/>
                  </a:lnTo>
                  <a:lnTo>
                    <a:pt x="66513" y="10934"/>
                  </a:lnTo>
                  <a:lnTo>
                    <a:pt x="104820" y="11915"/>
                  </a:lnTo>
                  <a:lnTo>
                    <a:pt x="243213" y="12654"/>
                  </a:lnTo>
                  <a:lnTo>
                    <a:pt x="260919" y="14080"/>
                  </a:lnTo>
                  <a:lnTo>
                    <a:pt x="278369" y="16442"/>
                  </a:lnTo>
                  <a:lnTo>
                    <a:pt x="295645" y="19428"/>
                  </a:lnTo>
                  <a:lnTo>
                    <a:pt x="314219" y="21418"/>
                  </a:lnTo>
                  <a:lnTo>
                    <a:pt x="333657" y="22745"/>
                  </a:lnTo>
                  <a:lnTo>
                    <a:pt x="4318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568276" y="2748424"/>
              <a:ext cx="359325" cy="744077"/>
            </a:xfrm>
            <a:custGeom>
              <a:avLst/>
              <a:gdLst/>
              <a:ahLst/>
              <a:cxnLst/>
              <a:rect l="0" t="0" r="0" b="0"/>
              <a:pathLst>
                <a:path w="359325" h="744077">
                  <a:moveTo>
                    <a:pt x="257724" y="109076"/>
                  </a:moveTo>
                  <a:lnTo>
                    <a:pt x="257724" y="82108"/>
                  </a:lnTo>
                  <a:lnTo>
                    <a:pt x="254901" y="69930"/>
                  </a:lnTo>
                  <a:lnTo>
                    <a:pt x="250198" y="57579"/>
                  </a:lnTo>
                  <a:lnTo>
                    <a:pt x="244239" y="45111"/>
                  </a:lnTo>
                  <a:lnTo>
                    <a:pt x="236034" y="33977"/>
                  </a:lnTo>
                  <a:lnTo>
                    <a:pt x="226331" y="23732"/>
                  </a:lnTo>
                  <a:lnTo>
                    <a:pt x="215628" y="14080"/>
                  </a:lnTo>
                  <a:lnTo>
                    <a:pt x="202849" y="7645"/>
                  </a:lnTo>
                  <a:lnTo>
                    <a:pt x="188685" y="3355"/>
                  </a:lnTo>
                  <a:lnTo>
                    <a:pt x="173598" y="495"/>
                  </a:lnTo>
                  <a:lnTo>
                    <a:pt x="159306" y="0"/>
                  </a:lnTo>
                  <a:lnTo>
                    <a:pt x="145545" y="1081"/>
                  </a:lnTo>
                  <a:lnTo>
                    <a:pt x="132138" y="3212"/>
                  </a:lnTo>
                  <a:lnTo>
                    <a:pt x="118966" y="7456"/>
                  </a:lnTo>
                  <a:lnTo>
                    <a:pt x="105952" y="13107"/>
                  </a:lnTo>
                  <a:lnTo>
                    <a:pt x="93042" y="19696"/>
                  </a:lnTo>
                  <a:lnTo>
                    <a:pt x="80203" y="28323"/>
                  </a:lnTo>
                  <a:lnTo>
                    <a:pt x="67410" y="38307"/>
                  </a:lnTo>
                  <a:lnTo>
                    <a:pt x="54648" y="49197"/>
                  </a:lnTo>
                  <a:lnTo>
                    <a:pt x="43318" y="62101"/>
                  </a:lnTo>
                  <a:lnTo>
                    <a:pt x="32942" y="76348"/>
                  </a:lnTo>
                  <a:lnTo>
                    <a:pt x="23202" y="91490"/>
                  </a:lnTo>
                  <a:lnTo>
                    <a:pt x="15298" y="107230"/>
                  </a:lnTo>
                  <a:lnTo>
                    <a:pt x="8618" y="123367"/>
                  </a:lnTo>
                  <a:lnTo>
                    <a:pt x="2753" y="139770"/>
                  </a:lnTo>
                  <a:lnTo>
                    <a:pt x="254" y="156350"/>
                  </a:lnTo>
                  <a:lnTo>
                    <a:pt x="0" y="173047"/>
                  </a:lnTo>
                  <a:lnTo>
                    <a:pt x="1241" y="189823"/>
                  </a:lnTo>
                  <a:lnTo>
                    <a:pt x="4891" y="205241"/>
                  </a:lnTo>
                  <a:lnTo>
                    <a:pt x="10146" y="219752"/>
                  </a:lnTo>
                  <a:lnTo>
                    <a:pt x="16472" y="233660"/>
                  </a:lnTo>
                  <a:lnTo>
                    <a:pt x="24923" y="247165"/>
                  </a:lnTo>
                  <a:lnTo>
                    <a:pt x="34790" y="260402"/>
                  </a:lnTo>
                  <a:lnTo>
                    <a:pt x="45601" y="273460"/>
                  </a:lnTo>
                  <a:lnTo>
                    <a:pt x="58453" y="283576"/>
                  </a:lnTo>
                  <a:lnTo>
                    <a:pt x="72665" y="291731"/>
                  </a:lnTo>
                  <a:lnTo>
                    <a:pt x="87785" y="298579"/>
                  </a:lnTo>
                  <a:lnTo>
                    <a:pt x="103509" y="303145"/>
                  </a:lnTo>
                  <a:lnTo>
                    <a:pt x="119636" y="306188"/>
                  </a:lnTo>
                  <a:lnTo>
                    <a:pt x="136032" y="308217"/>
                  </a:lnTo>
                  <a:lnTo>
                    <a:pt x="151196" y="308159"/>
                  </a:lnTo>
                  <a:lnTo>
                    <a:pt x="165538" y="306709"/>
                  </a:lnTo>
                  <a:lnTo>
                    <a:pt x="179333" y="304331"/>
                  </a:lnTo>
                  <a:lnTo>
                    <a:pt x="194175" y="299924"/>
                  </a:lnTo>
                  <a:lnTo>
                    <a:pt x="209713" y="294163"/>
                  </a:lnTo>
                  <a:lnTo>
                    <a:pt x="225717" y="287501"/>
                  </a:lnTo>
                  <a:lnTo>
                    <a:pt x="239208" y="280237"/>
                  </a:lnTo>
                  <a:lnTo>
                    <a:pt x="251024" y="272572"/>
                  </a:lnTo>
                  <a:lnTo>
                    <a:pt x="261724" y="264640"/>
                  </a:lnTo>
                  <a:lnTo>
                    <a:pt x="270268" y="255118"/>
                  </a:lnTo>
                  <a:lnTo>
                    <a:pt x="277376" y="244537"/>
                  </a:lnTo>
                  <a:lnTo>
                    <a:pt x="283525" y="233250"/>
                  </a:lnTo>
                  <a:lnTo>
                    <a:pt x="289036" y="221492"/>
                  </a:lnTo>
                  <a:lnTo>
                    <a:pt x="294121" y="209420"/>
                  </a:lnTo>
                  <a:lnTo>
                    <a:pt x="298921" y="197138"/>
                  </a:lnTo>
                  <a:lnTo>
                    <a:pt x="299300" y="186129"/>
                  </a:lnTo>
                  <a:lnTo>
                    <a:pt x="296730" y="175967"/>
                  </a:lnTo>
                  <a:lnTo>
                    <a:pt x="292194" y="166369"/>
                  </a:lnTo>
                  <a:lnTo>
                    <a:pt x="290582" y="164205"/>
                  </a:lnTo>
                  <a:lnTo>
                    <a:pt x="292553" y="173089"/>
                  </a:lnTo>
                  <a:lnTo>
                    <a:pt x="298133" y="191148"/>
                  </a:lnTo>
                  <a:lnTo>
                    <a:pt x="301596" y="201891"/>
                  </a:lnTo>
                  <a:lnTo>
                    <a:pt x="303906" y="214697"/>
                  </a:lnTo>
                  <a:lnTo>
                    <a:pt x="305445" y="228878"/>
                  </a:lnTo>
                  <a:lnTo>
                    <a:pt x="306471" y="243977"/>
                  </a:lnTo>
                  <a:lnTo>
                    <a:pt x="308567" y="259688"/>
                  </a:lnTo>
                  <a:lnTo>
                    <a:pt x="311374" y="275806"/>
                  </a:lnTo>
                  <a:lnTo>
                    <a:pt x="314657" y="292196"/>
                  </a:lnTo>
                  <a:lnTo>
                    <a:pt x="318257" y="307356"/>
                  </a:lnTo>
                  <a:lnTo>
                    <a:pt x="322068" y="321696"/>
                  </a:lnTo>
                  <a:lnTo>
                    <a:pt x="326020" y="335489"/>
                  </a:lnTo>
                  <a:lnTo>
                    <a:pt x="328654" y="351740"/>
                  </a:lnTo>
                  <a:lnTo>
                    <a:pt x="330411" y="369630"/>
                  </a:lnTo>
                  <a:lnTo>
                    <a:pt x="331582" y="388612"/>
                  </a:lnTo>
                  <a:lnTo>
                    <a:pt x="332883" y="424754"/>
                  </a:lnTo>
                  <a:lnTo>
                    <a:pt x="333718" y="493949"/>
                  </a:lnTo>
                  <a:lnTo>
                    <a:pt x="335197" y="509591"/>
                  </a:lnTo>
                  <a:lnTo>
                    <a:pt x="337595" y="524252"/>
                  </a:lnTo>
                  <a:lnTo>
                    <a:pt x="340604" y="538260"/>
                  </a:lnTo>
                  <a:lnTo>
                    <a:pt x="342611" y="553243"/>
                  </a:lnTo>
                  <a:lnTo>
                    <a:pt x="343948" y="568876"/>
                  </a:lnTo>
                  <a:lnTo>
                    <a:pt x="344840" y="584943"/>
                  </a:lnTo>
                  <a:lnTo>
                    <a:pt x="345831" y="617846"/>
                  </a:lnTo>
                  <a:lnTo>
                    <a:pt x="346095" y="634522"/>
                  </a:lnTo>
                  <a:lnTo>
                    <a:pt x="347682" y="651285"/>
                  </a:lnTo>
                  <a:lnTo>
                    <a:pt x="350152" y="668104"/>
                  </a:lnTo>
                  <a:lnTo>
                    <a:pt x="359324" y="7440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049607" y="3721100"/>
            <a:ext cx="2573194" cy="622301"/>
            <a:chOff x="2049607" y="3721100"/>
            <a:chExt cx="2573194" cy="622301"/>
          </a:xfrm>
        </p:grpSpPr>
        <p:sp>
          <p:nvSpPr>
            <p:cNvPr id="31" name="Freeform 30"/>
            <p:cNvSpPr/>
            <p:nvPr/>
          </p:nvSpPr>
          <p:spPr>
            <a:xfrm>
              <a:off x="3340971" y="3877299"/>
              <a:ext cx="414890" cy="462256"/>
            </a:xfrm>
            <a:custGeom>
              <a:avLst/>
              <a:gdLst/>
              <a:ahLst/>
              <a:cxnLst/>
              <a:rect l="0" t="0" r="0" b="0"/>
              <a:pathLst>
                <a:path w="414890" h="462256">
                  <a:moveTo>
                    <a:pt x="303929" y="85101"/>
                  </a:moveTo>
                  <a:lnTo>
                    <a:pt x="297186" y="64875"/>
                  </a:lnTo>
                  <a:lnTo>
                    <a:pt x="292378" y="54683"/>
                  </a:lnTo>
                  <a:lnTo>
                    <a:pt x="286351" y="43656"/>
                  </a:lnTo>
                  <a:lnTo>
                    <a:pt x="279510" y="32071"/>
                  </a:lnTo>
                  <a:lnTo>
                    <a:pt x="270716" y="22936"/>
                  </a:lnTo>
                  <a:lnTo>
                    <a:pt x="260620" y="15435"/>
                  </a:lnTo>
                  <a:lnTo>
                    <a:pt x="249656" y="9024"/>
                  </a:lnTo>
                  <a:lnTo>
                    <a:pt x="236703" y="4749"/>
                  </a:lnTo>
                  <a:lnTo>
                    <a:pt x="222422" y="1900"/>
                  </a:lnTo>
                  <a:lnTo>
                    <a:pt x="207258" y="0"/>
                  </a:lnTo>
                  <a:lnTo>
                    <a:pt x="191504" y="144"/>
                  </a:lnTo>
                  <a:lnTo>
                    <a:pt x="175356" y="1652"/>
                  </a:lnTo>
                  <a:lnTo>
                    <a:pt x="158947" y="4068"/>
                  </a:lnTo>
                  <a:lnTo>
                    <a:pt x="145185" y="8501"/>
                  </a:lnTo>
                  <a:lnTo>
                    <a:pt x="133189" y="14278"/>
                  </a:lnTo>
                  <a:lnTo>
                    <a:pt x="122369" y="20952"/>
                  </a:lnTo>
                  <a:lnTo>
                    <a:pt x="110922" y="26813"/>
                  </a:lnTo>
                  <a:lnTo>
                    <a:pt x="99057" y="32131"/>
                  </a:lnTo>
                  <a:lnTo>
                    <a:pt x="86914" y="37088"/>
                  </a:lnTo>
                  <a:lnTo>
                    <a:pt x="74586" y="44625"/>
                  </a:lnTo>
                  <a:lnTo>
                    <a:pt x="62134" y="53884"/>
                  </a:lnTo>
                  <a:lnTo>
                    <a:pt x="49598" y="64289"/>
                  </a:lnTo>
                  <a:lnTo>
                    <a:pt x="39831" y="75460"/>
                  </a:lnTo>
                  <a:lnTo>
                    <a:pt x="31908" y="87140"/>
                  </a:lnTo>
                  <a:lnTo>
                    <a:pt x="25215" y="99160"/>
                  </a:lnTo>
                  <a:lnTo>
                    <a:pt x="19342" y="111407"/>
                  </a:lnTo>
                  <a:lnTo>
                    <a:pt x="14015" y="123805"/>
                  </a:lnTo>
                  <a:lnTo>
                    <a:pt x="9053" y="136303"/>
                  </a:lnTo>
                  <a:lnTo>
                    <a:pt x="5745" y="150280"/>
                  </a:lnTo>
                  <a:lnTo>
                    <a:pt x="3539" y="165243"/>
                  </a:lnTo>
                  <a:lnTo>
                    <a:pt x="2069" y="180862"/>
                  </a:lnTo>
                  <a:lnTo>
                    <a:pt x="1089" y="196919"/>
                  </a:lnTo>
                  <a:lnTo>
                    <a:pt x="0" y="229813"/>
                  </a:lnTo>
                  <a:lnTo>
                    <a:pt x="1120" y="246486"/>
                  </a:lnTo>
                  <a:lnTo>
                    <a:pt x="3279" y="263246"/>
                  </a:lnTo>
                  <a:lnTo>
                    <a:pt x="6129" y="280065"/>
                  </a:lnTo>
                  <a:lnTo>
                    <a:pt x="10851" y="295510"/>
                  </a:lnTo>
                  <a:lnTo>
                    <a:pt x="16821" y="310040"/>
                  </a:lnTo>
                  <a:lnTo>
                    <a:pt x="23624" y="323960"/>
                  </a:lnTo>
                  <a:lnTo>
                    <a:pt x="32392" y="337473"/>
                  </a:lnTo>
                  <a:lnTo>
                    <a:pt x="42471" y="350716"/>
                  </a:lnTo>
                  <a:lnTo>
                    <a:pt x="53423" y="363778"/>
                  </a:lnTo>
                  <a:lnTo>
                    <a:pt x="64959" y="375307"/>
                  </a:lnTo>
                  <a:lnTo>
                    <a:pt x="76882" y="385816"/>
                  </a:lnTo>
                  <a:lnTo>
                    <a:pt x="89064" y="395644"/>
                  </a:lnTo>
                  <a:lnTo>
                    <a:pt x="133177" y="429702"/>
                  </a:lnTo>
                  <a:lnTo>
                    <a:pt x="147761" y="439013"/>
                  </a:lnTo>
                  <a:lnTo>
                    <a:pt x="161717" y="446631"/>
                  </a:lnTo>
                  <a:lnTo>
                    <a:pt x="175254" y="453121"/>
                  </a:lnTo>
                  <a:lnTo>
                    <a:pt x="191335" y="457447"/>
                  </a:lnTo>
                  <a:lnTo>
                    <a:pt x="209110" y="460332"/>
                  </a:lnTo>
                  <a:lnTo>
                    <a:pt x="228016" y="462255"/>
                  </a:lnTo>
                  <a:lnTo>
                    <a:pt x="246265" y="462126"/>
                  </a:lnTo>
                  <a:lnTo>
                    <a:pt x="264075" y="460628"/>
                  </a:lnTo>
                  <a:lnTo>
                    <a:pt x="281593" y="458219"/>
                  </a:lnTo>
                  <a:lnTo>
                    <a:pt x="297505" y="455202"/>
                  </a:lnTo>
                  <a:lnTo>
                    <a:pt x="312346" y="451779"/>
                  </a:lnTo>
                  <a:lnTo>
                    <a:pt x="326473" y="448086"/>
                  </a:lnTo>
                  <a:lnTo>
                    <a:pt x="338714" y="442802"/>
                  </a:lnTo>
                  <a:lnTo>
                    <a:pt x="349697" y="436457"/>
                  </a:lnTo>
                  <a:lnTo>
                    <a:pt x="359841" y="429405"/>
                  </a:lnTo>
                  <a:lnTo>
                    <a:pt x="369425" y="420470"/>
                  </a:lnTo>
                  <a:lnTo>
                    <a:pt x="378638" y="410280"/>
                  </a:lnTo>
                  <a:lnTo>
                    <a:pt x="387601" y="399254"/>
                  </a:lnTo>
                  <a:lnTo>
                    <a:pt x="394988" y="387669"/>
                  </a:lnTo>
                  <a:lnTo>
                    <a:pt x="401324" y="375713"/>
                  </a:lnTo>
                  <a:lnTo>
                    <a:pt x="406959" y="363509"/>
                  </a:lnTo>
                  <a:lnTo>
                    <a:pt x="410715" y="349728"/>
                  </a:lnTo>
                  <a:lnTo>
                    <a:pt x="413220" y="334897"/>
                  </a:lnTo>
                  <a:lnTo>
                    <a:pt x="414889" y="319365"/>
                  </a:lnTo>
                  <a:lnTo>
                    <a:pt x="414591" y="304777"/>
                  </a:lnTo>
                  <a:lnTo>
                    <a:pt x="412981" y="290818"/>
                  </a:lnTo>
                  <a:lnTo>
                    <a:pt x="410497" y="277279"/>
                  </a:lnTo>
                  <a:lnTo>
                    <a:pt x="407430" y="264019"/>
                  </a:lnTo>
                  <a:lnTo>
                    <a:pt x="403974" y="250946"/>
                  </a:lnTo>
                  <a:lnTo>
                    <a:pt x="396371" y="225132"/>
                  </a:lnTo>
                  <a:lnTo>
                    <a:pt x="388288" y="199548"/>
                  </a:lnTo>
                  <a:lnTo>
                    <a:pt x="382746" y="186799"/>
                  </a:lnTo>
                  <a:lnTo>
                    <a:pt x="376229" y="174066"/>
                  </a:lnTo>
                  <a:lnTo>
                    <a:pt x="369062" y="161344"/>
                  </a:lnTo>
                  <a:lnTo>
                    <a:pt x="361462" y="150041"/>
                  </a:lnTo>
                  <a:lnTo>
                    <a:pt x="353573" y="139683"/>
                  </a:lnTo>
                  <a:lnTo>
                    <a:pt x="345491" y="129956"/>
                  </a:lnTo>
                  <a:lnTo>
                    <a:pt x="337282" y="120648"/>
                  </a:lnTo>
                  <a:lnTo>
                    <a:pt x="328986" y="111621"/>
                  </a:lnTo>
                  <a:lnTo>
                    <a:pt x="278529" y="72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000500" y="3721100"/>
              <a:ext cx="12701" cy="596901"/>
            </a:xfrm>
            <a:custGeom>
              <a:avLst/>
              <a:gdLst/>
              <a:ahLst/>
              <a:cxnLst/>
              <a:rect l="0" t="0" r="0" b="0"/>
              <a:pathLst>
                <a:path w="12701" h="596901">
                  <a:moveTo>
                    <a:pt x="0" y="0"/>
                  </a:moveTo>
                  <a:lnTo>
                    <a:pt x="0" y="239606"/>
                  </a:lnTo>
                  <a:lnTo>
                    <a:pt x="1411" y="259926"/>
                  </a:lnTo>
                  <a:lnTo>
                    <a:pt x="3762" y="280529"/>
                  </a:lnTo>
                  <a:lnTo>
                    <a:pt x="6742" y="301319"/>
                  </a:lnTo>
                  <a:lnTo>
                    <a:pt x="8728" y="322234"/>
                  </a:lnTo>
                  <a:lnTo>
                    <a:pt x="10052" y="343234"/>
                  </a:lnTo>
                  <a:lnTo>
                    <a:pt x="11523" y="385381"/>
                  </a:lnTo>
                  <a:lnTo>
                    <a:pt x="12467" y="466166"/>
                  </a:lnTo>
                  <a:lnTo>
                    <a:pt x="12700" y="596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822700" y="3975255"/>
              <a:ext cx="368301" cy="18695"/>
            </a:xfrm>
            <a:custGeom>
              <a:avLst/>
              <a:gdLst/>
              <a:ahLst/>
              <a:cxnLst/>
              <a:rect l="0" t="0" r="0" b="0"/>
              <a:pathLst>
                <a:path w="368301" h="18695">
                  <a:moveTo>
                    <a:pt x="0" y="12545"/>
                  </a:moveTo>
                  <a:lnTo>
                    <a:pt x="20225" y="5802"/>
                  </a:lnTo>
                  <a:lnTo>
                    <a:pt x="31828" y="3816"/>
                  </a:lnTo>
                  <a:lnTo>
                    <a:pt x="45208" y="2492"/>
                  </a:lnTo>
                  <a:lnTo>
                    <a:pt x="59771" y="1610"/>
                  </a:lnTo>
                  <a:lnTo>
                    <a:pt x="91006" y="629"/>
                  </a:lnTo>
                  <a:lnTo>
                    <a:pt x="163791" y="0"/>
                  </a:lnTo>
                  <a:lnTo>
                    <a:pt x="183982" y="1359"/>
                  </a:lnTo>
                  <a:lnTo>
                    <a:pt x="204499" y="3676"/>
                  </a:lnTo>
                  <a:lnTo>
                    <a:pt x="225233" y="6632"/>
                  </a:lnTo>
                  <a:lnTo>
                    <a:pt x="267085" y="13680"/>
                  </a:lnTo>
                  <a:lnTo>
                    <a:pt x="288123" y="17535"/>
                  </a:lnTo>
                  <a:lnTo>
                    <a:pt x="306382" y="18694"/>
                  </a:lnTo>
                  <a:lnTo>
                    <a:pt x="322788" y="18055"/>
                  </a:lnTo>
                  <a:lnTo>
                    <a:pt x="368300" y="125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310456" y="3738824"/>
              <a:ext cx="312345" cy="604577"/>
            </a:xfrm>
            <a:custGeom>
              <a:avLst/>
              <a:gdLst/>
              <a:ahLst/>
              <a:cxnLst/>
              <a:rect l="0" t="0" r="0" b="0"/>
              <a:pathLst>
                <a:path w="312345" h="604577">
                  <a:moveTo>
                    <a:pt x="286944" y="109276"/>
                  </a:moveTo>
                  <a:lnTo>
                    <a:pt x="280201" y="89050"/>
                  </a:lnTo>
                  <a:lnTo>
                    <a:pt x="275393" y="80270"/>
                  </a:lnTo>
                  <a:lnTo>
                    <a:pt x="269366" y="71594"/>
                  </a:lnTo>
                  <a:lnTo>
                    <a:pt x="262525" y="62988"/>
                  </a:lnTo>
                  <a:lnTo>
                    <a:pt x="253731" y="54428"/>
                  </a:lnTo>
                  <a:lnTo>
                    <a:pt x="243635" y="45900"/>
                  </a:lnTo>
                  <a:lnTo>
                    <a:pt x="232671" y="37392"/>
                  </a:lnTo>
                  <a:lnTo>
                    <a:pt x="221129" y="28897"/>
                  </a:lnTo>
                  <a:lnTo>
                    <a:pt x="197015" y="11933"/>
                  </a:lnTo>
                  <a:lnTo>
                    <a:pt x="183247" y="6281"/>
                  </a:lnTo>
                  <a:lnTo>
                    <a:pt x="168423" y="2512"/>
                  </a:lnTo>
                  <a:lnTo>
                    <a:pt x="152897" y="0"/>
                  </a:lnTo>
                  <a:lnTo>
                    <a:pt x="138312" y="1148"/>
                  </a:lnTo>
                  <a:lnTo>
                    <a:pt x="124356" y="4735"/>
                  </a:lnTo>
                  <a:lnTo>
                    <a:pt x="110819" y="9948"/>
                  </a:lnTo>
                  <a:lnTo>
                    <a:pt x="98971" y="16246"/>
                  </a:lnTo>
                  <a:lnTo>
                    <a:pt x="88251" y="23267"/>
                  </a:lnTo>
                  <a:lnTo>
                    <a:pt x="78282" y="30770"/>
                  </a:lnTo>
                  <a:lnTo>
                    <a:pt x="67402" y="40005"/>
                  </a:lnTo>
                  <a:lnTo>
                    <a:pt x="55916" y="50395"/>
                  </a:lnTo>
                  <a:lnTo>
                    <a:pt x="44025" y="61555"/>
                  </a:lnTo>
                  <a:lnTo>
                    <a:pt x="33276" y="73228"/>
                  </a:lnTo>
                  <a:lnTo>
                    <a:pt x="23287" y="85244"/>
                  </a:lnTo>
                  <a:lnTo>
                    <a:pt x="13806" y="97488"/>
                  </a:lnTo>
                  <a:lnTo>
                    <a:pt x="7485" y="111295"/>
                  </a:lnTo>
                  <a:lnTo>
                    <a:pt x="3271" y="126144"/>
                  </a:lnTo>
                  <a:lnTo>
                    <a:pt x="462" y="141688"/>
                  </a:lnTo>
                  <a:lnTo>
                    <a:pt x="0" y="157695"/>
                  </a:lnTo>
                  <a:lnTo>
                    <a:pt x="1104" y="174011"/>
                  </a:lnTo>
                  <a:lnTo>
                    <a:pt x="3250" y="190532"/>
                  </a:lnTo>
                  <a:lnTo>
                    <a:pt x="7504" y="204369"/>
                  </a:lnTo>
                  <a:lnTo>
                    <a:pt x="13161" y="216415"/>
                  </a:lnTo>
                  <a:lnTo>
                    <a:pt x="19756" y="227269"/>
                  </a:lnTo>
                  <a:lnTo>
                    <a:pt x="28385" y="237327"/>
                  </a:lnTo>
                  <a:lnTo>
                    <a:pt x="38371" y="246854"/>
                  </a:lnTo>
                  <a:lnTo>
                    <a:pt x="49262" y="256028"/>
                  </a:lnTo>
                  <a:lnTo>
                    <a:pt x="60756" y="263555"/>
                  </a:lnTo>
                  <a:lnTo>
                    <a:pt x="72652" y="269984"/>
                  </a:lnTo>
                  <a:lnTo>
                    <a:pt x="84816" y="275681"/>
                  </a:lnTo>
                  <a:lnTo>
                    <a:pt x="98569" y="279479"/>
                  </a:lnTo>
                  <a:lnTo>
                    <a:pt x="113383" y="282011"/>
                  </a:lnTo>
                  <a:lnTo>
                    <a:pt x="128903" y="283699"/>
                  </a:lnTo>
                  <a:lnTo>
                    <a:pt x="143483" y="283414"/>
                  </a:lnTo>
                  <a:lnTo>
                    <a:pt x="157437" y="281812"/>
                  </a:lnTo>
                  <a:lnTo>
                    <a:pt x="170972" y="279333"/>
                  </a:lnTo>
                  <a:lnTo>
                    <a:pt x="184230" y="274858"/>
                  </a:lnTo>
                  <a:lnTo>
                    <a:pt x="197301" y="269053"/>
                  </a:lnTo>
                  <a:lnTo>
                    <a:pt x="210248" y="262361"/>
                  </a:lnTo>
                  <a:lnTo>
                    <a:pt x="221702" y="253666"/>
                  </a:lnTo>
                  <a:lnTo>
                    <a:pt x="232161" y="243636"/>
                  </a:lnTo>
                  <a:lnTo>
                    <a:pt x="241955" y="232716"/>
                  </a:lnTo>
                  <a:lnTo>
                    <a:pt x="264126" y="209293"/>
                  </a:lnTo>
                  <a:lnTo>
                    <a:pt x="275965" y="197121"/>
                  </a:lnTo>
                  <a:lnTo>
                    <a:pt x="283858" y="183361"/>
                  </a:lnTo>
                  <a:lnTo>
                    <a:pt x="289120" y="168544"/>
                  </a:lnTo>
                  <a:lnTo>
                    <a:pt x="292628" y="153021"/>
                  </a:lnTo>
                  <a:lnTo>
                    <a:pt x="294966" y="148317"/>
                  </a:lnTo>
                  <a:lnTo>
                    <a:pt x="296525" y="150825"/>
                  </a:lnTo>
                  <a:lnTo>
                    <a:pt x="297565" y="158142"/>
                  </a:lnTo>
                  <a:lnTo>
                    <a:pt x="298258" y="170075"/>
                  </a:lnTo>
                  <a:lnTo>
                    <a:pt x="299028" y="202150"/>
                  </a:lnTo>
                  <a:lnTo>
                    <a:pt x="299589" y="314921"/>
                  </a:lnTo>
                  <a:lnTo>
                    <a:pt x="301019" y="332450"/>
                  </a:lnTo>
                  <a:lnTo>
                    <a:pt x="303382" y="349781"/>
                  </a:lnTo>
                  <a:lnTo>
                    <a:pt x="306369" y="366979"/>
                  </a:lnTo>
                  <a:lnTo>
                    <a:pt x="308361" y="384089"/>
                  </a:lnTo>
                  <a:lnTo>
                    <a:pt x="309688" y="401140"/>
                  </a:lnTo>
                  <a:lnTo>
                    <a:pt x="310573" y="418152"/>
                  </a:lnTo>
                  <a:lnTo>
                    <a:pt x="311557" y="455869"/>
                  </a:lnTo>
                  <a:lnTo>
                    <a:pt x="312344" y="6045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730500" y="3962400"/>
              <a:ext cx="317501" cy="38101"/>
            </a:xfrm>
            <a:custGeom>
              <a:avLst/>
              <a:gdLst/>
              <a:ahLst/>
              <a:cxnLst/>
              <a:rect l="0" t="0" r="0" b="0"/>
              <a:pathLst>
                <a:path w="317501" h="38101">
                  <a:moveTo>
                    <a:pt x="0" y="0"/>
                  </a:moveTo>
                  <a:lnTo>
                    <a:pt x="26967" y="6742"/>
                  </a:lnTo>
                  <a:lnTo>
                    <a:pt x="59022" y="13814"/>
                  </a:lnTo>
                  <a:lnTo>
                    <a:pt x="77448" y="17676"/>
                  </a:lnTo>
                  <a:lnTo>
                    <a:pt x="96787" y="20251"/>
                  </a:lnTo>
                  <a:lnTo>
                    <a:pt x="116736" y="21967"/>
                  </a:lnTo>
                  <a:lnTo>
                    <a:pt x="137090" y="23111"/>
                  </a:lnTo>
                  <a:lnTo>
                    <a:pt x="154894" y="25285"/>
                  </a:lnTo>
                  <a:lnTo>
                    <a:pt x="170995" y="28145"/>
                  </a:lnTo>
                  <a:lnTo>
                    <a:pt x="185964" y="31463"/>
                  </a:lnTo>
                  <a:lnTo>
                    <a:pt x="201587" y="33675"/>
                  </a:lnTo>
                  <a:lnTo>
                    <a:pt x="217646" y="35150"/>
                  </a:lnTo>
                  <a:lnTo>
                    <a:pt x="233997" y="36133"/>
                  </a:lnTo>
                  <a:lnTo>
                    <a:pt x="267217" y="37226"/>
                  </a:lnTo>
                  <a:lnTo>
                    <a:pt x="3175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743200" y="4152900"/>
              <a:ext cx="279401" cy="25401"/>
            </a:xfrm>
            <a:custGeom>
              <a:avLst/>
              <a:gdLst/>
              <a:ahLst/>
              <a:cxnLst/>
              <a:rect l="0" t="0" r="0" b="0"/>
              <a:pathLst>
                <a:path w="279401" h="25401">
                  <a:moveTo>
                    <a:pt x="0" y="0"/>
                  </a:moveTo>
                  <a:lnTo>
                    <a:pt x="26967" y="0"/>
                  </a:lnTo>
                  <a:lnTo>
                    <a:pt x="40556" y="1411"/>
                  </a:lnTo>
                  <a:lnTo>
                    <a:pt x="55259" y="3762"/>
                  </a:lnTo>
                  <a:lnTo>
                    <a:pt x="70706" y="6742"/>
                  </a:lnTo>
                  <a:lnTo>
                    <a:pt x="86648" y="8728"/>
                  </a:lnTo>
                  <a:lnTo>
                    <a:pt x="102921" y="10052"/>
                  </a:lnTo>
                  <a:lnTo>
                    <a:pt x="119414" y="10934"/>
                  </a:lnTo>
                  <a:lnTo>
                    <a:pt x="156554" y="11915"/>
                  </a:lnTo>
                  <a:lnTo>
                    <a:pt x="176336" y="12177"/>
                  </a:lnTo>
                  <a:lnTo>
                    <a:pt x="193757" y="13762"/>
                  </a:lnTo>
                  <a:lnTo>
                    <a:pt x="209605" y="16230"/>
                  </a:lnTo>
                  <a:lnTo>
                    <a:pt x="2794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049607" y="3811765"/>
              <a:ext cx="405370" cy="405362"/>
            </a:xfrm>
            <a:custGeom>
              <a:avLst/>
              <a:gdLst/>
              <a:ahLst/>
              <a:cxnLst/>
              <a:rect l="0" t="0" r="0" b="0"/>
              <a:pathLst>
                <a:path w="405370" h="405362">
                  <a:moveTo>
                    <a:pt x="261793" y="10935"/>
                  </a:moveTo>
                  <a:lnTo>
                    <a:pt x="241567" y="4192"/>
                  </a:lnTo>
                  <a:lnTo>
                    <a:pt x="228553" y="2206"/>
                  </a:lnTo>
                  <a:lnTo>
                    <a:pt x="212822" y="882"/>
                  </a:lnTo>
                  <a:lnTo>
                    <a:pt x="195279" y="0"/>
                  </a:lnTo>
                  <a:lnTo>
                    <a:pt x="179350" y="822"/>
                  </a:lnTo>
                  <a:lnTo>
                    <a:pt x="164497" y="2782"/>
                  </a:lnTo>
                  <a:lnTo>
                    <a:pt x="150362" y="5500"/>
                  </a:lnTo>
                  <a:lnTo>
                    <a:pt x="136706" y="11545"/>
                  </a:lnTo>
                  <a:lnTo>
                    <a:pt x="123368" y="19808"/>
                  </a:lnTo>
                  <a:lnTo>
                    <a:pt x="110243" y="29550"/>
                  </a:lnTo>
                  <a:lnTo>
                    <a:pt x="97259" y="41689"/>
                  </a:lnTo>
                  <a:lnTo>
                    <a:pt x="84370" y="55426"/>
                  </a:lnTo>
                  <a:lnTo>
                    <a:pt x="71544" y="70229"/>
                  </a:lnTo>
                  <a:lnTo>
                    <a:pt x="60172" y="84331"/>
                  </a:lnTo>
                  <a:lnTo>
                    <a:pt x="49767" y="97966"/>
                  </a:lnTo>
                  <a:lnTo>
                    <a:pt x="40009" y="111288"/>
                  </a:lnTo>
                  <a:lnTo>
                    <a:pt x="30681" y="127226"/>
                  </a:lnTo>
                  <a:lnTo>
                    <a:pt x="21640" y="144907"/>
                  </a:lnTo>
                  <a:lnTo>
                    <a:pt x="12791" y="163749"/>
                  </a:lnTo>
                  <a:lnTo>
                    <a:pt x="6892" y="183367"/>
                  </a:lnTo>
                  <a:lnTo>
                    <a:pt x="2958" y="203500"/>
                  </a:lnTo>
                  <a:lnTo>
                    <a:pt x="337" y="223978"/>
                  </a:lnTo>
                  <a:lnTo>
                    <a:pt x="0" y="243275"/>
                  </a:lnTo>
                  <a:lnTo>
                    <a:pt x="1186" y="261784"/>
                  </a:lnTo>
                  <a:lnTo>
                    <a:pt x="3388" y="279767"/>
                  </a:lnTo>
                  <a:lnTo>
                    <a:pt x="7679" y="297401"/>
                  </a:lnTo>
                  <a:lnTo>
                    <a:pt x="13361" y="314801"/>
                  </a:lnTo>
                  <a:lnTo>
                    <a:pt x="19971" y="332046"/>
                  </a:lnTo>
                  <a:lnTo>
                    <a:pt x="30023" y="346364"/>
                  </a:lnTo>
                  <a:lnTo>
                    <a:pt x="42368" y="358732"/>
                  </a:lnTo>
                  <a:lnTo>
                    <a:pt x="56243" y="369799"/>
                  </a:lnTo>
                  <a:lnTo>
                    <a:pt x="71137" y="380000"/>
                  </a:lnTo>
                  <a:lnTo>
                    <a:pt x="86711" y="389623"/>
                  </a:lnTo>
                  <a:lnTo>
                    <a:pt x="102738" y="398860"/>
                  </a:lnTo>
                  <a:lnTo>
                    <a:pt x="120479" y="403607"/>
                  </a:lnTo>
                  <a:lnTo>
                    <a:pt x="139361" y="405361"/>
                  </a:lnTo>
                  <a:lnTo>
                    <a:pt x="159005" y="405119"/>
                  </a:lnTo>
                  <a:lnTo>
                    <a:pt x="179156" y="403546"/>
                  </a:lnTo>
                  <a:lnTo>
                    <a:pt x="199646" y="401087"/>
                  </a:lnTo>
                  <a:lnTo>
                    <a:pt x="220362" y="398036"/>
                  </a:lnTo>
                  <a:lnTo>
                    <a:pt x="238405" y="394591"/>
                  </a:lnTo>
                  <a:lnTo>
                    <a:pt x="254668" y="390883"/>
                  </a:lnTo>
                  <a:lnTo>
                    <a:pt x="269743" y="387000"/>
                  </a:lnTo>
                  <a:lnTo>
                    <a:pt x="285437" y="381589"/>
                  </a:lnTo>
                  <a:lnTo>
                    <a:pt x="301544" y="375160"/>
                  </a:lnTo>
                  <a:lnTo>
                    <a:pt x="317927" y="368051"/>
                  </a:lnTo>
                  <a:lnTo>
                    <a:pt x="331671" y="360490"/>
                  </a:lnTo>
                  <a:lnTo>
                    <a:pt x="343656" y="352627"/>
                  </a:lnTo>
                  <a:lnTo>
                    <a:pt x="354468" y="344563"/>
                  </a:lnTo>
                  <a:lnTo>
                    <a:pt x="364498" y="334953"/>
                  </a:lnTo>
                  <a:lnTo>
                    <a:pt x="374008" y="324314"/>
                  </a:lnTo>
                  <a:lnTo>
                    <a:pt x="383169" y="312987"/>
                  </a:lnTo>
                  <a:lnTo>
                    <a:pt x="390688" y="299792"/>
                  </a:lnTo>
                  <a:lnTo>
                    <a:pt x="397112" y="285350"/>
                  </a:lnTo>
                  <a:lnTo>
                    <a:pt x="402805" y="270078"/>
                  </a:lnTo>
                  <a:lnTo>
                    <a:pt x="405190" y="254253"/>
                  </a:lnTo>
                  <a:lnTo>
                    <a:pt x="405369" y="238057"/>
                  </a:lnTo>
                  <a:lnTo>
                    <a:pt x="404077" y="221617"/>
                  </a:lnTo>
                  <a:lnTo>
                    <a:pt x="401804" y="205011"/>
                  </a:lnTo>
                  <a:lnTo>
                    <a:pt x="398878" y="188297"/>
                  </a:lnTo>
                  <a:lnTo>
                    <a:pt x="384043" y="114173"/>
                  </a:lnTo>
                  <a:lnTo>
                    <a:pt x="377159" y="98104"/>
                  </a:lnTo>
                  <a:lnTo>
                    <a:pt x="368337" y="84570"/>
                  </a:lnTo>
                  <a:lnTo>
                    <a:pt x="358222" y="72725"/>
                  </a:lnTo>
                  <a:lnTo>
                    <a:pt x="348657" y="62006"/>
                  </a:lnTo>
                  <a:lnTo>
                    <a:pt x="330502" y="42570"/>
                  </a:lnTo>
                  <a:lnTo>
                    <a:pt x="320299" y="34847"/>
                  </a:lnTo>
                  <a:lnTo>
                    <a:pt x="309264" y="28287"/>
                  </a:lnTo>
                  <a:lnTo>
                    <a:pt x="249093" y="10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396291" y="4515757"/>
            <a:ext cx="2534520" cy="538844"/>
            <a:chOff x="2396291" y="4515757"/>
            <a:chExt cx="2534520" cy="538844"/>
          </a:xfrm>
        </p:grpSpPr>
        <p:sp>
          <p:nvSpPr>
            <p:cNvPr id="39" name="Freeform 38"/>
            <p:cNvSpPr/>
            <p:nvPr/>
          </p:nvSpPr>
          <p:spPr>
            <a:xfrm>
              <a:off x="2396291" y="4651011"/>
              <a:ext cx="457340" cy="387967"/>
            </a:xfrm>
            <a:custGeom>
              <a:avLst/>
              <a:gdLst/>
              <a:ahLst/>
              <a:cxnLst/>
              <a:rect l="0" t="0" r="0" b="0"/>
              <a:pathLst>
                <a:path w="457340" h="387967">
                  <a:moveTo>
                    <a:pt x="308809" y="35289"/>
                  </a:moveTo>
                  <a:lnTo>
                    <a:pt x="281841" y="21804"/>
                  </a:lnTo>
                  <a:lnTo>
                    <a:pt x="269663" y="16421"/>
                  </a:lnTo>
                  <a:lnTo>
                    <a:pt x="257312" y="11422"/>
                  </a:lnTo>
                  <a:lnTo>
                    <a:pt x="244844" y="6677"/>
                  </a:lnTo>
                  <a:lnTo>
                    <a:pt x="230888" y="3514"/>
                  </a:lnTo>
                  <a:lnTo>
                    <a:pt x="215939" y="1406"/>
                  </a:lnTo>
                  <a:lnTo>
                    <a:pt x="200329" y="0"/>
                  </a:lnTo>
                  <a:lnTo>
                    <a:pt x="185689" y="474"/>
                  </a:lnTo>
                  <a:lnTo>
                    <a:pt x="171695" y="2201"/>
                  </a:lnTo>
                  <a:lnTo>
                    <a:pt x="158133" y="4764"/>
                  </a:lnTo>
                  <a:lnTo>
                    <a:pt x="143447" y="9294"/>
                  </a:lnTo>
                  <a:lnTo>
                    <a:pt x="128012" y="15137"/>
                  </a:lnTo>
                  <a:lnTo>
                    <a:pt x="112077" y="21854"/>
                  </a:lnTo>
                  <a:lnTo>
                    <a:pt x="98632" y="29154"/>
                  </a:lnTo>
                  <a:lnTo>
                    <a:pt x="86846" y="36843"/>
                  </a:lnTo>
                  <a:lnTo>
                    <a:pt x="76167" y="44792"/>
                  </a:lnTo>
                  <a:lnTo>
                    <a:pt x="66225" y="54324"/>
                  </a:lnTo>
                  <a:lnTo>
                    <a:pt x="56775" y="64912"/>
                  </a:lnTo>
                  <a:lnTo>
                    <a:pt x="47653" y="76204"/>
                  </a:lnTo>
                  <a:lnTo>
                    <a:pt x="38749" y="89377"/>
                  </a:lnTo>
                  <a:lnTo>
                    <a:pt x="29991" y="103803"/>
                  </a:lnTo>
                  <a:lnTo>
                    <a:pt x="21330" y="119065"/>
                  </a:lnTo>
                  <a:lnTo>
                    <a:pt x="14145" y="134884"/>
                  </a:lnTo>
                  <a:lnTo>
                    <a:pt x="7944" y="151074"/>
                  </a:lnTo>
                  <a:lnTo>
                    <a:pt x="2399" y="167513"/>
                  </a:lnTo>
                  <a:lnTo>
                    <a:pt x="113" y="184115"/>
                  </a:lnTo>
                  <a:lnTo>
                    <a:pt x="0" y="200829"/>
                  </a:lnTo>
                  <a:lnTo>
                    <a:pt x="1337" y="217615"/>
                  </a:lnTo>
                  <a:lnTo>
                    <a:pt x="3638" y="234451"/>
                  </a:lnTo>
                  <a:lnTo>
                    <a:pt x="6584" y="251319"/>
                  </a:lnTo>
                  <a:lnTo>
                    <a:pt x="9959" y="268209"/>
                  </a:lnTo>
                  <a:lnTo>
                    <a:pt x="15031" y="282291"/>
                  </a:lnTo>
                  <a:lnTo>
                    <a:pt x="21235" y="294501"/>
                  </a:lnTo>
                  <a:lnTo>
                    <a:pt x="28192" y="305464"/>
                  </a:lnTo>
                  <a:lnTo>
                    <a:pt x="38476" y="317005"/>
                  </a:lnTo>
                  <a:lnTo>
                    <a:pt x="50975" y="328933"/>
                  </a:lnTo>
                  <a:lnTo>
                    <a:pt x="64953" y="341118"/>
                  </a:lnTo>
                  <a:lnTo>
                    <a:pt x="79916" y="350653"/>
                  </a:lnTo>
                  <a:lnTo>
                    <a:pt x="95536" y="358420"/>
                  </a:lnTo>
                  <a:lnTo>
                    <a:pt x="111593" y="365009"/>
                  </a:lnTo>
                  <a:lnTo>
                    <a:pt x="126532" y="370814"/>
                  </a:lnTo>
                  <a:lnTo>
                    <a:pt x="154419" y="381026"/>
                  </a:lnTo>
                  <a:lnTo>
                    <a:pt x="170604" y="384313"/>
                  </a:lnTo>
                  <a:lnTo>
                    <a:pt x="188450" y="386505"/>
                  </a:lnTo>
                  <a:lnTo>
                    <a:pt x="207403" y="387966"/>
                  </a:lnTo>
                  <a:lnTo>
                    <a:pt x="224271" y="387529"/>
                  </a:lnTo>
                  <a:lnTo>
                    <a:pt x="239751" y="385827"/>
                  </a:lnTo>
                  <a:lnTo>
                    <a:pt x="271060" y="380172"/>
                  </a:lnTo>
                  <a:lnTo>
                    <a:pt x="308495" y="372955"/>
                  </a:lnTo>
                  <a:lnTo>
                    <a:pt x="325532" y="369055"/>
                  </a:lnTo>
                  <a:lnTo>
                    <a:pt x="341125" y="365044"/>
                  </a:lnTo>
                  <a:lnTo>
                    <a:pt x="355753" y="360959"/>
                  </a:lnTo>
                  <a:lnTo>
                    <a:pt x="368327" y="355413"/>
                  </a:lnTo>
                  <a:lnTo>
                    <a:pt x="379532" y="348894"/>
                  </a:lnTo>
                  <a:lnTo>
                    <a:pt x="389824" y="341725"/>
                  </a:lnTo>
                  <a:lnTo>
                    <a:pt x="400919" y="332713"/>
                  </a:lnTo>
                  <a:lnTo>
                    <a:pt x="412549" y="322472"/>
                  </a:lnTo>
                  <a:lnTo>
                    <a:pt x="424535" y="311411"/>
                  </a:lnTo>
                  <a:lnTo>
                    <a:pt x="433937" y="299803"/>
                  </a:lnTo>
                  <a:lnTo>
                    <a:pt x="441617" y="287832"/>
                  </a:lnTo>
                  <a:lnTo>
                    <a:pt x="448147" y="275617"/>
                  </a:lnTo>
                  <a:lnTo>
                    <a:pt x="452501" y="261830"/>
                  </a:lnTo>
                  <a:lnTo>
                    <a:pt x="455403" y="246994"/>
                  </a:lnTo>
                  <a:lnTo>
                    <a:pt x="457339" y="231459"/>
                  </a:lnTo>
                  <a:lnTo>
                    <a:pt x="455806" y="216869"/>
                  </a:lnTo>
                  <a:lnTo>
                    <a:pt x="451963" y="202909"/>
                  </a:lnTo>
                  <a:lnTo>
                    <a:pt x="446578" y="189369"/>
                  </a:lnTo>
                  <a:lnTo>
                    <a:pt x="440166" y="176109"/>
                  </a:lnTo>
                  <a:lnTo>
                    <a:pt x="433069" y="163035"/>
                  </a:lnTo>
                  <a:lnTo>
                    <a:pt x="425516" y="150086"/>
                  </a:lnTo>
                  <a:lnTo>
                    <a:pt x="417658" y="138631"/>
                  </a:lnTo>
                  <a:lnTo>
                    <a:pt x="409597" y="128173"/>
                  </a:lnTo>
                  <a:lnTo>
                    <a:pt x="401401" y="118378"/>
                  </a:lnTo>
                  <a:lnTo>
                    <a:pt x="391703" y="109026"/>
                  </a:lnTo>
                  <a:lnTo>
                    <a:pt x="381005" y="99969"/>
                  </a:lnTo>
                  <a:lnTo>
                    <a:pt x="346909" y="733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743200" y="47244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921000" y="4775200"/>
              <a:ext cx="241301" cy="20017"/>
            </a:xfrm>
            <a:custGeom>
              <a:avLst/>
              <a:gdLst/>
              <a:ahLst/>
              <a:cxnLst/>
              <a:rect l="0" t="0" r="0" b="0"/>
              <a:pathLst>
                <a:path w="241301" h="20017">
                  <a:moveTo>
                    <a:pt x="0" y="12700"/>
                  </a:moveTo>
                  <a:lnTo>
                    <a:pt x="20225" y="19442"/>
                  </a:lnTo>
                  <a:lnTo>
                    <a:pt x="30417" y="20016"/>
                  </a:lnTo>
                  <a:lnTo>
                    <a:pt x="41444" y="18989"/>
                  </a:lnTo>
                  <a:lnTo>
                    <a:pt x="53029" y="16892"/>
                  </a:lnTo>
                  <a:lnTo>
                    <a:pt x="66397" y="15495"/>
                  </a:lnTo>
                  <a:lnTo>
                    <a:pt x="80953" y="14563"/>
                  </a:lnTo>
                  <a:lnTo>
                    <a:pt x="96302" y="13942"/>
                  </a:lnTo>
                  <a:lnTo>
                    <a:pt x="112179" y="12117"/>
                  </a:lnTo>
                  <a:lnTo>
                    <a:pt x="128408" y="9489"/>
                  </a:lnTo>
                  <a:lnTo>
                    <a:pt x="144872" y="6325"/>
                  </a:lnTo>
                  <a:lnTo>
                    <a:pt x="161492" y="4217"/>
                  </a:lnTo>
                  <a:lnTo>
                    <a:pt x="178217" y="2811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009900" y="4876800"/>
              <a:ext cx="292101" cy="12701"/>
            </a:xfrm>
            <a:custGeom>
              <a:avLst/>
              <a:gdLst/>
              <a:ahLst/>
              <a:cxnLst/>
              <a:rect l="0" t="0" r="0" b="0"/>
              <a:pathLst>
                <a:path w="292101" h="12701">
                  <a:moveTo>
                    <a:pt x="0" y="0"/>
                  </a:moveTo>
                  <a:lnTo>
                    <a:pt x="188513" y="0"/>
                  </a:lnTo>
                  <a:lnTo>
                    <a:pt x="206108" y="1411"/>
                  </a:lnTo>
                  <a:lnTo>
                    <a:pt x="222072" y="3762"/>
                  </a:lnTo>
                  <a:lnTo>
                    <a:pt x="2921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382240" y="4515757"/>
              <a:ext cx="453161" cy="538844"/>
            </a:xfrm>
            <a:custGeom>
              <a:avLst/>
              <a:gdLst/>
              <a:ahLst/>
              <a:cxnLst/>
              <a:rect l="0" t="0" r="0" b="0"/>
              <a:pathLst>
                <a:path w="453161" h="538844">
                  <a:moveTo>
                    <a:pt x="275360" y="43543"/>
                  </a:moveTo>
                  <a:lnTo>
                    <a:pt x="261875" y="30058"/>
                  </a:lnTo>
                  <a:lnTo>
                    <a:pt x="253670" y="24675"/>
                  </a:lnTo>
                  <a:lnTo>
                    <a:pt x="243967" y="19676"/>
                  </a:lnTo>
                  <a:lnTo>
                    <a:pt x="233264" y="14931"/>
                  </a:lnTo>
                  <a:lnTo>
                    <a:pt x="221896" y="10357"/>
                  </a:lnTo>
                  <a:lnTo>
                    <a:pt x="197976" y="1512"/>
                  </a:lnTo>
                  <a:lnTo>
                    <a:pt x="185670" y="0"/>
                  </a:lnTo>
                  <a:lnTo>
                    <a:pt x="173234" y="403"/>
                  </a:lnTo>
                  <a:lnTo>
                    <a:pt x="160709" y="2083"/>
                  </a:lnTo>
                  <a:lnTo>
                    <a:pt x="146715" y="4614"/>
                  </a:lnTo>
                  <a:lnTo>
                    <a:pt x="131741" y="7712"/>
                  </a:lnTo>
                  <a:lnTo>
                    <a:pt x="116114" y="11189"/>
                  </a:lnTo>
                  <a:lnTo>
                    <a:pt x="101462" y="17740"/>
                  </a:lnTo>
                  <a:lnTo>
                    <a:pt x="87461" y="26341"/>
                  </a:lnTo>
                  <a:lnTo>
                    <a:pt x="73894" y="36308"/>
                  </a:lnTo>
                  <a:lnTo>
                    <a:pt x="60616" y="47186"/>
                  </a:lnTo>
                  <a:lnTo>
                    <a:pt x="47530" y="58672"/>
                  </a:lnTo>
                  <a:lnTo>
                    <a:pt x="34573" y="70562"/>
                  </a:lnTo>
                  <a:lnTo>
                    <a:pt x="24524" y="84133"/>
                  </a:lnTo>
                  <a:lnTo>
                    <a:pt x="16414" y="98825"/>
                  </a:lnTo>
                  <a:lnTo>
                    <a:pt x="9595" y="114264"/>
                  </a:lnTo>
                  <a:lnTo>
                    <a:pt x="5050" y="130202"/>
                  </a:lnTo>
                  <a:lnTo>
                    <a:pt x="2020" y="146471"/>
                  </a:lnTo>
                  <a:lnTo>
                    <a:pt x="0" y="162961"/>
                  </a:lnTo>
                  <a:lnTo>
                    <a:pt x="1475" y="179599"/>
                  </a:lnTo>
                  <a:lnTo>
                    <a:pt x="5281" y="196336"/>
                  </a:lnTo>
                  <a:lnTo>
                    <a:pt x="10641" y="213138"/>
                  </a:lnTo>
                  <a:lnTo>
                    <a:pt x="18447" y="227162"/>
                  </a:lnTo>
                  <a:lnTo>
                    <a:pt x="27885" y="239333"/>
                  </a:lnTo>
                  <a:lnTo>
                    <a:pt x="38410" y="250269"/>
                  </a:lnTo>
                  <a:lnTo>
                    <a:pt x="51070" y="258972"/>
                  </a:lnTo>
                  <a:lnTo>
                    <a:pt x="65156" y="266184"/>
                  </a:lnTo>
                  <a:lnTo>
                    <a:pt x="80190" y="272404"/>
                  </a:lnTo>
                  <a:lnTo>
                    <a:pt x="95858" y="277961"/>
                  </a:lnTo>
                  <a:lnTo>
                    <a:pt x="111947" y="283077"/>
                  </a:lnTo>
                  <a:lnTo>
                    <a:pt x="128318" y="287899"/>
                  </a:lnTo>
                  <a:lnTo>
                    <a:pt x="144876" y="289702"/>
                  </a:lnTo>
                  <a:lnTo>
                    <a:pt x="161560" y="289493"/>
                  </a:lnTo>
                  <a:lnTo>
                    <a:pt x="178326" y="287943"/>
                  </a:lnTo>
                  <a:lnTo>
                    <a:pt x="195149" y="284088"/>
                  </a:lnTo>
                  <a:lnTo>
                    <a:pt x="212008" y="278695"/>
                  </a:lnTo>
                  <a:lnTo>
                    <a:pt x="228891" y="272277"/>
                  </a:lnTo>
                  <a:lnTo>
                    <a:pt x="244381" y="265177"/>
                  </a:lnTo>
                  <a:lnTo>
                    <a:pt x="258940" y="257621"/>
                  </a:lnTo>
                  <a:lnTo>
                    <a:pt x="272880" y="249762"/>
                  </a:lnTo>
                  <a:lnTo>
                    <a:pt x="284995" y="241700"/>
                  </a:lnTo>
                  <a:lnTo>
                    <a:pt x="295895" y="233503"/>
                  </a:lnTo>
                  <a:lnTo>
                    <a:pt x="305983" y="225216"/>
                  </a:lnTo>
                  <a:lnTo>
                    <a:pt x="314120" y="215458"/>
                  </a:lnTo>
                  <a:lnTo>
                    <a:pt x="320955" y="204719"/>
                  </a:lnTo>
                  <a:lnTo>
                    <a:pt x="326923" y="193327"/>
                  </a:lnTo>
                  <a:lnTo>
                    <a:pt x="332313" y="181499"/>
                  </a:lnTo>
                  <a:lnTo>
                    <a:pt x="337317" y="169380"/>
                  </a:lnTo>
                  <a:lnTo>
                    <a:pt x="342065" y="157068"/>
                  </a:lnTo>
                  <a:lnTo>
                    <a:pt x="346641" y="154504"/>
                  </a:lnTo>
                  <a:lnTo>
                    <a:pt x="351103" y="158439"/>
                  </a:lnTo>
                  <a:lnTo>
                    <a:pt x="355488" y="166707"/>
                  </a:lnTo>
                  <a:lnTo>
                    <a:pt x="359823" y="179274"/>
                  </a:lnTo>
                  <a:lnTo>
                    <a:pt x="364124" y="194708"/>
                  </a:lnTo>
                  <a:lnTo>
                    <a:pt x="368403" y="212053"/>
                  </a:lnTo>
                  <a:lnTo>
                    <a:pt x="372666" y="227849"/>
                  </a:lnTo>
                  <a:lnTo>
                    <a:pt x="385409" y="271718"/>
                  </a:lnTo>
                  <a:lnTo>
                    <a:pt x="402356" y="336395"/>
                  </a:lnTo>
                  <a:lnTo>
                    <a:pt x="406591" y="353077"/>
                  </a:lnTo>
                  <a:lnTo>
                    <a:pt x="415058" y="390428"/>
                  </a:lnTo>
                  <a:lnTo>
                    <a:pt x="419292" y="410267"/>
                  </a:lnTo>
                  <a:lnTo>
                    <a:pt x="423526" y="427725"/>
                  </a:lnTo>
                  <a:lnTo>
                    <a:pt x="427759" y="443598"/>
                  </a:lnTo>
                  <a:lnTo>
                    <a:pt x="436226" y="472523"/>
                  </a:lnTo>
                  <a:lnTo>
                    <a:pt x="440460" y="486162"/>
                  </a:lnTo>
                  <a:lnTo>
                    <a:pt x="453160" y="5388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229100" y="4719967"/>
              <a:ext cx="368301" cy="296534"/>
            </a:xfrm>
            <a:custGeom>
              <a:avLst/>
              <a:gdLst/>
              <a:ahLst/>
              <a:cxnLst/>
              <a:rect l="0" t="0" r="0" b="0"/>
              <a:pathLst>
                <a:path w="368301" h="296534">
                  <a:moveTo>
                    <a:pt x="0" y="80633"/>
                  </a:moveTo>
                  <a:lnTo>
                    <a:pt x="0" y="107601"/>
                  </a:lnTo>
                  <a:lnTo>
                    <a:pt x="1411" y="122600"/>
                  </a:lnTo>
                  <a:lnTo>
                    <a:pt x="3762" y="139655"/>
                  </a:lnTo>
                  <a:lnTo>
                    <a:pt x="6742" y="158081"/>
                  </a:lnTo>
                  <a:lnTo>
                    <a:pt x="10139" y="174598"/>
                  </a:lnTo>
                  <a:lnTo>
                    <a:pt x="13814" y="189843"/>
                  </a:lnTo>
                  <a:lnTo>
                    <a:pt x="17676" y="204240"/>
                  </a:lnTo>
                  <a:lnTo>
                    <a:pt x="25730" y="231524"/>
                  </a:lnTo>
                  <a:lnTo>
                    <a:pt x="29853" y="244727"/>
                  </a:lnTo>
                  <a:lnTo>
                    <a:pt x="34013" y="247885"/>
                  </a:lnTo>
                  <a:lnTo>
                    <a:pt x="38197" y="244345"/>
                  </a:lnTo>
                  <a:lnTo>
                    <a:pt x="42398" y="236341"/>
                  </a:lnTo>
                  <a:lnTo>
                    <a:pt x="45199" y="223949"/>
                  </a:lnTo>
                  <a:lnTo>
                    <a:pt x="47065" y="208632"/>
                  </a:lnTo>
                  <a:lnTo>
                    <a:pt x="48310" y="191366"/>
                  </a:lnTo>
                  <a:lnTo>
                    <a:pt x="50551" y="175621"/>
                  </a:lnTo>
                  <a:lnTo>
                    <a:pt x="53456" y="160892"/>
                  </a:lnTo>
                  <a:lnTo>
                    <a:pt x="56804" y="146839"/>
                  </a:lnTo>
                  <a:lnTo>
                    <a:pt x="61858" y="130414"/>
                  </a:lnTo>
                  <a:lnTo>
                    <a:pt x="68050" y="112409"/>
                  </a:lnTo>
                  <a:lnTo>
                    <a:pt x="75000" y="93350"/>
                  </a:lnTo>
                  <a:lnTo>
                    <a:pt x="82455" y="76411"/>
                  </a:lnTo>
                  <a:lnTo>
                    <a:pt x="90247" y="60885"/>
                  </a:lnTo>
                  <a:lnTo>
                    <a:pt x="98265" y="46301"/>
                  </a:lnTo>
                  <a:lnTo>
                    <a:pt x="109254" y="35167"/>
                  </a:lnTo>
                  <a:lnTo>
                    <a:pt x="122225" y="26333"/>
                  </a:lnTo>
                  <a:lnTo>
                    <a:pt x="136516" y="19033"/>
                  </a:lnTo>
                  <a:lnTo>
                    <a:pt x="151689" y="12755"/>
                  </a:lnTo>
                  <a:lnTo>
                    <a:pt x="167448" y="7159"/>
                  </a:lnTo>
                  <a:lnTo>
                    <a:pt x="183598" y="2017"/>
                  </a:lnTo>
                  <a:lnTo>
                    <a:pt x="198599" y="0"/>
                  </a:lnTo>
                  <a:lnTo>
                    <a:pt x="212832" y="66"/>
                  </a:lnTo>
                  <a:lnTo>
                    <a:pt x="226555" y="1521"/>
                  </a:lnTo>
                  <a:lnTo>
                    <a:pt x="238525" y="5314"/>
                  </a:lnTo>
                  <a:lnTo>
                    <a:pt x="249328" y="10665"/>
                  </a:lnTo>
                  <a:lnTo>
                    <a:pt x="259351" y="17054"/>
                  </a:lnTo>
                  <a:lnTo>
                    <a:pt x="268856" y="25547"/>
                  </a:lnTo>
                  <a:lnTo>
                    <a:pt x="278015" y="35442"/>
                  </a:lnTo>
                  <a:lnTo>
                    <a:pt x="286943" y="46272"/>
                  </a:lnTo>
                  <a:lnTo>
                    <a:pt x="295717" y="56315"/>
                  </a:lnTo>
                  <a:lnTo>
                    <a:pt x="304389" y="65832"/>
                  </a:lnTo>
                  <a:lnTo>
                    <a:pt x="312993" y="74999"/>
                  </a:lnTo>
                  <a:lnTo>
                    <a:pt x="320139" y="86754"/>
                  </a:lnTo>
                  <a:lnTo>
                    <a:pt x="326315" y="100236"/>
                  </a:lnTo>
                  <a:lnTo>
                    <a:pt x="331843" y="114868"/>
                  </a:lnTo>
                  <a:lnTo>
                    <a:pt x="336940" y="130267"/>
                  </a:lnTo>
                  <a:lnTo>
                    <a:pt x="341748" y="146178"/>
                  </a:lnTo>
                  <a:lnTo>
                    <a:pt x="350854" y="177497"/>
                  </a:lnTo>
                  <a:lnTo>
                    <a:pt x="359605" y="205528"/>
                  </a:lnTo>
                  <a:lnTo>
                    <a:pt x="362503" y="220341"/>
                  </a:lnTo>
                  <a:lnTo>
                    <a:pt x="364435" y="235860"/>
                  </a:lnTo>
                  <a:lnTo>
                    <a:pt x="368300" y="2965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597400" y="50292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673045" y="4755183"/>
              <a:ext cx="257766" cy="239724"/>
            </a:xfrm>
            <a:custGeom>
              <a:avLst/>
              <a:gdLst/>
              <a:ahLst/>
              <a:cxnLst/>
              <a:rect l="0" t="0" r="0" b="0"/>
              <a:pathLst>
                <a:path w="257766" h="239724">
                  <a:moveTo>
                    <a:pt x="152955" y="7317"/>
                  </a:moveTo>
                  <a:lnTo>
                    <a:pt x="132729" y="574"/>
                  </a:lnTo>
                  <a:lnTo>
                    <a:pt x="122537" y="0"/>
                  </a:lnTo>
                  <a:lnTo>
                    <a:pt x="111510" y="1027"/>
                  </a:lnTo>
                  <a:lnTo>
                    <a:pt x="99925" y="3124"/>
                  </a:lnTo>
                  <a:lnTo>
                    <a:pt x="89379" y="7344"/>
                  </a:lnTo>
                  <a:lnTo>
                    <a:pt x="79526" y="12979"/>
                  </a:lnTo>
                  <a:lnTo>
                    <a:pt x="70136" y="19558"/>
                  </a:lnTo>
                  <a:lnTo>
                    <a:pt x="59642" y="28178"/>
                  </a:lnTo>
                  <a:lnTo>
                    <a:pt x="48413" y="38157"/>
                  </a:lnTo>
                  <a:lnTo>
                    <a:pt x="36693" y="49044"/>
                  </a:lnTo>
                  <a:lnTo>
                    <a:pt x="26058" y="61946"/>
                  </a:lnTo>
                  <a:lnTo>
                    <a:pt x="16146" y="76191"/>
                  </a:lnTo>
                  <a:lnTo>
                    <a:pt x="6715" y="91333"/>
                  </a:lnTo>
                  <a:lnTo>
                    <a:pt x="1840" y="108483"/>
                  </a:lnTo>
                  <a:lnTo>
                    <a:pt x="0" y="126972"/>
                  </a:lnTo>
                  <a:lnTo>
                    <a:pt x="185" y="146353"/>
                  </a:lnTo>
                  <a:lnTo>
                    <a:pt x="3130" y="162097"/>
                  </a:lnTo>
                  <a:lnTo>
                    <a:pt x="7916" y="175414"/>
                  </a:lnTo>
                  <a:lnTo>
                    <a:pt x="13929" y="187115"/>
                  </a:lnTo>
                  <a:lnTo>
                    <a:pt x="23582" y="197738"/>
                  </a:lnTo>
                  <a:lnTo>
                    <a:pt x="35662" y="207642"/>
                  </a:lnTo>
                  <a:lnTo>
                    <a:pt x="49359" y="217067"/>
                  </a:lnTo>
                  <a:lnTo>
                    <a:pt x="62724" y="224761"/>
                  </a:lnTo>
                  <a:lnTo>
                    <a:pt x="75868" y="231302"/>
                  </a:lnTo>
                  <a:lnTo>
                    <a:pt x="88863" y="237073"/>
                  </a:lnTo>
                  <a:lnTo>
                    <a:pt x="103171" y="239510"/>
                  </a:lnTo>
                  <a:lnTo>
                    <a:pt x="118355" y="239723"/>
                  </a:lnTo>
                  <a:lnTo>
                    <a:pt x="134121" y="238454"/>
                  </a:lnTo>
                  <a:lnTo>
                    <a:pt x="148866" y="236197"/>
                  </a:lnTo>
                  <a:lnTo>
                    <a:pt x="162929" y="233281"/>
                  </a:lnTo>
                  <a:lnTo>
                    <a:pt x="176537" y="229927"/>
                  </a:lnTo>
                  <a:lnTo>
                    <a:pt x="189843" y="226279"/>
                  </a:lnTo>
                  <a:lnTo>
                    <a:pt x="215916" y="218463"/>
                  </a:lnTo>
                  <a:lnTo>
                    <a:pt x="225973" y="211581"/>
                  </a:lnTo>
                  <a:lnTo>
                    <a:pt x="234089" y="202759"/>
                  </a:lnTo>
                  <a:lnTo>
                    <a:pt x="240911" y="192645"/>
                  </a:lnTo>
                  <a:lnTo>
                    <a:pt x="246870" y="180258"/>
                  </a:lnTo>
                  <a:lnTo>
                    <a:pt x="252253" y="166355"/>
                  </a:lnTo>
                  <a:lnTo>
                    <a:pt x="257254" y="151442"/>
                  </a:lnTo>
                  <a:lnTo>
                    <a:pt x="257765" y="137267"/>
                  </a:lnTo>
                  <a:lnTo>
                    <a:pt x="255284" y="123584"/>
                  </a:lnTo>
                  <a:lnTo>
                    <a:pt x="250807" y="110228"/>
                  </a:lnTo>
                  <a:lnTo>
                    <a:pt x="245001" y="98502"/>
                  </a:lnTo>
                  <a:lnTo>
                    <a:pt x="203755" y="327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842925" y="203200"/>
            <a:ext cx="3139949" cy="876301"/>
            <a:chOff x="5842925" y="203200"/>
            <a:chExt cx="3139949" cy="876301"/>
          </a:xfrm>
        </p:grpSpPr>
        <p:sp>
          <p:nvSpPr>
            <p:cNvPr id="48" name="Freeform 47"/>
            <p:cNvSpPr/>
            <p:nvPr/>
          </p:nvSpPr>
          <p:spPr>
            <a:xfrm>
              <a:off x="5842925" y="419100"/>
              <a:ext cx="214739" cy="660401"/>
            </a:xfrm>
            <a:custGeom>
              <a:avLst/>
              <a:gdLst/>
              <a:ahLst/>
              <a:cxnLst/>
              <a:rect l="0" t="0" r="0" b="0"/>
              <a:pathLst>
                <a:path w="214739" h="660401">
                  <a:moveTo>
                    <a:pt x="62575" y="0"/>
                  </a:moveTo>
                  <a:lnTo>
                    <a:pt x="27221" y="35353"/>
                  </a:lnTo>
                  <a:lnTo>
                    <a:pt x="20661" y="44735"/>
                  </a:lnTo>
                  <a:lnTo>
                    <a:pt x="14877" y="55223"/>
                  </a:lnTo>
                  <a:lnTo>
                    <a:pt x="9610" y="66449"/>
                  </a:lnTo>
                  <a:lnTo>
                    <a:pt x="6098" y="79577"/>
                  </a:lnTo>
                  <a:lnTo>
                    <a:pt x="3757" y="93973"/>
                  </a:lnTo>
                  <a:lnTo>
                    <a:pt x="2196" y="109215"/>
                  </a:lnTo>
                  <a:lnTo>
                    <a:pt x="1156" y="125021"/>
                  </a:lnTo>
                  <a:lnTo>
                    <a:pt x="462" y="141203"/>
                  </a:lnTo>
                  <a:lnTo>
                    <a:pt x="0" y="157635"/>
                  </a:lnTo>
                  <a:lnTo>
                    <a:pt x="2513" y="174234"/>
                  </a:lnTo>
                  <a:lnTo>
                    <a:pt x="7011" y="190945"/>
                  </a:lnTo>
                  <a:lnTo>
                    <a:pt x="12832" y="207730"/>
                  </a:lnTo>
                  <a:lnTo>
                    <a:pt x="19535" y="221742"/>
                  </a:lnTo>
                  <a:lnTo>
                    <a:pt x="26826" y="233906"/>
                  </a:lnTo>
                  <a:lnTo>
                    <a:pt x="34509" y="244837"/>
                  </a:lnTo>
                  <a:lnTo>
                    <a:pt x="43864" y="250713"/>
                  </a:lnTo>
                  <a:lnTo>
                    <a:pt x="54335" y="253220"/>
                  </a:lnTo>
                  <a:lnTo>
                    <a:pt x="65548" y="253480"/>
                  </a:lnTo>
                  <a:lnTo>
                    <a:pt x="75846" y="250831"/>
                  </a:lnTo>
                  <a:lnTo>
                    <a:pt x="85533" y="246243"/>
                  </a:lnTo>
                  <a:lnTo>
                    <a:pt x="94814" y="240362"/>
                  </a:lnTo>
                  <a:lnTo>
                    <a:pt x="103823" y="230796"/>
                  </a:lnTo>
                  <a:lnTo>
                    <a:pt x="112651" y="218775"/>
                  </a:lnTo>
                  <a:lnTo>
                    <a:pt x="121359" y="205117"/>
                  </a:lnTo>
                  <a:lnTo>
                    <a:pt x="129986" y="190366"/>
                  </a:lnTo>
                  <a:lnTo>
                    <a:pt x="138560" y="174889"/>
                  </a:lnTo>
                  <a:lnTo>
                    <a:pt x="155613" y="142639"/>
                  </a:lnTo>
                  <a:lnTo>
                    <a:pt x="172599" y="109491"/>
                  </a:lnTo>
                  <a:lnTo>
                    <a:pt x="179669" y="94161"/>
                  </a:lnTo>
                  <a:lnTo>
                    <a:pt x="185793" y="79707"/>
                  </a:lnTo>
                  <a:lnTo>
                    <a:pt x="191286" y="65838"/>
                  </a:lnTo>
                  <a:lnTo>
                    <a:pt x="197771" y="52358"/>
                  </a:lnTo>
                  <a:lnTo>
                    <a:pt x="204917" y="39139"/>
                  </a:lnTo>
                  <a:lnTo>
                    <a:pt x="212503" y="26092"/>
                  </a:lnTo>
                  <a:lnTo>
                    <a:pt x="214738" y="20217"/>
                  </a:lnTo>
                  <a:lnTo>
                    <a:pt x="213406" y="19122"/>
                  </a:lnTo>
                  <a:lnTo>
                    <a:pt x="209695" y="21215"/>
                  </a:lnTo>
                  <a:lnTo>
                    <a:pt x="207221" y="29665"/>
                  </a:lnTo>
                  <a:lnTo>
                    <a:pt x="205573" y="42354"/>
                  </a:lnTo>
                  <a:lnTo>
                    <a:pt x="204473" y="57869"/>
                  </a:lnTo>
                  <a:lnTo>
                    <a:pt x="202329" y="73857"/>
                  </a:lnTo>
                  <a:lnTo>
                    <a:pt x="199489" y="90160"/>
                  </a:lnTo>
                  <a:lnTo>
                    <a:pt x="196184" y="106673"/>
                  </a:lnTo>
                  <a:lnTo>
                    <a:pt x="195392" y="124738"/>
                  </a:lnTo>
                  <a:lnTo>
                    <a:pt x="196275" y="143836"/>
                  </a:lnTo>
                  <a:lnTo>
                    <a:pt x="198275" y="163624"/>
                  </a:lnTo>
                  <a:lnTo>
                    <a:pt x="199608" y="183871"/>
                  </a:lnTo>
                  <a:lnTo>
                    <a:pt x="200497" y="204425"/>
                  </a:lnTo>
                  <a:lnTo>
                    <a:pt x="201484" y="246078"/>
                  </a:lnTo>
                  <a:lnTo>
                    <a:pt x="202171" y="358180"/>
                  </a:lnTo>
                  <a:lnTo>
                    <a:pt x="200794" y="381309"/>
                  </a:lnTo>
                  <a:lnTo>
                    <a:pt x="198465" y="403783"/>
                  </a:lnTo>
                  <a:lnTo>
                    <a:pt x="195502" y="425822"/>
                  </a:lnTo>
                  <a:lnTo>
                    <a:pt x="188446" y="469124"/>
                  </a:lnTo>
                  <a:lnTo>
                    <a:pt x="184589" y="490549"/>
                  </a:lnTo>
                  <a:lnTo>
                    <a:pt x="179195" y="510477"/>
                  </a:lnTo>
                  <a:lnTo>
                    <a:pt x="172777" y="529407"/>
                  </a:lnTo>
                  <a:lnTo>
                    <a:pt x="165676" y="547671"/>
                  </a:lnTo>
                  <a:lnTo>
                    <a:pt x="158120" y="562669"/>
                  </a:lnTo>
                  <a:lnTo>
                    <a:pt x="150261" y="575491"/>
                  </a:lnTo>
                  <a:lnTo>
                    <a:pt x="142198" y="586860"/>
                  </a:lnTo>
                  <a:lnTo>
                    <a:pt x="132590" y="597262"/>
                  </a:lnTo>
                  <a:lnTo>
                    <a:pt x="121952" y="607019"/>
                  </a:lnTo>
                  <a:lnTo>
                    <a:pt x="110626" y="616346"/>
                  </a:lnTo>
                  <a:lnTo>
                    <a:pt x="98842" y="623975"/>
                  </a:lnTo>
                  <a:lnTo>
                    <a:pt x="86753" y="630472"/>
                  </a:lnTo>
                  <a:lnTo>
                    <a:pt x="37175" y="660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172200" y="482600"/>
              <a:ext cx="190501" cy="12177"/>
            </a:xfrm>
            <a:custGeom>
              <a:avLst/>
              <a:gdLst/>
              <a:ahLst/>
              <a:cxnLst/>
              <a:rect l="0" t="0" r="0" b="0"/>
              <a:pathLst>
                <a:path w="190501" h="12177">
                  <a:moveTo>
                    <a:pt x="0" y="0"/>
                  </a:moveTo>
                  <a:lnTo>
                    <a:pt x="20225" y="6741"/>
                  </a:lnTo>
                  <a:lnTo>
                    <a:pt x="31828" y="8727"/>
                  </a:lnTo>
                  <a:lnTo>
                    <a:pt x="45208" y="10051"/>
                  </a:lnTo>
                  <a:lnTo>
                    <a:pt x="59771" y="10934"/>
                  </a:lnTo>
                  <a:lnTo>
                    <a:pt x="91006" y="11915"/>
                  </a:lnTo>
                  <a:lnTo>
                    <a:pt x="107237" y="12176"/>
                  </a:lnTo>
                  <a:lnTo>
                    <a:pt x="122291" y="1094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210300" y="584200"/>
              <a:ext cx="165101" cy="25401"/>
            </a:xfrm>
            <a:custGeom>
              <a:avLst/>
              <a:gdLst/>
              <a:ahLst/>
              <a:cxnLst/>
              <a:rect l="0" t="0" r="0" b="0"/>
              <a:pathLst>
                <a:path w="165101" h="25401">
                  <a:moveTo>
                    <a:pt x="0" y="25400"/>
                  </a:moveTo>
                  <a:lnTo>
                    <a:pt x="33709" y="25400"/>
                  </a:lnTo>
                  <a:lnTo>
                    <a:pt x="47873" y="23988"/>
                  </a:lnTo>
                  <a:lnTo>
                    <a:pt x="61548" y="21637"/>
                  </a:lnTo>
                  <a:lnTo>
                    <a:pt x="89443" y="15260"/>
                  </a:lnTo>
                  <a:lnTo>
                    <a:pt x="104784" y="11585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504366" y="397512"/>
              <a:ext cx="671135" cy="339089"/>
            </a:xfrm>
            <a:custGeom>
              <a:avLst/>
              <a:gdLst/>
              <a:ahLst/>
              <a:cxnLst/>
              <a:rect l="0" t="0" r="0" b="0"/>
              <a:pathLst>
                <a:path w="671135" h="339089">
                  <a:moveTo>
                    <a:pt x="36134" y="46988"/>
                  </a:moveTo>
                  <a:lnTo>
                    <a:pt x="29392" y="67213"/>
                  </a:lnTo>
                  <a:lnTo>
                    <a:pt x="25995" y="78816"/>
                  </a:lnTo>
                  <a:lnTo>
                    <a:pt x="18457" y="106759"/>
                  </a:lnTo>
                  <a:lnTo>
                    <a:pt x="15883" y="122113"/>
                  </a:lnTo>
                  <a:lnTo>
                    <a:pt x="14166" y="137994"/>
                  </a:lnTo>
                  <a:lnTo>
                    <a:pt x="13022" y="154225"/>
                  </a:lnTo>
                  <a:lnTo>
                    <a:pt x="10848" y="170690"/>
                  </a:lnTo>
                  <a:lnTo>
                    <a:pt x="7988" y="187311"/>
                  </a:lnTo>
                  <a:lnTo>
                    <a:pt x="4670" y="204037"/>
                  </a:lnTo>
                  <a:lnTo>
                    <a:pt x="2457" y="220831"/>
                  </a:lnTo>
                  <a:lnTo>
                    <a:pt x="983" y="237672"/>
                  </a:lnTo>
                  <a:lnTo>
                    <a:pt x="0" y="254544"/>
                  </a:lnTo>
                  <a:lnTo>
                    <a:pt x="756" y="270025"/>
                  </a:lnTo>
                  <a:lnTo>
                    <a:pt x="2670" y="284579"/>
                  </a:lnTo>
                  <a:lnTo>
                    <a:pt x="5358" y="298515"/>
                  </a:lnTo>
                  <a:lnTo>
                    <a:pt x="8561" y="302162"/>
                  </a:lnTo>
                  <a:lnTo>
                    <a:pt x="12107" y="298948"/>
                  </a:lnTo>
                  <a:lnTo>
                    <a:pt x="15883" y="291161"/>
                  </a:lnTo>
                  <a:lnTo>
                    <a:pt x="19810" y="281737"/>
                  </a:lnTo>
                  <a:lnTo>
                    <a:pt x="23840" y="271220"/>
                  </a:lnTo>
                  <a:lnTo>
                    <a:pt x="27939" y="259976"/>
                  </a:lnTo>
                  <a:lnTo>
                    <a:pt x="32081" y="245424"/>
                  </a:lnTo>
                  <a:lnTo>
                    <a:pt x="36254" y="228668"/>
                  </a:lnTo>
                  <a:lnTo>
                    <a:pt x="40447" y="210441"/>
                  </a:lnTo>
                  <a:lnTo>
                    <a:pt x="44654" y="194056"/>
                  </a:lnTo>
                  <a:lnTo>
                    <a:pt x="48869" y="178900"/>
                  </a:lnTo>
                  <a:lnTo>
                    <a:pt x="53091" y="164563"/>
                  </a:lnTo>
                  <a:lnTo>
                    <a:pt x="58727" y="149360"/>
                  </a:lnTo>
                  <a:lnTo>
                    <a:pt x="65307" y="133580"/>
                  </a:lnTo>
                  <a:lnTo>
                    <a:pt x="72516" y="117416"/>
                  </a:lnTo>
                  <a:lnTo>
                    <a:pt x="80144" y="102406"/>
                  </a:lnTo>
                  <a:lnTo>
                    <a:pt x="88052" y="88167"/>
                  </a:lnTo>
                  <a:lnTo>
                    <a:pt x="96145" y="74440"/>
                  </a:lnTo>
                  <a:lnTo>
                    <a:pt x="105775" y="62467"/>
                  </a:lnTo>
                  <a:lnTo>
                    <a:pt x="116428" y="51663"/>
                  </a:lnTo>
                  <a:lnTo>
                    <a:pt x="127763" y="41638"/>
                  </a:lnTo>
                  <a:lnTo>
                    <a:pt x="140964" y="36365"/>
                  </a:lnTo>
                  <a:lnTo>
                    <a:pt x="155410" y="34262"/>
                  </a:lnTo>
                  <a:lnTo>
                    <a:pt x="170684" y="34270"/>
                  </a:lnTo>
                  <a:lnTo>
                    <a:pt x="183690" y="37098"/>
                  </a:lnTo>
                  <a:lnTo>
                    <a:pt x="195182" y="41806"/>
                  </a:lnTo>
                  <a:lnTo>
                    <a:pt x="205666" y="47766"/>
                  </a:lnTo>
                  <a:lnTo>
                    <a:pt x="215478" y="57384"/>
                  </a:lnTo>
                  <a:lnTo>
                    <a:pt x="224841" y="69441"/>
                  </a:lnTo>
                  <a:lnTo>
                    <a:pt x="233905" y="83123"/>
                  </a:lnTo>
                  <a:lnTo>
                    <a:pt x="241359" y="97889"/>
                  </a:lnTo>
                  <a:lnTo>
                    <a:pt x="247739" y="113377"/>
                  </a:lnTo>
                  <a:lnTo>
                    <a:pt x="253404" y="129347"/>
                  </a:lnTo>
                  <a:lnTo>
                    <a:pt x="257180" y="145639"/>
                  </a:lnTo>
                  <a:lnTo>
                    <a:pt x="259698" y="162144"/>
                  </a:lnTo>
                  <a:lnTo>
                    <a:pt x="261376" y="178792"/>
                  </a:lnTo>
                  <a:lnTo>
                    <a:pt x="262496" y="195535"/>
                  </a:lnTo>
                  <a:lnTo>
                    <a:pt x="263242" y="212341"/>
                  </a:lnTo>
                  <a:lnTo>
                    <a:pt x="263739" y="229190"/>
                  </a:lnTo>
                  <a:lnTo>
                    <a:pt x="262659" y="244656"/>
                  </a:lnTo>
                  <a:lnTo>
                    <a:pt x="260528" y="259200"/>
                  </a:lnTo>
                  <a:lnTo>
                    <a:pt x="257697" y="273129"/>
                  </a:lnTo>
                  <a:lnTo>
                    <a:pt x="255809" y="276771"/>
                  </a:lnTo>
                  <a:lnTo>
                    <a:pt x="254550" y="273554"/>
                  </a:lnTo>
                  <a:lnTo>
                    <a:pt x="253712" y="265765"/>
                  </a:lnTo>
                  <a:lnTo>
                    <a:pt x="255974" y="254928"/>
                  </a:lnTo>
                  <a:lnTo>
                    <a:pt x="260305" y="242059"/>
                  </a:lnTo>
                  <a:lnTo>
                    <a:pt x="266015" y="227835"/>
                  </a:lnTo>
                  <a:lnTo>
                    <a:pt x="274054" y="212708"/>
                  </a:lnTo>
                  <a:lnTo>
                    <a:pt x="283647" y="196979"/>
                  </a:lnTo>
                  <a:lnTo>
                    <a:pt x="294276" y="180849"/>
                  </a:lnTo>
                  <a:lnTo>
                    <a:pt x="317374" y="147874"/>
                  </a:lnTo>
                  <a:lnTo>
                    <a:pt x="329461" y="131178"/>
                  </a:lnTo>
                  <a:lnTo>
                    <a:pt x="340341" y="117226"/>
                  </a:lnTo>
                  <a:lnTo>
                    <a:pt x="350416" y="105102"/>
                  </a:lnTo>
                  <a:lnTo>
                    <a:pt x="359955" y="94197"/>
                  </a:lnTo>
                  <a:lnTo>
                    <a:pt x="369136" y="84105"/>
                  </a:lnTo>
                  <a:lnTo>
                    <a:pt x="386865" y="65366"/>
                  </a:lnTo>
                  <a:lnTo>
                    <a:pt x="419454" y="32207"/>
                  </a:lnTo>
                  <a:lnTo>
                    <a:pt x="432791" y="23023"/>
                  </a:lnTo>
                  <a:lnTo>
                    <a:pt x="447328" y="15489"/>
                  </a:lnTo>
                  <a:lnTo>
                    <a:pt x="462663" y="9055"/>
                  </a:lnTo>
                  <a:lnTo>
                    <a:pt x="478531" y="4766"/>
                  </a:lnTo>
                  <a:lnTo>
                    <a:pt x="494754" y="1906"/>
                  </a:lnTo>
                  <a:lnTo>
                    <a:pt x="511214" y="0"/>
                  </a:lnTo>
                  <a:lnTo>
                    <a:pt x="526421" y="140"/>
                  </a:lnTo>
                  <a:lnTo>
                    <a:pt x="540792" y="1645"/>
                  </a:lnTo>
                  <a:lnTo>
                    <a:pt x="554606" y="4059"/>
                  </a:lnTo>
                  <a:lnTo>
                    <a:pt x="566638" y="9902"/>
                  </a:lnTo>
                  <a:lnTo>
                    <a:pt x="577480" y="18030"/>
                  </a:lnTo>
                  <a:lnTo>
                    <a:pt x="587532" y="27683"/>
                  </a:lnTo>
                  <a:lnTo>
                    <a:pt x="595644" y="39762"/>
                  </a:lnTo>
                  <a:lnTo>
                    <a:pt x="602462" y="53459"/>
                  </a:lnTo>
                  <a:lnTo>
                    <a:pt x="608419" y="68235"/>
                  </a:lnTo>
                  <a:lnTo>
                    <a:pt x="613802" y="83731"/>
                  </a:lnTo>
                  <a:lnTo>
                    <a:pt x="618801" y="99705"/>
                  </a:lnTo>
                  <a:lnTo>
                    <a:pt x="623545" y="115999"/>
                  </a:lnTo>
                  <a:lnTo>
                    <a:pt x="628119" y="133918"/>
                  </a:lnTo>
                  <a:lnTo>
                    <a:pt x="636964" y="172642"/>
                  </a:lnTo>
                  <a:lnTo>
                    <a:pt x="639887" y="191435"/>
                  </a:lnTo>
                  <a:lnTo>
                    <a:pt x="641836" y="209608"/>
                  </a:lnTo>
                  <a:lnTo>
                    <a:pt x="643135" y="227368"/>
                  </a:lnTo>
                  <a:lnTo>
                    <a:pt x="645413" y="243441"/>
                  </a:lnTo>
                  <a:lnTo>
                    <a:pt x="648341" y="258390"/>
                  </a:lnTo>
                  <a:lnTo>
                    <a:pt x="651705" y="272589"/>
                  </a:lnTo>
                  <a:lnTo>
                    <a:pt x="655359" y="286289"/>
                  </a:lnTo>
                  <a:lnTo>
                    <a:pt x="671134" y="3390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353300" y="419100"/>
              <a:ext cx="393701" cy="200408"/>
            </a:xfrm>
            <a:custGeom>
              <a:avLst/>
              <a:gdLst/>
              <a:ahLst/>
              <a:cxnLst/>
              <a:rect l="0" t="0" r="0" b="0"/>
              <a:pathLst>
                <a:path w="393701" h="200408">
                  <a:moveTo>
                    <a:pt x="0" y="0"/>
                  </a:moveTo>
                  <a:lnTo>
                    <a:pt x="59707" y="89560"/>
                  </a:lnTo>
                  <a:lnTo>
                    <a:pt x="69438" y="102040"/>
                  </a:lnTo>
                  <a:lnTo>
                    <a:pt x="80158" y="114593"/>
                  </a:lnTo>
                  <a:lnTo>
                    <a:pt x="91538" y="127195"/>
                  </a:lnTo>
                  <a:lnTo>
                    <a:pt x="104770" y="138419"/>
                  </a:lnTo>
                  <a:lnTo>
                    <a:pt x="119236" y="148724"/>
                  </a:lnTo>
                  <a:lnTo>
                    <a:pt x="134524" y="158416"/>
                  </a:lnTo>
                  <a:lnTo>
                    <a:pt x="151771" y="166288"/>
                  </a:lnTo>
                  <a:lnTo>
                    <a:pt x="170325" y="172947"/>
                  </a:lnTo>
                  <a:lnTo>
                    <a:pt x="222622" y="189062"/>
                  </a:lnTo>
                  <a:lnTo>
                    <a:pt x="237314" y="193774"/>
                  </a:lnTo>
                  <a:lnTo>
                    <a:pt x="254165" y="196916"/>
                  </a:lnTo>
                  <a:lnTo>
                    <a:pt x="272454" y="199011"/>
                  </a:lnTo>
                  <a:lnTo>
                    <a:pt x="291703" y="200407"/>
                  </a:lnTo>
                  <a:lnTo>
                    <a:pt x="311591" y="199927"/>
                  </a:lnTo>
                  <a:lnTo>
                    <a:pt x="331905" y="198195"/>
                  </a:lnTo>
                  <a:lnTo>
                    <a:pt x="3937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416800" y="381000"/>
              <a:ext cx="139701" cy="419101"/>
            </a:xfrm>
            <a:custGeom>
              <a:avLst/>
              <a:gdLst/>
              <a:ahLst/>
              <a:cxnLst/>
              <a:rect l="0" t="0" r="0" b="0"/>
              <a:pathLst>
                <a:path w="139701" h="419101">
                  <a:moveTo>
                    <a:pt x="139700" y="0"/>
                  </a:moveTo>
                  <a:lnTo>
                    <a:pt x="139700" y="33709"/>
                  </a:lnTo>
                  <a:lnTo>
                    <a:pt x="138289" y="50695"/>
                  </a:lnTo>
                  <a:lnTo>
                    <a:pt x="135937" y="69074"/>
                  </a:lnTo>
                  <a:lnTo>
                    <a:pt x="132958" y="88383"/>
                  </a:lnTo>
                  <a:lnTo>
                    <a:pt x="125885" y="128651"/>
                  </a:lnTo>
                  <a:lnTo>
                    <a:pt x="122023" y="149267"/>
                  </a:lnTo>
                  <a:lnTo>
                    <a:pt x="115215" y="168656"/>
                  </a:lnTo>
                  <a:lnTo>
                    <a:pt x="106443" y="187226"/>
                  </a:lnTo>
                  <a:lnTo>
                    <a:pt x="96362" y="205250"/>
                  </a:lnTo>
                  <a:lnTo>
                    <a:pt x="88230" y="221500"/>
                  </a:lnTo>
                  <a:lnTo>
                    <a:pt x="81398" y="236567"/>
                  </a:lnTo>
                  <a:lnTo>
                    <a:pt x="75431" y="250844"/>
                  </a:lnTo>
                  <a:lnTo>
                    <a:pt x="68632" y="266007"/>
                  </a:lnTo>
                  <a:lnTo>
                    <a:pt x="53551" y="297907"/>
                  </a:lnTo>
                  <a:lnTo>
                    <a:pt x="46990" y="314315"/>
                  </a:lnTo>
                  <a:lnTo>
                    <a:pt x="41203" y="330899"/>
                  </a:lnTo>
                  <a:lnTo>
                    <a:pt x="35935" y="347599"/>
                  </a:lnTo>
                  <a:lnTo>
                    <a:pt x="29602" y="362966"/>
                  </a:lnTo>
                  <a:lnTo>
                    <a:pt x="22556" y="377444"/>
                  </a:lnTo>
                  <a:lnTo>
                    <a:pt x="0" y="419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848600" y="433565"/>
              <a:ext cx="406401" cy="10936"/>
            </a:xfrm>
            <a:custGeom>
              <a:avLst/>
              <a:gdLst/>
              <a:ahLst/>
              <a:cxnLst/>
              <a:rect l="0" t="0" r="0" b="0"/>
              <a:pathLst>
                <a:path w="406401" h="10936">
                  <a:moveTo>
                    <a:pt x="0" y="10935"/>
                  </a:moveTo>
                  <a:lnTo>
                    <a:pt x="70706" y="10935"/>
                  </a:lnTo>
                  <a:lnTo>
                    <a:pt x="88059" y="9523"/>
                  </a:lnTo>
                  <a:lnTo>
                    <a:pt x="106684" y="7172"/>
                  </a:lnTo>
                  <a:lnTo>
                    <a:pt x="126155" y="4193"/>
                  </a:lnTo>
                  <a:lnTo>
                    <a:pt x="146192" y="2207"/>
                  </a:lnTo>
                  <a:lnTo>
                    <a:pt x="166606" y="883"/>
                  </a:lnTo>
                  <a:lnTo>
                    <a:pt x="187270" y="0"/>
                  </a:lnTo>
                  <a:lnTo>
                    <a:pt x="205280" y="823"/>
                  </a:lnTo>
                  <a:lnTo>
                    <a:pt x="221520" y="2782"/>
                  </a:lnTo>
                  <a:lnTo>
                    <a:pt x="236580" y="5500"/>
                  </a:lnTo>
                  <a:lnTo>
                    <a:pt x="255086" y="5900"/>
                  </a:lnTo>
                  <a:lnTo>
                    <a:pt x="275891" y="4756"/>
                  </a:lnTo>
                  <a:lnTo>
                    <a:pt x="298227" y="2582"/>
                  </a:lnTo>
                  <a:lnTo>
                    <a:pt x="318762" y="2544"/>
                  </a:lnTo>
                  <a:lnTo>
                    <a:pt x="338097" y="3930"/>
                  </a:lnTo>
                  <a:lnTo>
                    <a:pt x="406400" y="10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027078" y="304800"/>
              <a:ext cx="24723" cy="393701"/>
            </a:xfrm>
            <a:custGeom>
              <a:avLst/>
              <a:gdLst/>
              <a:ahLst/>
              <a:cxnLst/>
              <a:rect l="0" t="0" r="0" b="0"/>
              <a:pathLst>
                <a:path w="24723" h="393701">
                  <a:moveTo>
                    <a:pt x="24722" y="0"/>
                  </a:moveTo>
                  <a:lnTo>
                    <a:pt x="24722" y="70706"/>
                  </a:lnTo>
                  <a:lnTo>
                    <a:pt x="23311" y="88059"/>
                  </a:lnTo>
                  <a:lnTo>
                    <a:pt x="20959" y="106684"/>
                  </a:lnTo>
                  <a:lnTo>
                    <a:pt x="17980" y="126156"/>
                  </a:lnTo>
                  <a:lnTo>
                    <a:pt x="10907" y="166606"/>
                  </a:lnTo>
                  <a:lnTo>
                    <a:pt x="7045" y="187270"/>
                  </a:lnTo>
                  <a:lnTo>
                    <a:pt x="4471" y="206691"/>
                  </a:lnTo>
                  <a:lnTo>
                    <a:pt x="2754" y="225283"/>
                  </a:lnTo>
                  <a:lnTo>
                    <a:pt x="1610" y="243322"/>
                  </a:lnTo>
                  <a:lnTo>
                    <a:pt x="338" y="278417"/>
                  </a:lnTo>
                  <a:lnTo>
                    <a:pt x="0" y="295678"/>
                  </a:lnTo>
                  <a:lnTo>
                    <a:pt x="1185" y="312829"/>
                  </a:lnTo>
                  <a:lnTo>
                    <a:pt x="12022" y="393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496300" y="203200"/>
              <a:ext cx="486574" cy="457201"/>
            </a:xfrm>
            <a:custGeom>
              <a:avLst/>
              <a:gdLst/>
              <a:ahLst/>
              <a:cxnLst/>
              <a:rect l="0" t="0" r="0" b="0"/>
              <a:pathLst>
                <a:path w="486574" h="457201">
                  <a:moveTo>
                    <a:pt x="0" y="0"/>
                  </a:moveTo>
                  <a:lnTo>
                    <a:pt x="20225" y="6741"/>
                  </a:lnTo>
                  <a:lnTo>
                    <a:pt x="26183" y="15783"/>
                  </a:lnTo>
                  <a:lnTo>
                    <a:pt x="30156" y="28866"/>
                  </a:lnTo>
                  <a:lnTo>
                    <a:pt x="32804" y="44644"/>
                  </a:lnTo>
                  <a:lnTo>
                    <a:pt x="35980" y="60807"/>
                  </a:lnTo>
                  <a:lnTo>
                    <a:pt x="43272" y="93818"/>
                  </a:lnTo>
                  <a:lnTo>
                    <a:pt x="45781" y="111934"/>
                  </a:lnTo>
                  <a:lnTo>
                    <a:pt x="47454" y="131067"/>
                  </a:lnTo>
                  <a:lnTo>
                    <a:pt x="48569" y="150878"/>
                  </a:lnTo>
                  <a:lnTo>
                    <a:pt x="49808" y="191705"/>
                  </a:lnTo>
                  <a:lnTo>
                    <a:pt x="50138" y="212470"/>
                  </a:lnTo>
                  <a:lnTo>
                    <a:pt x="51770" y="233368"/>
                  </a:lnTo>
                  <a:lnTo>
                    <a:pt x="54269" y="254357"/>
                  </a:lnTo>
                  <a:lnTo>
                    <a:pt x="57346" y="275404"/>
                  </a:lnTo>
                  <a:lnTo>
                    <a:pt x="59397" y="296492"/>
                  </a:lnTo>
                  <a:lnTo>
                    <a:pt x="60765" y="317605"/>
                  </a:lnTo>
                  <a:lnTo>
                    <a:pt x="61676" y="338737"/>
                  </a:lnTo>
                  <a:lnTo>
                    <a:pt x="62689" y="381031"/>
                  </a:lnTo>
                  <a:lnTo>
                    <a:pt x="62959" y="402187"/>
                  </a:lnTo>
                  <a:lnTo>
                    <a:pt x="64551" y="410647"/>
                  </a:lnTo>
                  <a:lnTo>
                    <a:pt x="67023" y="410642"/>
                  </a:lnTo>
                  <a:lnTo>
                    <a:pt x="70081" y="404995"/>
                  </a:lnTo>
                  <a:lnTo>
                    <a:pt x="73532" y="395585"/>
                  </a:lnTo>
                  <a:lnTo>
                    <a:pt x="77244" y="383668"/>
                  </a:lnTo>
                  <a:lnTo>
                    <a:pt x="81129" y="370078"/>
                  </a:lnTo>
                  <a:lnTo>
                    <a:pt x="86542" y="356785"/>
                  </a:lnTo>
                  <a:lnTo>
                    <a:pt x="92971" y="343690"/>
                  </a:lnTo>
                  <a:lnTo>
                    <a:pt x="100081" y="330727"/>
                  </a:lnTo>
                  <a:lnTo>
                    <a:pt x="107643" y="317851"/>
                  </a:lnTo>
                  <a:lnTo>
                    <a:pt x="123570" y="292256"/>
                  </a:lnTo>
                  <a:lnTo>
                    <a:pt x="148404" y="254046"/>
                  </a:lnTo>
                  <a:lnTo>
                    <a:pt x="159614" y="244153"/>
                  </a:lnTo>
                  <a:lnTo>
                    <a:pt x="172731" y="236146"/>
                  </a:lnTo>
                  <a:lnTo>
                    <a:pt x="187121" y="229397"/>
                  </a:lnTo>
                  <a:lnTo>
                    <a:pt x="203769" y="226309"/>
                  </a:lnTo>
                  <a:lnTo>
                    <a:pt x="221924" y="225661"/>
                  </a:lnTo>
                  <a:lnTo>
                    <a:pt x="241082" y="226641"/>
                  </a:lnTo>
                  <a:lnTo>
                    <a:pt x="260910" y="230116"/>
                  </a:lnTo>
                  <a:lnTo>
                    <a:pt x="281185" y="235255"/>
                  </a:lnTo>
                  <a:lnTo>
                    <a:pt x="301756" y="241503"/>
                  </a:lnTo>
                  <a:lnTo>
                    <a:pt x="322526" y="248491"/>
                  </a:lnTo>
                  <a:lnTo>
                    <a:pt x="364419" y="263781"/>
                  </a:lnTo>
                  <a:lnTo>
                    <a:pt x="381234" y="271809"/>
                  </a:lnTo>
                  <a:lnTo>
                    <a:pt x="395268" y="279984"/>
                  </a:lnTo>
                  <a:lnTo>
                    <a:pt x="407445" y="288256"/>
                  </a:lnTo>
                  <a:lnTo>
                    <a:pt x="418386" y="296593"/>
                  </a:lnTo>
                  <a:lnTo>
                    <a:pt x="428501" y="304973"/>
                  </a:lnTo>
                  <a:lnTo>
                    <a:pt x="438067" y="313382"/>
                  </a:lnTo>
                  <a:lnTo>
                    <a:pt x="456223" y="330251"/>
                  </a:lnTo>
                  <a:lnTo>
                    <a:pt x="465015" y="338700"/>
                  </a:lnTo>
                  <a:lnTo>
                    <a:pt x="472288" y="348567"/>
                  </a:lnTo>
                  <a:lnTo>
                    <a:pt x="478547" y="359378"/>
                  </a:lnTo>
                  <a:lnTo>
                    <a:pt x="484131" y="370818"/>
                  </a:lnTo>
                  <a:lnTo>
                    <a:pt x="486443" y="382679"/>
                  </a:lnTo>
                  <a:lnTo>
                    <a:pt x="486573" y="394819"/>
                  </a:lnTo>
                  <a:lnTo>
                    <a:pt x="485248" y="407146"/>
                  </a:lnTo>
                  <a:lnTo>
                    <a:pt x="480132" y="416775"/>
                  </a:lnTo>
                  <a:lnTo>
                    <a:pt x="472488" y="424605"/>
                  </a:lnTo>
                  <a:lnTo>
                    <a:pt x="463159" y="431237"/>
                  </a:lnTo>
                  <a:lnTo>
                    <a:pt x="448472" y="435658"/>
                  </a:lnTo>
                  <a:lnTo>
                    <a:pt x="430215" y="438605"/>
                  </a:lnTo>
                  <a:lnTo>
                    <a:pt x="409576" y="440570"/>
                  </a:lnTo>
                  <a:lnTo>
                    <a:pt x="388762" y="441880"/>
                  </a:lnTo>
                  <a:lnTo>
                    <a:pt x="346820" y="443335"/>
                  </a:lnTo>
                  <a:lnTo>
                    <a:pt x="308424" y="443982"/>
                  </a:lnTo>
                  <a:lnTo>
                    <a:pt x="228600" y="457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8420100" y="596900"/>
            <a:ext cx="874498" cy="228599"/>
            <a:chOff x="8420100" y="596900"/>
            <a:chExt cx="874498" cy="228599"/>
          </a:xfrm>
        </p:grpSpPr>
        <p:sp>
          <p:nvSpPr>
            <p:cNvPr id="58" name="Freeform 57"/>
            <p:cNvSpPr/>
            <p:nvPr/>
          </p:nvSpPr>
          <p:spPr>
            <a:xfrm>
              <a:off x="8420100" y="800100"/>
              <a:ext cx="874498" cy="25399"/>
            </a:xfrm>
            <a:custGeom>
              <a:avLst/>
              <a:gdLst/>
              <a:ahLst/>
              <a:cxnLst/>
              <a:rect l="0" t="0" r="0" b="0"/>
              <a:pathLst>
                <a:path w="874498" h="25399">
                  <a:moveTo>
                    <a:pt x="0" y="0"/>
                  </a:moveTo>
                  <a:lnTo>
                    <a:pt x="119414" y="0"/>
                  </a:lnTo>
                  <a:lnTo>
                    <a:pt x="136053" y="1411"/>
                  </a:lnTo>
                  <a:lnTo>
                    <a:pt x="152791" y="3762"/>
                  </a:lnTo>
                  <a:lnTo>
                    <a:pt x="169594" y="6741"/>
                  </a:lnTo>
                  <a:lnTo>
                    <a:pt x="186440" y="8728"/>
                  </a:lnTo>
                  <a:lnTo>
                    <a:pt x="203315" y="10052"/>
                  </a:lnTo>
                  <a:lnTo>
                    <a:pt x="220210" y="10934"/>
                  </a:lnTo>
                  <a:lnTo>
                    <a:pt x="254034" y="11915"/>
                  </a:lnTo>
                  <a:lnTo>
                    <a:pt x="379469" y="12631"/>
                  </a:lnTo>
                  <a:lnTo>
                    <a:pt x="401146" y="12654"/>
                  </a:lnTo>
                  <a:lnTo>
                    <a:pt x="419830" y="14080"/>
                  </a:lnTo>
                  <a:lnTo>
                    <a:pt x="436520" y="16442"/>
                  </a:lnTo>
                  <a:lnTo>
                    <a:pt x="451880" y="19428"/>
                  </a:lnTo>
                  <a:lnTo>
                    <a:pt x="470586" y="21418"/>
                  </a:lnTo>
                  <a:lnTo>
                    <a:pt x="491525" y="22745"/>
                  </a:lnTo>
                  <a:lnTo>
                    <a:pt x="535955" y="24220"/>
                  </a:lnTo>
                  <a:lnTo>
                    <a:pt x="636503" y="25244"/>
                  </a:lnTo>
                  <a:lnTo>
                    <a:pt x="865892" y="25398"/>
                  </a:lnTo>
                  <a:lnTo>
                    <a:pt x="873594" y="23988"/>
                  </a:lnTo>
                  <a:lnTo>
                    <a:pt x="874497" y="21636"/>
                  </a:lnTo>
                  <a:lnTo>
                    <a:pt x="870864" y="18657"/>
                  </a:lnTo>
                  <a:lnTo>
                    <a:pt x="862798" y="16671"/>
                  </a:lnTo>
                  <a:lnTo>
                    <a:pt x="851777" y="15347"/>
                  </a:lnTo>
                  <a:lnTo>
                    <a:pt x="838784" y="14465"/>
                  </a:lnTo>
                  <a:lnTo>
                    <a:pt x="823067" y="13876"/>
                  </a:lnTo>
                  <a:lnTo>
                    <a:pt x="767237" y="13048"/>
                  </a:lnTo>
                  <a:lnTo>
                    <a:pt x="543031" y="12703"/>
                  </a:lnTo>
                  <a:lnTo>
                    <a:pt x="520065" y="11291"/>
                  </a:lnTo>
                  <a:lnTo>
                    <a:pt x="497699" y="8938"/>
                  </a:lnTo>
                  <a:lnTo>
                    <a:pt x="475732" y="5959"/>
                  </a:lnTo>
                  <a:lnTo>
                    <a:pt x="452621" y="3972"/>
                  </a:lnTo>
                  <a:lnTo>
                    <a:pt x="428747" y="2648"/>
                  </a:lnTo>
                  <a:lnTo>
                    <a:pt x="381054" y="1177"/>
                  </a:lnTo>
                  <a:lnTo>
                    <a:pt x="289183" y="232"/>
                  </a:lnTo>
                  <a:lnTo>
                    <a:pt x="138548" y="13"/>
                  </a:lnTo>
                  <a:lnTo>
                    <a:pt x="120587" y="1420"/>
                  </a:lnTo>
                  <a:lnTo>
                    <a:pt x="102969" y="3769"/>
                  </a:lnTo>
                  <a:lnTo>
                    <a:pt x="85580" y="6746"/>
                  </a:lnTo>
                  <a:lnTo>
                    <a:pt x="79630" y="8730"/>
                  </a:lnTo>
                  <a:lnTo>
                    <a:pt x="81309" y="10053"/>
                  </a:lnTo>
                  <a:lnTo>
                    <a:pt x="88072" y="10935"/>
                  </a:lnTo>
                  <a:lnTo>
                    <a:pt x="99637" y="10112"/>
                  </a:lnTo>
                  <a:lnTo>
                    <a:pt x="114402" y="8152"/>
                  </a:lnTo>
                  <a:lnTo>
                    <a:pt x="131302" y="5435"/>
                  </a:lnTo>
                  <a:lnTo>
                    <a:pt x="148212" y="3623"/>
                  </a:lnTo>
                  <a:lnTo>
                    <a:pt x="165130" y="2415"/>
                  </a:lnTo>
                  <a:lnTo>
                    <a:pt x="182053" y="1610"/>
                  </a:lnTo>
                  <a:lnTo>
                    <a:pt x="223435" y="715"/>
                  </a:lnTo>
                  <a:lnTo>
                    <a:pt x="3302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585200" y="596900"/>
              <a:ext cx="190501" cy="72924"/>
            </a:xfrm>
            <a:custGeom>
              <a:avLst/>
              <a:gdLst/>
              <a:ahLst/>
              <a:cxnLst/>
              <a:rect l="0" t="0" r="0" b="0"/>
              <a:pathLst>
                <a:path w="190501" h="72924">
                  <a:moveTo>
                    <a:pt x="0" y="0"/>
                  </a:moveTo>
                  <a:lnTo>
                    <a:pt x="6741" y="20225"/>
                  </a:lnTo>
                  <a:lnTo>
                    <a:pt x="12961" y="29006"/>
                  </a:lnTo>
                  <a:lnTo>
                    <a:pt x="21341" y="37681"/>
                  </a:lnTo>
                  <a:lnTo>
                    <a:pt x="31160" y="46287"/>
                  </a:lnTo>
                  <a:lnTo>
                    <a:pt x="43351" y="53436"/>
                  </a:lnTo>
                  <a:lnTo>
                    <a:pt x="57122" y="59613"/>
                  </a:lnTo>
                  <a:lnTo>
                    <a:pt x="71949" y="65142"/>
                  </a:lnTo>
                  <a:lnTo>
                    <a:pt x="87476" y="68828"/>
                  </a:lnTo>
                  <a:lnTo>
                    <a:pt x="103473" y="71285"/>
                  </a:lnTo>
                  <a:lnTo>
                    <a:pt x="119782" y="72923"/>
                  </a:lnTo>
                  <a:lnTo>
                    <a:pt x="134887" y="72604"/>
                  </a:lnTo>
                  <a:lnTo>
                    <a:pt x="149191" y="70980"/>
                  </a:lnTo>
                  <a:lnTo>
                    <a:pt x="190500" y="50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701800" y="2336800"/>
            <a:ext cx="12701" cy="12701"/>
            <a:chOff x="1701800" y="2336800"/>
            <a:chExt cx="12701" cy="12701"/>
          </a:xfrm>
        </p:grpSpPr>
        <p:sp>
          <p:nvSpPr>
            <p:cNvPr id="61" name="Freeform 60"/>
            <p:cNvSpPr/>
            <p:nvPr/>
          </p:nvSpPr>
          <p:spPr>
            <a:xfrm>
              <a:off x="1701800" y="23368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701800" y="23368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429000" y="1143000"/>
            <a:ext cx="1104901" cy="1358327"/>
            <a:chOff x="3429000" y="1143000"/>
            <a:chExt cx="1104901" cy="1358327"/>
          </a:xfrm>
        </p:grpSpPr>
        <p:sp>
          <p:nvSpPr>
            <p:cNvPr id="64" name="Freeform 63"/>
            <p:cNvSpPr/>
            <p:nvPr/>
          </p:nvSpPr>
          <p:spPr>
            <a:xfrm>
              <a:off x="3429000" y="2414920"/>
              <a:ext cx="977901" cy="86407"/>
            </a:xfrm>
            <a:custGeom>
              <a:avLst/>
              <a:gdLst/>
              <a:ahLst/>
              <a:cxnLst/>
              <a:rect l="0" t="0" r="0" b="0"/>
              <a:pathLst>
                <a:path w="977901" h="86407">
                  <a:moveTo>
                    <a:pt x="0" y="23480"/>
                  </a:moveTo>
                  <a:lnTo>
                    <a:pt x="20225" y="16737"/>
                  </a:lnTo>
                  <a:lnTo>
                    <a:pt x="31828" y="14752"/>
                  </a:lnTo>
                  <a:lnTo>
                    <a:pt x="59771" y="12545"/>
                  </a:lnTo>
                  <a:lnTo>
                    <a:pt x="73714" y="10545"/>
                  </a:lnTo>
                  <a:lnTo>
                    <a:pt x="87243" y="7801"/>
                  </a:lnTo>
                  <a:lnTo>
                    <a:pt x="100495" y="4561"/>
                  </a:lnTo>
                  <a:lnTo>
                    <a:pt x="114974" y="2400"/>
                  </a:lnTo>
                  <a:lnTo>
                    <a:pt x="130272" y="960"/>
                  </a:lnTo>
                  <a:lnTo>
                    <a:pt x="146114" y="0"/>
                  </a:lnTo>
                  <a:lnTo>
                    <a:pt x="162321" y="771"/>
                  </a:lnTo>
                  <a:lnTo>
                    <a:pt x="178769" y="2696"/>
                  </a:lnTo>
                  <a:lnTo>
                    <a:pt x="195379" y="5390"/>
                  </a:lnTo>
                  <a:lnTo>
                    <a:pt x="212097" y="7187"/>
                  </a:lnTo>
                  <a:lnTo>
                    <a:pt x="228887" y="8384"/>
                  </a:lnTo>
                  <a:lnTo>
                    <a:pt x="245724" y="9183"/>
                  </a:lnTo>
                  <a:lnTo>
                    <a:pt x="262594" y="11126"/>
                  </a:lnTo>
                  <a:lnTo>
                    <a:pt x="279485" y="13833"/>
                  </a:lnTo>
                  <a:lnTo>
                    <a:pt x="296390" y="17048"/>
                  </a:lnTo>
                  <a:lnTo>
                    <a:pt x="313304" y="19192"/>
                  </a:lnTo>
                  <a:lnTo>
                    <a:pt x="330225" y="20621"/>
                  </a:lnTo>
                  <a:lnTo>
                    <a:pt x="347150" y="21574"/>
                  </a:lnTo>
                  <a:lnTo>
                    <a:pt x="362666" y="23620"/>
                  </a:lnTo>
                  <a:lnTo>
                    <a:pt x="377244" y="26396"/>
                  </a:lnTo>
                  <a:lnTo>
                    <a:pt x="407553" y="33242"/>
                  </a:lnTo>
                  <a:lnTo>
                    <a:pt x="444541" y="40989"/>
                  </a:lnTo>
                  <a:lnTo>
                    <a:pt x="462872" y="43619"/>
                  </a:lnTo>
                  <a:lnTo>
                    <a:pt x="480737" y="45373"/>
                  </a:lnTo>
                  <a:lnTo>
                    <a:pt x="498291" y="46541"/>
                  </a:lnTo>
                  <a:lnTo>
                    <a:pt x="514227" y="48732"/>
                  </a:lnTo>
                  <a:lnTo>
                    <a:pt x="529085" y="51603"/>
                  </a:lnTo>
                  <a:lnTo>
                    <a:pt x="543223" y="54929"/>
                  </a:lnTo>
                  <a:lnTo>
                    <a:pt x="558293" y="57146"/>
                  </a:lnTo>
                  <a:lnTo>
                    <a:pt x="573984" y="58624"/>
                  </a:lnTo>
                  <a:lnTo>
                    <a:pt x="590089" y="59609"/>
                  </a:lnTo>
                  <a:lnTo>
                    <a:pt x="605059" y="61677"/>
                  </a:lnTo>
                  <a:lnTo>
                    <a:pt x="619273" y="64467"/>
                  </a:lnTo>
                  <a:lnTo>
                    <a:pt x="632981" y="67738"/>
                  </a:lnTo>
                  <a:lnTo>
                    <a:pt x="647765" y="69918"/>
                  </a:lnTo>
                  <a:lnTo>
                    <a:pt x="663266" y="71372"/>
                  </a:lnTo>
                  <a:lnTo>
                    <a:pt x="679243" y="72341"/>
                  </a:lnTo>
                  <a:lnTo>
                    <a:pt x="694129" y="74398"/>
                  </a:lnTo>
                  <a:lnTo>
                    <a:pt x="708286" y="77181"/>
                  </a:lnTo>
                  <a:lnTo>
                    <a:pt x="721957" y="80447"/>
                  </a:lnTo>
                  <a:lnTo>
                    <a:pt x="738127" y="82625"/>
                  </a:lnTo>
                  <a:lnTo>
                    <a:pt x="755962" y="84076"/>
                  </a:lnTo>
                  <a:lnTo>
                    <a:pt x="774908" y="85044"/>
                  </a:lnTo>
                  <a:lnTo>
                    <a:pt x="811010" y="86119"/>
                  </a:lnTo>
                  <a:lnTo>
                    <a:pt x="828540" y="86406"/>
                  </a:lnTo>
                  <a:lnTo>
                    <a:pt x="844460" y="85186"/>
                  </a:lnTo>
                  <a:lnTo>
                    <a:pt x="859307" y="82962"/>
                  </a:lnTo>
                  <a:lnTo>
                    <a:pt x="873438" y="80068"/>
                  </a:lnTo>
                  <a:lnTo>
                    <a:pt x="888503" y="78138"/>
                  </a:lnTo>
                  <a:lnTo>
                    <a:pt x="904191" y="76852"/>
                  </a:lnTo>
                  <a:lnTo>
                    <a:pt x="977900" y="615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497615" y="1422400"/>
              <a:ext cx="36286" cy="939801"/>
            </a:xfrm>
            <a:custGeom>
              <a:avLst/>
              <a:gdLst/>
              <a:ahLst/>
              <a:cxnLst/>
              <a:rect l="0" t="0" r="0" b="0"/>
              <a:pathLst>
                <a:path w="36286" h="939801">
                  <a:moveTo>
                    <a:pt x="36285" y="0"/>
                  </a:moveTo>
                  <a:lnTo>
                    <a:pt x="36285" y="26967"/>
                  </a:lnTo>
                  <a:lnTo>
                    <a:pt x="34873" y="40556"/>
                  </a:lnTo>
                  <a:lnTo>
                    <a:pt x="32522" y="55259"/>
                  </a:lnTo>
                  <a:lnTo>
                    <a:pt x="29542" y="70706"/>
                  </a:lnTo>
                  <a:lnTo>
                    <a:pt x="27556" y="86648"/>
                  </a:lnTo>
                  <a:lnTo>
                    <a:pt x="26232" y="102921"/>
                  </a:lnTo>
                  <a:lnTo>
                    <a:pt x="25350" y="119414"/>
                  </a:lnTo>
                  <a:lnTo>
                    <a:pt x="23350" y="134642"/>
                  </a:lnTo>
                  <a:lnTo>
                    <a:pt x="20606" y="149028"/>
                  </a:lnTo>
                  <a:lnTo>
                    <a:pt x="17365" y="162852"/>
                  </a:lnTo>
                  <a:lnTo>
                    <a:pt x="15205" y="179123"/>
                  </a:lnTo>
                  <a:lnTo>
                    <a:pt x="13765" y="197027"/>
                  </a:lnTo>
                  <a:lnTo>
                    <a:pt x="12805" y="216018"/>
                  </a:lnTo>
                  <a:lnTo>
                    <a:pt x="11738" y="259696"/>
                  </a:lnTo>
                  <a:lnTo>
                    <a:pt x="11453" y="283198"/>
                  </a:lnTo>
                  <a:lnTo>
                    <a:pt x="9853" y="303098"/>
                  </a:lnTo>
                  <a:lnTo>
                    <a:pt x="7374" y="320599"/>
                  </a:lnTo>
                  <a:lnTo>
                    <a:pt x="4311" y="336499"/>
                  </a:lnTo>
                  <a:lnTo>
                    <a:pt x="2269" y="352743"/>
                  </a:lnTo>
                  <a:lnTo>
                    <a:pt x="908" y="369218"/>
                  </a:lnTo>
                  <a:lnTo>
                    <a:pt x="0" y="385845"/>
                  </a:lnTo>
                  <a:lnTo>
                    <a:pt x="806" y="401163"/>
                  </a:lnTo>
                  <a:lnTo>
                    <a:pt x="2754" y="415609"/>
                  </a:lnTo>
                  <a:lnTo>
                    <a:pt x="5464" y="429472"/>
                  </a:lnTo>
                  <a:lnTo>
                    <a:pt x="7271" y="445770"/>
                  </a:lnTo>
                  <a:lnTo>
                    <a:pt x="8476" y="463691"/>
                  </a:lnTo>
                  <a:lnTo>
                    <a:pt x="9279" y="482694"/>
                  </a:lnTo>
                  <a:lnTo>
                    <a:pt x="10171" y="526386"/>
                  </a:lnTo>
                  <a:lnTo>
                    <a:pt x="10881" y="789611"/>
                  </a:lnTo>
                  <a:lnTo>
                    <a:pt x="9471" y="805807"/>
                  </a:lnTo>
                  <a:lnTo>
                    <a:pt x="7120" y="820838"/>
                  </a:lnTo>
                  <a:lnTo>
                    <a:pt x="4142" y="835092"/>
                  </a:lnTo>
                  <a:lnTo>
                    <a:pt x="4595" y="862218"/>
                  </a:lnTo>
                  <a:lnTo>
                    <a:pt x="10885" y="939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492500" y="1143000"/>
              <a:ext cx="419101" cy="736601"/>
            </a:xfrm>
            <a:custGeom>
              <a:avLst/>
              <a:gdLst/>
              <a:ahLst/>
              <a:cxnLst/>
              <a:rect l="0" t="0" r="0" b="0"/>
              <a:pathLst>
                <a:path w="419101" h="736601">
                  <a:moveTo>
                    <a:pt x="419100" y="0"/>
                  </a:moveTo>
                  <a:lnTo>
                    <a:pt x="398874" y="13483"/>
                  </a:lnTo>
                  <a:lnTo>
                    <a:pt x="388682" y="18867"/>
                  </a:lnTo>
                  <a:lnTo>
                    <a:pt x="377655" y="23866"/>
                  </a:lnTo>
                  <a:lnTo>
                    <a:pt x="366070" y="28611"/>
                  </a:lnTo>
                  <a:lnTo>
                    <a:pt x="352702" y="34596"/>
                  </a:lnTo>
                  <a:lnTo>
                    <a:pt x="322797" y="48772"/>
                  </a:lnTo>
                  <a:lnTo>
                    <a:pt x="274227" y="72620"/>
                  </a:lnTo>
                  <a:lnTo>
                    <a:pt x="259018" y="82280"/>
                  </a:lnTo>
                  <a:lnTo>
                    <a:pt x="244645" y="92953"/>
                  </a:lnTo>
                  <a:lnTo>
                    <a:pt x="230830" y="104302"/>
                  </a:lnTo>
                  <a:lnTo>
                    <a:pt x="218797" y="116101"/>
                  </a:lnTo>
                  <a:lnTo>
                    <a:pt x="207954" y="128201"/>
                  </a:lnTo>
                  <a:lnTo>
                    <a:pt x="197902" y="140500"/>
                  </a:lnTo>
                  <a:lnTo>
                    <a:pt x="188379" y="151522"/>
                  </a:lnTo>
                  <a:lnTo>
                    <a:pt x="179208" y="161692"/>
                  </a:lnTo>
                  <a:lnTo>
                    <a:pt x="170272" y="171295"/>
                  </a:lnTo>
                  <a:lnTo>
                    <a:pt x="161492" y="181930"/>
                  </a:lnTo>
                  <a:lnTo>
                    <a:pt x="152817" y="193253"/>
                  </a:lnTo>
                  <a:lnTo>
                    <a:pt x="144211" y="205035"/>
                  </a:lnTo>
                  <a:lnTo>
                    <a:pt x="137063" y="217123"/>
                  </a:lnTo>
                  <a:lnTo>
                    <a:pt x="130886" y="229415"/>
                  </a:lnTo>
                  <a:lnTo>
                    <a:pt x="125357" y="241843"/>
                  </a:lnTo>
                  <a:lnTo>
                    <a:pt x="111688" y="270704"/>
                  </a:lnTo>
                  <a:lnTo>
                    <a:pt x="104092" y="286303"/>
                  </a:lnTo>
                  <a:lnTo>
                    <a:pt x="96206" y="303757"/>
                  </a:lnTo>
                  <a:lnTo>
                    <a:pt x="71622" y="360622"/>
                  </a:lnTo>
                  <a:lnTo>
                    <a:pt x="54880" y="396402"/>
                  </a:lnTo>
                  <a:lnTo>
                    <a:pt x="47876" y="416668"/>
                  </a:lnTo>
                  <a:lnTo>
                    <a:pt x="41795" y="438645"/>
                  </a:lnTo>
                  <a:lnTo>
                    <a:pt x="31275" y="484231"/>
                  </a:lnTo>
                  <a:lnTo>
                    <a:pt x="21896" y="528010"/>
                  </a:lnTo>
                  <a:lnTo>
                    <a:pt x="18831" y="550973"/>
                  </a:lnTo>
                  <a:lnTo>
                    <a:pt x="16787" y="574748"/>
                  </a:lnTo>
                  <a:lnTo>
                    <a:pt x="15425" y="599065"/>
                  </a:lnTo>
                  <a:lnTo>
                    <a:pt x="13105" y="619510"/>
                  </a:lnTo>
                  <a:lnTo>
                    <a:pt x="10148" y="637373"/>
                  </a:lnTo>
                  <a:lnTo>
                    <a:pt x="6765" y="653515"/>
                  </a:lnTo>
                  <a:lnTo>
                    <a:pt x="4510" y="669921"/>
                  </a:lnTo>
                  <a:lnTo>
                    <a:pt x="3006" y="686503"/>
                  </a:lnTo>
                  <a:lnTo>
                    <a:pt x="0" y="736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479800" y="2070100"/>
              <a:ext cx="12701" cy="88901"/>
            </a:xfrm>
            <a:custGeom>
              <a:avLst/>
              <a:gdLst/>
              <a:ahLst/>
              <a:cxnLst/>
              <a:rect l="0" t="0" r="0" b="0"/>
              <a:pathLst>
                <a:path w="12701" h="88901">
                  <a:moveTo>
                    <a:pt x="12700" y="0"/>
                  </a:moveTo>
                  <a:lnTo>
                    <a:pt x="12700" y="26967"/>
                  </a:lnTo>
                  <a:lnTo>
                    <a:pt x="11288" y="39145"/>
                  </a:lnTo>
                  <a:lnTo>
                    <a:pt x="8937" y="51496"/>
                  </a:lnTo>
                  <a:lnTo>
                    <a:pt x="0" y="88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210300" y="594051"/>
            <a:ext cx="3251201" cy="4397050"/>
            <a:chOff x="6210300" y="594051"/>
            <a:chExt cx="3251201" cy="4397050"/>
          </a:xfrm>
        </p:grpSpPr>
        <p:sp>
          <p:nvSpPr>
            <p:cNvPr id="69" name="Freeform 68"/>
            <p:cNvSpPr/>
            <p:nvPr/>
          </p:nvSpPr>
          <p:spPr>
            <a:xfrm>
              <a:off x="6210300" y="2933700"/>
              <a:ext cx="3251201" cy="101553"/>
            </a:xfrm>
            <a:custGeom>
              <a:avLst/>
              <a:gdLst/>
              <a:ahLst/>
              <a:cxnLst/>
              <a:rect l="0" t="0" r="0" b="0"/>
              <a:pathLst>
                <a:path w="3251201" h="101553">
                  <a:moveTo>
                    <a:pt x="0" y="0"/>
                  </a:moveTo>
                  <a:lnTo>
                    <a:pt x="53030" y="17676"/>
                  </a:lnTo>
                  <a:lnTo>
                    <a:pt x="67809" y="20251"/>
                  </a:lnTo>
                  <a:lnTo>
                    <a:pt x="122318" y="25285"/>
                  </a:lnTo>
                  <a:lnTo>
                    <a:pt x="142223" y="28145"/>
                  </a:lnTo>
                  <a:lnTo>
                    <a:pt x="162549" y="31463"/>
                  </a:lnTo>
                  <a:lnTo>
                    <a:pt x="183155" y="33675"/>
                  </a:lnTo>
                  <a:lnTo>
                    <a:pt x="244454" y="36789"/>
                  </a:lnTo>
                  <a:lnTo>
                    <a:pt x="327739" y="37840"/>
                  </a:lnTo>
                  <a:lnTo>
                    <a:pt x="378495" y="36573"/>
                  </a:lnTo>
                  <a:lnTo>
                    <a:pt x="401908" y="34260"/>
                  </a:lnTo>
                  <a:lnTo>
                    <a:pt x="424572" y="31307"/>
                  </a:lnTo>
                  <a:lnTo>
                    <a:pt x="445325" y="29337"/>
                  </a:lnTo>
                  <a:lnTo>
                    <a:pt x="519190" y="26177"/>
                  </a:lnTo>
                  <a:lnTo>
                    <a:pt x="669042" y="25430"/>
                  </a:lnTo>
                  <a:lnTo>
                    <a:pt x="878598" y="25400"/>
                  </a:lnTo>
                  <a:lnTo>
                    <a:pt x="897587" y="23989"/>
                  </a:lnTo>
                  <a:lnTo>
                    <a:pt x="917302" y="21637"/>
                  </a:lnTo>
                  <a:lnTo>
                    <a:pt x="937501" y="18658"/>
                  </a:lnTo>
                  <a:lnTo>
                    <a:pt x="958023" y="16672"/>
                  </a:lnTo>
                  <a:lnTo>
                    <a:pt x="1022026" y="13877"/>
                  </a:lnTo>
                  <a:lnTo>
                    <a:pt x="1137051" y="12855"/>
                  </a:lnTo>
                  <a:lnTo>
                    <a:pt x="1381818" y="12701"/>
                  </a:lnTo>
                  <a:lnTo>
                    <a:pt x="1402401" y="14111"/>
                  </a:lnTo>
                  <a:lnTo>
                    <a:pt x="1423178" y="16463"/>
                  </a:lnTo>
                  <a:lnTo>
                    <a:pt x="1444085" y="19442"/>
                  </a:lnTo>
                  <a:lnTo>
                    <a:pt x="1463668" y="21428"/>
                  </a:lnTo>
                  <a:lnTo>
                    <a:pt x="1519608" y="24223"/>
                  </a:lnTo>
                  <a:lnTo>
                    <a:pt x="1578829" y="26462"/>
                  </a:lnTo>
                  <a:lnTo>
                    <a:pt x="1597242" y="28930"/>
                  </a:lnTo>
                  <a:lnTo>
                    <a:pt x="1615161" y="31987"/>
                  </a:lnTo>
                  <a:lnTo>
                    <a:pt x="1634163" y="34024"/>
                  </a:lnTo>
                  <a:lnTo>
                    <a:pt x="1694615" y="36892"/>
                  </a:lnTo>
                  <a:lnTo>
                    <a:pt x="1757213" y="39153"/>
                  </a:lnTo>
                  <a:lnTo>
                    <a:pt x="1778253" y="41624"/>
                  </a:lnTo>
                  <a:lnTo>
                    <a:pt x="1799335" y="44682"/>
                  </a:lnTo>
                  <a:lnTo>
                    <a:pt x="1820446" y="46721"/>
                  </a:lnTo>
                  <a:lnTo>
                    <a:pt x="1883866" y="49591"/>
                  </a:lnTo>
                  <a:lnTo>
                    <a:pt x="1947343" y="51853"/>
                  </a:lnTo>
                  <a:lnTo>
                    <a:pt x="1968506" y="54324"/>
                  </a:lnTo>
                  <a:lnTo>
                    <a:pt x="1989670" y="57382"/>
                  </a:lnTo>
                  <a:lnTo>
                    <a:pt x="2009424" y="59421"/>
                  </a:lnTo>
                  <a:lnTo>
                    <a:pt x="2064194" y="62291"/>
                  </a:lnTo>
                  <a:lnTo>
                    <a:pt x="2150312" y="63340"/>
                  </a:lnTo>
                  <a:lnTo>
                    <a:pt x="2168731" y="64804"/>
                  </a:lnTo>
                  <a:lnTo>
                    <a:pt x="2188064" y="67192"/>
                  </a:lnTo>
                  <a:lnTo>
                    <a:pt x="2208010" y="70194"/>
                  </a:lnTo>
                  <a:lnTo>
                    <a:pt x="2226950" y="72196"/>
                  </a:lnTo>
                  <a:lnTo>
                    <a:pt x="2280577" y="75013"/>
                  </a:lnTo>
                  <a:lnTo>
                    <a:pt x="2333625" y="77259"/>
                  </a:lnTo>
                  <a:lnTo>
                    <a:pt x="2353027" y="79728"/>
                  </a:lnTo>
                  <a:lnTo>
                    <a:pt x="2373018" y="82785"/>
                  </a:lnTo>
                  <a:lnTo>
                    <a:pt x="2391990" y="84823"/>
                  </a:lnTo>
                  <a:lnTo>
                    <a:pt x="2445659" y="87692"/>
                  </a:lnTo>
                  <a:lnTo>
                    <a:pt x="2501541" y="89953"/>
                  </a:lnTo>
                  <a:lnTo>
                    <a:pt x="2525650" y="92424"/>
                  </a:lnTo>
                  <a:lnTo>
                    <a:pt x="2551600" y="95482"/>
                  </a:lnTo>
                  <a:lnTo>
                    <a:pt x="2578778" y="97521"/>
                  </a:lnTo>
                  <a:lnTo>
                    <a:pt x="2662811" y="100391"/>
                  </a:lnTo>
                  <a:lnTo>
                    <a:pt x="2852360" y="101552"/>
                  </a:lnTo>
                  <a:lnTo>
                    <a:pt x="2872417" y="100157"/>
                  </a:lnTo>
                  <a:lnTo>
                    <a:pt x="2891434" y="97816"/>
                  </a:lnTo>
                  <a:lnTo>
                    <a:pt x="2909756" y="94844"/>
                  </a:lnTo>
                  <a:lnTo>
                    <a:pt x="2927615" y="92862"/>
                  </a:lnTo>
                  <a:lnTo>
                    <a:pt x="2962510" y="90661"/>
                  </a:lnTo>
                  <a:lnTo>
                    <a:pt x="2979718" y="88662"/>
                  </a:lnTo>
                  <a:lnTo>
                    <a:pt x="2996834" y="85919"/>
                  </a:lnTo>
                  <a:lnTo>
                    <a:pt x="3013889" y="82679"/>
                  </a:lnTo>
                  <a:lnTo>
                    <a:pt x="3030904" y="80519"/>
                  </a:lnTo>
                  <a:lnTo>
                    <a:pt x="3083229" y="78890"/>
                  </a:lnTo>
                  <a:lnTo>
                    <a:pt x="3102530" y="80815"/>
                  </a:lnTo>
                  <a:lnTo>
                    <a:pt x="3122454" y="83510"/>
                  </a:lnTo>
                  <a:lnTo>
                    <a:pt x="3163405" y="86504"/>
                  </a:lnTo>
                  <a:lnTo>
                    <a:pt x="3251200" y="88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975600" y="1600200"/>
              <a:ext cx="190501" cy="3390901"/>
            </a:xfrm>
            <a:custGeom>
              <a:avLst/>
              <a:gdLst/>
              <a:ahLst/>
              <a:cxnLst/>
              <a:rect l="0" t="0" r="0" b="0"/>
              <a:pathLst>
                <a:path w="190501" h="3390901">
                  <a:moveTo>
                    <a:pt x="190500" y="0"/>
                  </a:moveTo>
                  <a:lnTo>
                    <a:pt x="170274" y="13483"/>
                  </a:lnTo>
                  <a:lnTo>
                    <a:pt x="162904" y="23100"/>
                  </a:lnTo>
                  <a:lnTo>
                    <a:pt x="156581" y="35155"/>
                  </a:lnTo>
                  <a:lnTo>
                    <a:pt x="150954" y="48837"/>
                  </a:lnTo>
                  <a:lnTo>
                    <a:pt x="145791" y="63602"/>
                  </a:lnTo>
                  <a:lnTo>
                    <a:pt x="140938" y="79090"/>
                  </a:lnTo>
                  <a:lnTo>
                    <a:pt x="136292" y="95060"/>
                  </a:lnTo>
                  <a:lnTo>
                    <a:pt x="130372" y="112762"/>
                  </a:lnTo>
                  <a:lnTo>
                    <a:pt x="116268" y="151246"/>
                  </a:lnTo>
                  <a:lnTo>
                    <a:pt x="109968" y="171386"/>
                  </a:lnTo>
                  <a:lnTo>
                    <a:pt x="104356" y="191868"/>
                  </a:lnTo>
                  <a:lnTo>
                    <a:pt x="85211" y="268695"/>
                  </a:lnTo>
                  <a:lnTo>
                    <a:pt x="80795" y="290607"/>
                  </a:lnTo>
                  <a:lnTo>
                    <a:pt x="72128" y="341296"/>
                  </a:lnTo>
                  <a:lnTo>
                    <a:pt x="67334" y="385461"/>
                  </a:lnTo>
                  <a:lnTo>
                    <a:pt x="63793" y="423904"/>
                  </a:lnTo>
                  <a:lnTo>
                    <a:pt x="60873" y="442058"/>
                  </a:lnTo>
                  <a:lnTo>
                    <a:pt x="55277" y="478692"/>
                  </a:lnTo>
                  <a:lnTo>
                    <a:pt x="50715" y="538984"/>
                  </a:lnTo>
                  <a:lnTo>
                    <a:pt x="47921" y="559700"/>
                  </a:lnTo>
                  <a:lnTo>
                    <a:pt x="42464" y="600122"/>
                  </a:lnTo>
                  <a:lnTo>
                    <a:pt x="37982" y="656023"/>
                  </a:lnTo>
                  <a:lnTo>
                    <a:pt x="35199" y="675827"/>
                  </a:lnTo>
                  <a:lnTo>
                    <a:pt x="29755" y="716645"/>
                  </a:lnTo>
                  <a:lnTo>
                    <a:pt x="25279" y="780703"/>
                  </a:lnTo>
                  <a:lnTo>
                    <a:pt x="22497" y="804102"/>
                  </a:lnTo>
                  <a:lnTo>
                    <a:pt x="17053" y="851267"/>
                  </a:lnTo>
                  <a:lnTo>
                    <a:pt x="13559" y="942799"/>
                  </a:lnTo>
                  <a:lnTo>
                    <a:pt x="12715" y="1181675"/>
                  </a:lnTo>
                  <a:lnTo>
                    <a:pt x="8943" y="1232155"/>
                  </a:lnTo>
                  <a:lnTo>
                    <a:pt x="3974" y="1282813"/>
                  </a:lnTo>
                  <a:lnTo>
                    <a:pt x="785" y="1384322"/>
                  </a:lnTo>
                  <a:lnTo>
                    <a:pt x="0" y="2076071"/>
                  </a:lnTo>
                  <a:lnTo>
                    <a:pt x="3762" y="2123554"/>
                  </a:lnTo>
                  <a:lnTo>
                    <a:pt x="8728" y="2170057"/>
                  </a:lnTo>
                  <a:lnTo>
                    <a:pt x="12176" y="2270243"/>
                  </a:lnTo>
                  <a:lnTo>
                    <a:pt x="16393" y="2371292"/>
                  </a:lnTo>
                  <a:lnTo>
                    <a:pt x="21397" y="2408574"/>
                  </a:lnTo>
                  <a:lnTo>
                    <a:pt x="24872" y="2504156"/>
                  </a:lnTo>
                  <a:lnTo>
                    <a:pt x="25400" y="3188679"/>
                  </a:lnTo>
                  <a:lnTo>
                    <a:pt x="21637" y="3220590"/>
                  </a:lnTo>
                  <a:lnTo>
                    <a:pt x="16671" y="3250295"/>
                  </a:lnTo>
                  <a:lnTo>
                    <a:pt x="12465" y="3297341"/>
                  </a:lnTo>
                  <a:lnTo>
                    <a:pt x="9721" y="3311594"/>
                  </a:lnTo>
                  <a:lnTo>
                    <a:pt x="0" y="3390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835900" y="32004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0"/>
                  </a:moveTo>
                  <a:lnTo>
                    <a:pt x="20225" y="6742"/>
                  </a:lnTo>
                  <a:lnTo>
                    <a:pt x="33239" y="8727"/>
                  </a:lnTo>
                  <a:lnTo>
                    <a:pt x="48970" y="10052"/>
                  </a:lnTo>
                  <a:lnTo>
                    <a:pt x="66513" y="10934"/>
                  </a:lnTo>
                  <a:lnTo>
                    <a:pt x="82442" y="12934"/>
                  </a:lnTo>
                  <a:lnTo>
                    <a:pt x="97294" y="15678"/>
                  </a:lnTo>
                  <a:lnTo>
                    <a:pt x="111429" y="18918"/>
                  </a:lnTo>
                  <a:lnTo>
                    <a:pt x="126497" y="21079"/>
                  </a:lnTo>
                  <a:lnTo>
                    <a:pt x="142187" y="22519"/>
                  </a:lnTo>
                  <a:lnTo>
                    <a:pt x="215900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912100" y="2679700"/>
              <a:ext cx="190501" cy="12701"/>
            </a:xfrm>
            <a:custGeom>
              <a:avLst/>
              <a:gdLst/>
              <a:ahLst/>
              <a:cxnLst/>
              <a:rect l="0" t="0" r="0" b="0"/>
              <a:pathLst>
                <a:path w="190501" h="12701">
                  <a:moveTo>
                    <a:pt x="0" y="12700"/>
                  </a:moveTo>
                  <a:lnTo>
                    <a:pt x="88382" y="12700"/>
                  </a:lnTo>
                  <a:lnTo>
                    <a:pt x="106899" y="11288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912100" y="2374900"/>
              <a:ext cx="177801" cy="38101"/>
            </a:xfrm>
            <a:custGeom>
              <a:avLst/>
              <a:gdLst/>
              <a:ahLst/>
              <a:cxnLst/>
              <a:rect l="0" t="0" r="0" b="0"/>
              <a:pathLst>
                <a:path w="177801" h="38101">
                  <a:moveTo>
                    <a:pt x="0" y="0"/>
                  </a:moveTo>
                  <a:lnTo>
                    <a:pt x="13484" y="13484"/>
                  </a:lnTo>
                  <a:lnTo>
                    <a:pt x="23100" y="17455"/>
                  </a:lnTo>
                  <a:lnTo>
                    <a:pt x="35155" y="20104"/>
                  </a:lnTo>
                  <a:lnTo>
                    <a:pt x="48837" y="21869"/>
                  </a:lnTo>
                  <a:lnTo>
                    <a:pt x="63602" y="23046"/>
                  </a:lnTo>
                  <a:lnTo>
                    <a:pt x="79090" y="23830"/>
                  </a:lnTo>
                  <a:lnTo>
                    <a:pt x="95060" y="24353"/>
                  </a:lnTo>
                  <a:lnTo>
                    <a:pt x="109940" y="26113"/>
                  </a:lnTo>
                  <a:lnTo>
                    <a:pt x="177800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924800" y="2075483"/>
              <a:ext cx="215901" cy="7318"/>
            </a:xfrm>
            <a:custGeom>
              <a:avLst/>
              <a:gdLst/>
              <a:ahLst/>
              <a:cxnLst/>
              <a:rect l="0" t="0" r="0" b="0"/>
              <a:pathLst>
                <a:path w="215901" h="7318">
                  <a:moveTo>
                    <a:pt x="0" y="7317"/>
                  </a:moveTo>
                  <a:lnTo>
                    <a:pt x="88382" y="7317"/>
                  </a:lnTo>
                  <a:lnTo>
                    <a:pt x="106899" y="5905"/>
                  </a:lnTo>
                  <a:lnTo>
                    <a:pt x="124888" y="3554"/>
                  </a:lnTo>
                  <a:lnTo>
                    <a:pt x="142526" y="574"/>
                  </a:lnTo>
                  <a:lnTo>
                    <a:pt x="158517" y="0"/>
                  </a:lnTo>
                  <a:lnTo>
                    <a:pt x="173411" y="1028"/>
                  </a:lnTo>
                  <a:lnTo>
                    <a:pt x="215900" y="73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937500" y="1816100"/>
              <a:ext cx="304801" cy="12701"/>
            </a:xfrm>
            <a:custGeom>
              <a:avLst/>
              <a:gdLst/>
              <a:ahLst/>
              <a:cxnLst/>
              <a:rect l="0" t="0" r="0" b="0"/>
              <a:pathLst>
                <a:path w="304801" h="12701">
                  <a:moveTo>
                    <a:pt x="0" y="12700"/>
                  </a:moveTo>
                  <a:lnTo>
                    <a:pt x="187270" y="12700"/>
                  </a:lnTo>
                  <a:lnTo>
                    <a:pt x="205280" y="11288"/>
                  </a:lnTo>
                  <a:lnTo>
                    <a:pt x="221520" y="8937"/>
                  </a:lnTo>
                  <a:lnTo>
                    <a:pt x="3048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103123" y="952500"/>
              <a:ext cx="50278" cy="800101"/>
            </a:xfrm>
            <a:custGeom>
              <a:avLst/>
              <a:gdLst/>
              <a:ahLst/>
              <a:cxnLst/>
              <a:rect l="0" t="0" r="0" b="0"/>
              <a:pathLst>
                <a:path w="50278" h="800101">
                  <a:moveTo>
                    <a:pt x="12177" y="800100"/>
                  </a:moveTo>
                  <a:lnTo>
                    <a:pt x="5435" y="773132"/>
                  </a:lnTo>
                  <a:lnTo>
                    <a:pt x="3448" y="759543"/>
                  </a:lnTo>
                  <a:lnTo>
                    <a:pt x="2124" y="744840"/>
                  </a:lnTo>
                  <a:lnTo>
                    <a:pt x="1242" y="729393"/>
                  </a:lnTo>
                  <a:lnTo>
                    <a:pt x="261" y="697178"/>
                  </a:lnTo>
                  <a:lnTo>
                    <a:pt x="0" y="680685"/>
                  </a:lnTo>
                  <a:lnTo>
                    <a:pt x="1236" y="665457"/>
                  </a:lnTo>
                  <a:lnTo>
                    <a:pt x="3472" y="651071"/>
                  </a:lnTo>
                  <a:lnTo>
                    <a:pt x="6374" y="637247"/>
                  </a:lnTo>
                  <a:lnTo>
                    <a:pt x="8308" y="622387"/>
                  </a:lnTo>
                  <a:lnTo>
                    <a:pt x="9598" y="606836"/>
                  </a:lnTo>
                  <a:lnTo>
                    <a:pt x="10457" y="590824"/>
                  </a:lnTo>
                  <a:lnTo>
                    <a:pt x="11412" y="554218"/>
                  </a:lnTo>
                  <a:lnTo>
                    <a:pt x="11667" y="534578"/>
                  </a:lnTo>
                  <a:lnTo>
                    <a:pt x="13248" y="517252"/>
                  </a:lnTo>
                  <a:lnTo>
                    <a:pt x="15713" y="501468"/>
                  </a:lnTo>
                  <a:lnTo>
                    <a:pt x="29809" y="432234"/>
                  </a:lnTo>
                  <a:lnTo>
                    <a:pt x="32398" y="412334"/>
                  </a:lnTo>
                  <a:lnTo>
                    <a:pt x="34124" y="392011"/>
                  </a:lnTo>
                  <a:lnTo>
                    <a:pt x="35275" y="371407"/>
                  </a:lnTo>
                  <a:lnTo>
                    <a:pt x="36553" y="329699"/>
                  </a:lnTo>
                  <a:lnTo>
                    <a:pt x="36894" y="308699"/>
                  </a:lnTo>
                  <a:lnTo>
                    <a:pt x="38533" y="287644"/>
                  </a:lnTo>
                  <a:lnTo>
                    <a:pt x="41036" y="266551"/>
                  </a:lnTo>
                  <a:lnTo>
                    <a:pt x="44116" y="245434"/>
                  </a:lnTo>
                  <a:lnTo>
                    <a:pt x="46170" y="225711"/>
                  </a:lnTo>
                  <a:lnTo>
                    <a:pt x="47539" y="206919"/>
                  </a:lnTo>
                  <a:lnTo>
                    <a:pt x="48451" y="188746"/>
                  </a:lnTo>
                  <a:lnTo>
                    <a:pt x="49466" y="153501"/>
                  </a:lnTo>
                  <a:lnTo>
                    <a:pt x="50205" y="50896"/>
                  </a:lnTo>
                  <a:lnTo>
                    <a:pt x="5027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988300" y="1618283"/>
              <a:ext cx="304801" cy="7318"/>
            </a:xfrm>
            <a:custGeom>
              <a:avLst/>
              <a:gdLst/>
              <a:ahLst/>
              <a:cxnLst/>
              <a:rect l="0" t="0" r="0" b="0"/>
              <a:pathLst>
                <a:path w="304801" h="7318">
                  <a:moveTo>
                    <a:pt x="0" y="7317"/>
                  </a:moveTo>
                  <a:lnTo>
                    <a:pt x="70706" y="7317"/>
                  </a:lnTo>
                  <a:lnTo>
                    <a:pt x="86648" y="5905"/>
                  </a:lnTo>
                  <a:lnTo>
                    <a:pt x="102921" y="3554"/>
                  </a:lnTo>
                  <a:lnTo>
                    <a:pt x="119414" y="575"/>
                  </a:lnTo>
                  <a:lnTo>
                    <a:pt x="136053" y="0"/>
                  </a:lnTo>
                  <a:lnTo>
                    <a:pt x="152791" y="1027"/>
                  </a:lnTo>
                  <a:lnTo>
                    <a:pt x="169594" y="3124"/>
                  </a:lnTo>
                  <a:lnTo>
                    <a:pt x="187852" y="4521"/>
                  </a:lnTo>
                  <a:lnTo>
                    <a:pt x="207078" y="5453"/>
                  </a:lnTo>
                  <a:lnTo>
                    <a:pt x="304800" y="73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026400" y="1270000"/>
              <a:ext cx="241301" cy="25401"/>
            </a:xfrm>
            <a:custGeom>
              <a:avLst/>
              <a:gdLst/>
              <a:ahLst/>
              <a:cxnLst/>
              <a:rect l="0" t="0" r="0" b="0"/>
              <a:pathLst>
                <a:path w="241301" h="25401">
                  <a:moveTo>
                    <a:pt x="0" y="0"/>
                  </a:moveTo>
                  <a:lnTo>
                    <a:pt x="70706" y="0"/>
                  </a:lnTo>
                  <a:lnTo>
                    <a:pt x="85237" y="1411"/>
                  </a:lnTo>
                  <a:lnTo>
                    <a:pt x="99159" y="3762"/>
                  </a:lnTo>
                  <a:lnTo>
                    <a:pt x="112672" y="6742"/>
                  </a:lnTo>
                  <a:lnTo>
                    <a:pt x="125914" y="10139"/>
                  </a:lnTo>
                  <a:lnTo>
                    <a:pt x="138976" y="13814"/>
                  </a:lnTo>
                  <a:lnTo>
                    <a:pt x="151917" y="17676"/>
                  </a:lnTo>
                  <a:lnTo>
                    <a:pt x="167600" y="20251"/>
                  </a:lnTo>
                  <a:lnTo>
                    <a:pt x="185111" y="21967"/>
                  </a:lnTo>
                  <a:lnTo>
                    <a:pt x="241300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026400" y="1003300"/>
              <a:ext cx="279401" cy="24877"/>
            </a:xfrm>
            <a:custGeom>
              <a:avLst/>
              <a:gdLst/>
              <a:ahLst/>
              <a:cxnLst/>
              <a:rect l="0" t="0" r="0" b="0"/>
              <a:pathLst>
                <a:path w="279401" h="24877">
                  <a:moveTo>
                    <a:pt x="0" y="12700"/>
                  </a:moveTo>
                  <a:lnTo>
                    <a:pt x="20225" y="19442"/>
                  </a:lnTo>
                  <a:lnTo>
                    <a:pt x="33239" y="21427"/>
                  </a:lnTo>
                  <a:lnTo>
                    <a:pt x="48970" y="22752"/>
                  </a:lnTo>
                  <a:lnTo>
                    <a:pt x="66513" y="23634"/>
                  </a:lnTo>
                  <a:lnTo>
                    <a:pt x="104821" y="24615"/>
                  </a:lnTo>
                  <a:lnTo>
                    <a:pt x="124914" y="24876"/>
                  </a:lnTo>
                  <a:lnTo>
                    <a:pt x="142542" y="23640"/>
                  </a:lnTo>
                  <a:lnTo>
                    <a:pt x="158529" y="21404"/>
                  </a:lnTo>
                  <a:lnTo>
                    <a:pt x="173418" y="18503"/>
                  </a:lnTo>
                  <a:lnTo>
                    <a:pt x="205016" y="11516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975600" y="787400"/>
              <a:ext cx="292101" cy="63501"/>
            </a:xfrm>
            <a:custGeom>
              <a:avLst/>
              <a:gdLst/>
              <a:ahLst/>
              <a:cxnLst/>
              <a:rect l="0" t="0" r="0" b="0"/>
              <a:pathLst>
                <a:path w="292101" h="63501">
                  <a:moveTo>
                    <a:pt x="0" y="0"/>
                  </a:moveTo>
                  <a:lnTo>
                    <a:pt x="13484" y="13483"/>
                  </a:lnTo>
                  <a:lnTo>
                    <a:pt x="23100" y="18867"/>
                  </a:lnTo>
                  <a:lnTo>
                    <a:pt x="35155" y="23866"/>
                  </a:lnTo>
                  <a:lnTo>
                    <a:pt x="88318" y="42030"/>
                  </a:lnTo>
                  <a:lnTo>
                    <a:pt x="104034" y="46364"/>
                  </a:lnTo>
                  <a:lnTo>
                    <a:pt x="121567" y="50665"/>
                  </a:lnTo>
                  <a:lnTo>
                    <a:pt x="140311" y="54943"/>
                  </a:lnTo>
                  <a:lnTo>
                    <a:pt x="158452" y="57795"/>
                  </a:lnTo>
                  <a:lnTo>
                    <a:pt x="176190" y="59697"/>
                  </a:lnTo>
                  <a:lnTo>
                    <a:pt x="193660" y="60964"/>
                  </a:lnTo>
                  <a:lnTo>
                    <a:pt x="210951" y="61809"/>
                  </a:lnTo>
                  <a:lnTo>
                    <a:pt x="228123" y="62373"/>
                  </a:lnTo>
                  <a:lnTo>
                    <a:pt x="292100" y="63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064500" y="6477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25400"/>
                  </a:moveTo>
                  <a:lnTo>
                    <a:pt x="26968" y="18658"/>
                  </a:lnTo>
                  <a:lnTo>
                    <a:pt x="59022" y="11585"/>
                  </a:lnTo>
                  <a:lnTo>
                    <a:pt x="77448" y="7723"/>
                  </a:lnTo>
                  <a:lnTo>
                    <a:pt x="95377" y="5148"/>
                  </a:lnTo>
                  <a:lnTo>
                    <a:pt x="112973" y="3432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178800" y="622300"/>
              <a:ext cx="12701" cy="609601"/>
            </a:xfrm>
            <a:custGeom>
              <a:avLst/>
              <a:gdLst/>
              <a:ahLst/>
              <a:cxnLst/>
              <a:rect l="0" t="0" r="0" b="0"/>
              <a:pathLst>
                <a:path w="12701" h="609601">
                  <a:moveTo>
                    <a:pt x="12700" y="0"/>
                  </a:moveTo>
                  <a:lnTo>
                    <a:pt x="5958" y="20225"/>
                  </a:lnTo>
                  <a:lnTo>
                    <a:pt x="3971" y="31828"/>
                  </a:lnTo>
                  <a:lnTo>
                    <a:pt x="2647" y="45207"/>
                  </a:lnTo>
                  <a:lnTo>
                    <a:pt x="1765" y="59771"/>
                  </a:lnTo>
                  <a:lnTo>
                    <a:pt x="784" y="91006"/>
                  </a:lnTo>
                  <a:lnTo>
                    <a:pt x="103" y="175255"/>
                  </a:lnTo>
                  <a:lnTo>
                    <a:pt x="0" y="440964"/>
                  </a:lnTo>
                  <a:lnTo>
                    <a:pt x="1411" y="459076"/>
                  </a:lnTo>
                  <a:lnTo>
                    <a:pt x="3763" y="475384"/>
                  </a:lnTo>
                  <a:lnTo>
                    <a:pt x="6742" y="490489"/>
                  </a:lnTo>
                  <a:lnTo>
                    <a:pt x="8728" y="506204"/>
                  </a:lnTo>
                  <a:lnTo>
                    <a:pt x="10052" y="522325"/>
                  </a:lnTo>
                  <a:lnTo>
                    <a:pt x="12700" y="609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140700" y="2654300"/>
              <a:ext cx="25401" cy="139701"/>
            </a:xfrm>
            <a:custGeom>
              <a:avLst/>
              <a:gdLst/>
              <a:ahLst/>
              <a:cxnLst/>
              <a:rect l="0" t="0" r="0" b="0"/>
              <a:pathLst>
                <a:path w="25401" h="139701">
                  <a:moveTo>
                    <a:pt x="0" y="0"/>
                  </a:moveTo>
                  <a:lnTo>
                    <a:pt x="0" y="26967"/>
                  </a:lnTo>
                  <a:lnTo>
                    <a:pt x="1410" y="39145"/>
                  </a:lnTo>
                  <a:lnTo>
                    <a:pt x="3762" y="51496"/>
                  </a:lnTo>
                  <a:lnTo>
                    <a:pt x="6741" y="63964"/>
                  </a:lnTo>
                  <a:lnTo>
                    <a:pt x="10138" y="76509"/>
                  </a:lnTo>
                  <a:lnTo>
                    <a:pt x="13814" y="89106"/>
                  </a:lnTo>
                  <a:lnTo>
                    <a:pt x="25400" y="139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303500" y="620366"/>
              <a:ext cx="91201" cy="179735"/>
            </a:xfrm>
            <a:custGeom>
              <a:avLst/>
              <a:gdLst/>
              <a:ahLst/>
              <a:cxnLst/>
              <a:rect l="0" t="0" r="0" b="0"/>
              <a:pathLst>
                <a:path w="91201" h="179735">
                  <a:moveTo>
                    <a:pt x="91200" y="14634"/>
                  </a:moveTo>
                  <a:lnTo>
                    <a:pt x="77715" y="1150"/>
                  </a:lnTo>
                  <a:lnTo>
                    <a:pt x="69510" y="0"/>
                  </a:lnTo>
                  <a:lnTo>
                    <a:pt x="59806" y="2055"/>
                  </a:lnTo>
                  <a:lnTo>
                    <a:pt x="49104" y="6248"/>
                  </a:lnTo>
                  <a:lnTo>
                    <a:pt x="39147" y="13277"/>
                  </a:lnTo>
                  <a:lnTo>
                    <a:pt x="29687" y="22196"/>
                  </a:lnTo>
                  <a:lnTo>
                    <a:pt x="20557" y="32375"/>
                  </a:lnTo>
                  <a:lnTo>
                    <a:pt x="13060" y="43394"/>
                  </a:lnTo>
                  <a:lnTo>
                    <a:pt x="6651" y="54974"/>
                  </a:lnTo>
                  <a:lnTo>
                    <a:pt x="967" y="66927"/>
                  </a:lnTo>
                  <a:lnTo>
                    <a:pt x="0" y="77718"/>
                  </a:lnTo>
                  <a:lnTo>
                    <a:pt x="2178" y="87734"/>
                  </a:lnTo>
                  <a:lnTo>
                    <a:pt x="6451" y="97234"/>
                  </a:lnTo>
                  <a:lnTo>
                    <a:pt x="13534" y="102156"/>
                  </a:lnTo>
                  <a:lnTo>
                    <a:pt x="22489" y="104026"/>
                  </a:lnTo>
                  <a:lnTo>
                    <a:pt x="32692" y="103862"/>
                  </a:lnTo>
                  <a:lnTo>
                    <a:pt x="40906" y="99519"/>
                  </a:lnTo>
                  <a:lnTo>
                    <a:pt x="47793" y="92391"/>
                  </a:lnTo>
                  <a:lnTo>
                    <a:pt x="53795" y="83405"/>
                  </a:lnTo>
                  <a:lnTo>
                    <a:pt x="59208" y="83059"/>
                  </a:lnTo>
                  <a:lnTo>
                    <a:pt x="64228" y="88473"/>
                  </a:lnTo>
                  <a:lnTo>
                    <a:pt x="68985" y="97726"/>
                  </a:lnTo>
                  <a:lnTo>
                    <a:pt x="72156" y="109540"/>
                  </a:lnTo>
                  <a:lnTo>
                    <a:pt x="74271" y="123060"/>
                  </a:lnTo>
                  <a:lnTo>
                    <a:pt x="78500" y="1797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111367" y="594051"/>
              <a:ext cx="163945" cy="231450"/>
            </a:xfrm>
            <a:custGeom>
              <a:avLst/>
              <a:gdLst/>
              <a:ahLst/>
              <a:cxnLst/>
              <a:rect l="0" t="0" r="0" b="0"/>
              <a:pathLst>
                <a:path w="163945" h="231450">
                  <a:moveTo>
                    <a:pt x="105533" y="40949"/>
                  </a:moveTo>
                  <a:lnTo>
                    <a:pt x="85307" y="47690"/>
                  </a:lnTo>
                  <a:lnTo>
                    <a:pt x="79349" y="55321"/>
                  </a:lnTo>
                  <a:lnTo>
                    <a:pt x="75376" y="66052"/>
                  </a:lnTo>
                  <a:lnTo>
                    <a:pt x="72728" y="78851"/>
                  </a:lnTo>
                  <a:lnTo>
                    <a:pt x="70963" y="93028"/>
                  </a:lnTo>
                  <a:lnTo>
                    <a:pt x="69786" y="108124"/>
                  </a:lnTo>
                  <a:lnTo>
                    <a:pt x="69001" y="123832"/>
                  </a:lnTo>
                  <a:lnTo>
                    <a:pt x="72712" y="131482"/>
                  </a:lnTo>
                  <a:lnTo>
                    <a:pt x="79419" y="133760"/>
                  </a:lnTo>
                  <a:lnTo>
                    <a:pt x="88123" y="132456"/>
                  </a:lnTo>
                  <a:lnTo>
                    <a:pt x="92515" y="127353"/>
                  </a:lnTo>
                  <a:lnTo>
                    <a:pt x="94032" y="119718"/>
                  </a:lnTo>
                  <a:lnTo>
                    <a:pt x="93632" y="110395"/>
                  </a:lnTo>
                  <a:lnTo>
                    <a:pt x="91954" y="97124"/>
                  </a:lnTo>
                  <a:lnTo>
                    <a:pt x="89425" y="81221"/>
                  </a:lnTo>
                  <a:lnTo>
                    <a:pt x="86327" y="63564"/>
                  </a:lnTo>
                  <a:lnTo>
                    <a:pt x="82852" y="47559"/>
                  </a:lnTo>
                  <a:lnTo>
                    <a:pt x="79123" y="32655"/>
                  </a:lnTo>
                  <a:lnTo>
                    <a:pt x="75227" y="18486"/>
                  </a:lnTo>
                  <a:lnTo>
                    <a:pt x="68395" y="10451"/>
                  </a:lnTo>
                  <a:lnTo>
                    <a:pt x="59607" y="6506"/>
                  </a:lnTo>
                  <a:lnTo>
                    <a:pt x="49516" y="5287"/>
                  </a:lnTo>
                  <a:lnTo>
                    <a:pt x="39966" y="8707"/>
                  </a:lnTo>
                  <a:lnTo>
                    <a:pt x="30777" y="15221"/>
                  </a:lnTo>
                  <a:lnTo>
                    <a:pt x="21828" y="23797"/>
                  </a:lnTo>
                  <a:lnTo>
                    <a:pt x="14452" y="33747"/>
                  </a:lnTo>
                  <a:lnTo>
                    <a:pt x="8123" y="44614"/>
                  </a:lnTo>
                  <a:lnTo>
                    <a:pt x="2493" y="56092"/>
                  </a:lnTo>
                  <a:lnTo>
                    <a:pt x="151" y="69389"/>
                  </a:lnTo>
                  <a:lnTo>
                    <a:pt x="0" y="83898"/>
                  </a:lnTo>
                  <a:lnTo>
                    <a:pt x="1311" y="99215"/>
                  </a:lnTo>
                  <a:lnTo>
                    <a:pt x="5007" y="113659"/>
                  </a:lnTo>
                  <a:lnTo>
                    <a:pt x="10293" y="127522"/>
                  </a:lnTo>
                  <a:lnTo>
                    <a:pt x="16639" y="140998"/>
                  </a:lnTo>
                  <a:lnTo>
                    <a:pt x="25104" y="148570"/>
                  </a:lnTo>
                  <a:lnTo>
                    <a:pt x="34980" y="152207"/>
                  </a:lnTo>
                  <a:lnTo>
                    <a:pt x="45797" y="153221"/>
                  </a:lnTo>
                  <a:lnTo>
                    <a:pt x="54420" y="149664"/>
                  </a:lnTo>
                  <a:lnTo>
                    <a:pt x="61580" y="143059"/>
                  </a:lnTo>
                  <a:lnTo>
                    <a:pt x="67764" y="134422"/>
                  </a:lnTo>
                  <a:lnTo>
                    <a:pt x="73298" y="123020"/>
                  </a:lnTo>
                  <a:lnTo>
                    <a:pt x="78398" y="109774"/>
                  </a:lnTo>
                  <a:lnTo>
                    <a:pt x="83210" y="95299"/>
                  </a:lnTo>
                  <a:lnTo>
                    <a:pt x="85006" y="80004"/>
                  </a:lnTo>
                  <a:lnTo>
                    <a:pt x="84793" y="64163"/>
                  </a:lnTo>
                  <a:lnTo>
                    <a:pt x="83239" y="47958"/>
                  </a:lnTo>
                  <a:lnTo>
                    <a:pt x="79381" y="32922"/>
                  </a:lnTo>
                  <a:lnTo>
                    <a:pt x="73987" y="18664"/>
                  </a:lnTo>
                  <a:lnTo>
                    <a:pt x="67569" y="4926"/>
                  </a:lnTo>
                  <a:lnTo>
                    <a:pt x="60468" y="0"/>
                  </a:lnTo>
                  <a:lnTo>
                    <a:pt x="52912" y="949"/>
                  </a:lnTo>
                  <a:lnTo>
                    <a:pt x="45052" y="5816"/>
                  </a:lnTo>
                  <a:lnTo>
                    <a:pt x="41223" y="16116"/>
                  </a:lnTo>
                  <a:lnTo>
                    <a:pt x="40082" y="30038"/>
                  </a:lnTo>
                  <a:lnTo>
                    <a:pt x="40732" y="46375"/>
                  </a:lnTo>
                  <a:lnTo>
                    <a:pt x="42577" y="61499"/>
                  </a:lnTo>
                  <a:lnTo>
                    <a:pt x="45218" y="75816"/>
                  </a:lnTo>
                  <a:lnTo>
                    <a:pt x="48389" y="89593"/>
                  </a:lnTo>
                  <a:lnTo>
                    <a:pt x="53326" y="103012"/>
                  </a:lnTo>
                  <a:lnTo>
                    <a:pt x="59439" y="116191"/>
                  </a:lnTo>
                  <a:lnTo>
                    <a:pt x="66337" y="129210"/>
                  </a:lnTo>
                  <a:lnTo>
                    <a:pt x="73758" y="140712"/>
                  </a:lnTo>
                  <a:lnTo>
                    <a:pt x="81527" y="151202"/>
                  </a:lnTo>
                  <a:lnTo>
                    <a:pt x="89529" y="161017"/>
                  </a:lnTo>
                  <a:lnTo>
                    <a:pt x="99096" y="168972"/>
                  </a:lnTo>
                  <a:lnTo>
                    <a:pt x="109709" y="175687"/>
                  </a:lnTo>
                  <a:lnTo>
                    <a:pt x="121017" y="181574"/>
                  </a:lnTo>
                  <a:lnTo>
                    <a:pt x="131377" y="182677"/>
                  </a:lnTo>
                  <a:lnTo>
                    <a:pt x="141107" y="180589"/>
                  </a:lnTo>
                  <a:lnTo>
                    <a:pt x="150416" y="176376"/>
                  </a:lnTo>
                  <a:lnTo>
                    <a:pt x="156622" y="167922"/>
                  </a:lnTo>
                  <a:lnTo>
                    <a:pt x="160758" y="156642"/>
                  </a:lnTo>
                  <a:lnTo>
                    <a:pt x="163517" y="143478"/>
                  </a:lnTo>
                  <a:lnTo>
                    <a:pt x="163944" y="127646"/>
                  </a:lnTo>
                  <a:lnTo>
                    <a:pt x="162817" y="110036"/>
                  </a:lnTo>
                  <a:lnTo>
                    <a:pt x="160655" y="91240"/>
                  </a:lnTo>
                  <a:lnTo>
                    <a:pt x="156392" y="75887"/>
                  </a:lnTo>
                  <a:lnTo>
                    <a:pt x="150728" y="62830"/>
                  </a:lnTo>
                  <a:lnTo>
                    <a:pt x="144129" y="51303"/>
                  </a:lnTo>
                  <a:lnTo>
                    <a:pt x="135497" y="45029"/>
                  </a:lnTo>
                  <a:lnTo>
                    <a:pt x="125510" y="42258"/>
                  </a:lnTo>
                  <a:lnTo>
                    <a:pt x="114617" y="41821"/>
                  </a:lnTo>
                  <a:lnTo>
                    <a:pt x="104533" y="45764"/>
                  </a:lnTo>
                  <a:lnTo>
                    <a:pt x="94988" y="52625"/>
                  </a:lnTo>
                  <a:lnTo>
                    <a:pt x="85803" y="61433"/>
                  </a:lnTo>
                  <a:lnTo>
                    <a:pt x="76858" y="74360"/>
                  </a:lnTo>
                  <a:lnTo>
                    <a:pt x="68071" y="90034"/>
                  </a:lnTo>
                  <a:lnTo>
                    <a:pt x="59392" y="107539"/>
                  </a:lnTo>
                  <a:lnTo>
                    <a:pt x="52194" y="124853"/>
                  </a:lnTo>
                  <a:lnTo>
                    <a:pt x="45985" y="142041"/>
                  </a:lnTo>
                  <a:lnTo>
                    <a:pt x="29333" y="2314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200089" y="4886090"/>
            <a:ext cx="1398276" cy="1349611"/>
            <a:chOff x="6200089" y="4886090"/>
            <a:chExt cx="1398276" cy="1349611"/>
          </a:xfrm>
        </p:grpSpPr>
        <p:sp>
          <p:nvSpPr>
            <p:cNvPr id="87" name="Freeform 86"/>
            <p:cNvSpPr/>
            <p:nvPr/>
          </p:nvSpPr>
          <p:spPr>
            <a:xfrm>
              <a:off x="6200089" y="4886090"/>
              <a:ext cx="492812" cy="371711"/>
            </a:xfrm>
            <a:custGeom>
              <a:avLst/>
              <a:gdLst/>
              <a:ahLst/>
              <a:cxnLst/>
              <a:rect l="0" t="0" r="0" b="0"/>
              <a:pathLst>
                <a:path w="492812" h="371711">
                  <a:moveTo>
                    <a:pt x="48311" y="16110"/>
                  </a:moveTo>
                  <a:lnTo>
                    <a:pt x="48311" y="165378"/>
                  </a:lnTo>
                  <a:lnTo>
                    <a:pt x="46899" y="184766"/>
                  </a:lnTo>
                  <a:lnTo>
                    <a:pt x="44548" y="203336"/>
                  </a:lnTo>
                  <a:lnTo>
                    <a:pt x="41569" y="221361"/>
                  </a:lnTo>
                  <a:lnTo>
                    <a:pt x="38172" y="239021"/>
                  </a:lnTo>
                  <a:lnTo>
                    <a:pt x="30634" y="273696"/>
                  </a:lnTo>
                  <a:lnTo>
                    <a:pt x="18457" y="324951"/>
                  </a:lnTo>
                  <a:lnTo>
                    <a:pt x="14297" y="340537"/>
                  </a:lnTo>
                  <a:lnTo>
                    <a:pt x="5912" y="369144"/>
                  </a:lnTo>
                  <a:lnTo>
                    <a:pt x="3111" y="371410"/>
                  </a:lnTo>
                  <a:lnTo>
                    <a:pt x="1244" y="365866"/>
                  </a:lnTo>
                  <a:lnTo>
                    <a:pt x="0" y="355114"/>
                  </a:lnTo>
                  <a:lnTo>
                    <a:pt x="581" y="342301"/>
                  </a:lnTo>
                  <a:lnTo>
                    <a:pt x="2380" y="328115"/>
                  </a:lnTo>
                  <a:lnTo>
                    <a:pt x="4990" y="313013"/>
                  </a:lnTo>
                  <a:lnTo>
                    <a:pt x="6730" y="295890"/>
                  </a:lnTo>
                  <a:lnTo>
                    <a:pt x="7890" y="277419"/>
                  </a:lnTo>
                  <a:lnTo>
                    <a:pt x="8664" y="258049"/>
                  </a:lnTo>
                  <a:lnTo>
                    <a:pt x="10591" y="239491"/>
                  </a:lnTo>
                  <a:lnTo>
                    <a:pt x="13286" y="221475"/>
                  </a:lnTo>
                  <a:lnTo>
                    <a:pt x="16494" y="203820"/>
                  </a:lnTo>
                  <a:lnTo>
                    <a:pt x="21455" y="186405"/>
                  </a:lnTo>
                  <a:lnTo>
                    <a:pt x="27585" y="169151"/>
                  </a:lnTo>
                  <a:lnTo>
                    <a:pt x="34494" y="152004"/>
                  </a:lnTo>
                  <a:lnTo>
                    <a:pt x="40510" y="134928"/>
                  </a:lnTo>
                  <a:lnTo>
                    <a:pt x="45933" y="117900"/>
                  </a:lnTo>
                  <a:lnTo>
                    <a:pt x="50959" y="100903"/>
                  </a:lnTo>
                  <a:lnTo>
                    <a:pt x="57132" y="85339"/>
                  </a:lnTo>
                  <a:lnTo>
                    <a:pt x="64069" y="70729"/>
                  </a:lnTo>
                  <a:lnTo>
                    <a:pt x="71516" y="56755"/>
                  </a:lnTo>
                  <a:lnTo>
                    <a:pt x="82125" y="44618"/>
                  </a:lnTo>
                  <a:lnTo>
                    <a:pt x="94843" y="33704"/>
                  </a:lnTo>
                  <a:lnTo>
                    <a:pt x="108965" y="23606"/>
                  </a:lnTo>
                  <a:lnTo>
                    <a:pt x="124025" y="18285"/>
                  </a:lnTo>
                  <a:lnTo>
                    <a:pt x="139709" y="16148"/>
                  </a:lnTo>
                  <a:lnTo>
                    <a:pt x="155809" y="16135"/>
                  </a:lnTo>
                  <a:lnTo>
                    <a:pt x="169366" y="18949"/>
                  </a:lnTo>
                  <a:lnTo>
                    <a:pt x="181225" y="23647"/>
                  </a:lnTo>
                  <a:lnTo>
                    <a:pt x="191954" y="29601"/>
                  </a:lnTo>
                  <a:lnTo>
                    <a:pt x="200517" y="37804"/>
                  </a:lnTo>
                  <a:lnTo>
                    <a:pt x="207637" y="47506"/>
                  </a:lnTo>
                  <a:lnTo>
                    <a:pt x="213795" y="58207"/>
                  </a:lnTo>
                  <a:lnTo>
                    <a:pt x="219311" y="72397"/>
                  </a:lnTo>
                  <a:lnTo>
                    <a:pt x="224400" y="88912"/>
                  </a:lnTo>
                  <a:lnTo>
                    <a:pt x="229203" y="106978"/>
                  </a:lnTo>
                  <a:lnTo>
                    <a:pt x="232406" y="124666"/>
                  </a:lnTo>
                  <a:lnTo>
                    <a:pt x="234541" y="142103"/>
                  </a:lnTo>
                  <a:lnTo>
                    <a:pt x="235964" y="159372"/>
                  </a:lnTo>
                  <a:lnTo>
                    <a:pt x="235502" y="175118"/>
                  </a:lnTo>
                  <a:lnTo>
                    <a:pt x="233783" y="189849"/>
                  </a:lnTo>
                  <a:lnTo>
                    <a:pt x="231225" y="203902"/>
                  </a:lnTo>
                  <a:lnTo>
                    <a:pt x="228109" y="217505"/>
                  </a:lnTo>
                  <a:lnTo>
                    <a:pt x="224621" y="230806"/>
                  </a:lnTo>
                  <a:lnTo>
                    <a:pt x="220884" y="243907"/>
                  </a:lnTo>
                  <a:lnTo>
                    <a:pt x="218393" y="246997"/>
                  </a:lnTo>
                  <a:lnTo>
                    <a:pt x="216732" y="243412"/>
                  </a:lnTo>
                  <a:lnTo>
                    <a:pt x="215625" y="235378"/>
                  </a:lnTo>
                  <a:lnTo>
                    <a:pt x="216298" y="225789"/>
                  </a:lnTo>
                  <a:lnTo>
                    <a:pt x="218158" y="215162"/>
                  </a:lnTo>
                  <a:lnTo>
                    <a:pt x="231282" y="160948"/>
                  </a:lnTo>
                  <a:lnTo>
                    <a:pt x="236613" y="145124"/>
                  </a:lnTo>
                  <a:lnTo>
                    <a:pt x="242990" y="128931"/>
                  </a:lnTo>
                  <a:lnTo>
                    <a:pt x="250064" y="112490"/>
                  </a:lnTo>
                  <a:lnTo>
                    <a:pt x="256190" y="95886"/>
                  </a:lnTo>
                  <a:lnTo>
                    <a:pt x="261686" y="79171"/>
                  </a:lnTo>
                  <a:lnTo>
                    <a:pt x="266761" y="62384"/>
                  </a:lnTo>
                  <a:lnTo>
                    <a:pt x="274377" y="48370"/>
                  </a:lnTo>
                  <a:lnTo>
                    <a:pt x="283688" y="36206"/>
                  </a:lnTo>
                  <a:lnTo>
                    <a:pt x="294129" y="25273"/>
                  </a:lnTo>
                  <a:lnTo>
                    <a:pt x="305323" y="16574"/>
                  </a:lnTo>
                  <a:lnTo>
                    <a:pt x="317019" y="9364"/>
                  </a:lnTo>
                  <a:lnTo>
                    <a:pt x="329049" y="3146"/>
                  </a:lnTo>
                  <a:lnTo>
                    <a:pt x="344125" y="412"/>
                  </a:lnTo>
                  <a:lnTo>
                    <a:pt x="361231" y="0"/>
                  </a:lnTo>
                  <a:lnTo>
                    <a:pt x="379691" y="1136"/>
                  </a:lnTo>
                  <a:lnTo>
                    <a:pt x="394820" y="6128"/>
                  </a:lnTo>
                  <a:lnTo>
                    <a:pt x="407727" y="13688"/>
                  </a:lnTo>
                  <a:lnTo>
                    <a:pt x="419155" y="22962"/>
                  </a:lnTo>
                  <a:lnTo>
                    <a:pt x="428185" y="34789"/>
                  </a:lnTo>
                  <a:lnTo>
                    <a:pt x="435616" y="48318"/>
                  </a:lnTo>
                  <a:lnTo>
                    <a:pt x="449047" y="79813"/>
                  </a:lnTo>
                  <a:lnTo>
                    <a:pt x="464422" y="117330"/>
                  </a:lnTo>
                  <a:lnTo>
                    <a:pt x="471063" y="137212"/>
                  </a:lnTo>
                  <a:lnTo>
                    <a:pt x="476901" y="157522"/>
                  </a:lnTo>
                  <a:lnTo>
                    <a:pt x="482204" y="178118"/>
                  </a:lnTo>
                  <a:lnTo>
                    <a:pt x="485740" y="198904"/>
                  </a:lnTo>
                  <a:lnTo>
                    <a:pt x="488097" y="219817"/>
                  </a:lnTo>
                  <a:lnTo>
                    <a:pt x="489668" y="240814"/>
                  </a:lnTo>
                  <a:lnTo>
                    <a:pt x="490715" y="260457"/>
                  </a:lnTo>
                  <a:lnTo>
                    <a:pt x="491414" y="279197"/>
                  </a:lnTo>
                  <a:lnTo>
                    <a:pt x="492811" y="371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845300" y="5067300"/>
              <a:ext cx="139701" cy="38101"/>
            </a:xfrm>
            <a:custGeom>
              <a:avLst/>
              <a:gdLst/>
              <a:ahLst/>
              <a:cxnLst/>
              <a:rect l="0" t="0" r="0" b="0"/>
              <a:pathLst>
                <a:path w="139701" h="38101">
                  <a:moveTo>
                    <a:pt x="0" y="0"/>
                  </a:moveTo>
                  <a:lnTo>
                    <a:pt x="77191" y="25730"/>
                  </a:lnTo>
                  <a:lnTo>
                    <a:pt x="139700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6870700" y="5194300"/>
              <a:ext cx="190501" cy="50801"/>
            </a:xfrm>
            <a:custGeom>
              <a:avLst/>
              <a:gdLst/>
              <a:ahLst/>
              <a:cxnLst/>
              <a:rect l="0" t="0" r="0" b="0"/>
              <a:pathLst>
                <a:path w="190501" h="50801">
                  <a:moveTo>
                    <a:pt x="0" y="0"/>
                  </a:moveTo>
                  <a:lnTo>
                    <a:pt x="26968" y="13484"/>
                  </a:lnTo>
                  <a:lnTo>
                    <a:pt x="40556" y="18867"/>
                  </a:lnTo>
                  <a:lnTo>
                    <a:pt x="55260" y="23866"/>
                  </a:lnTo>
                  <a:lnTo>
                    <a:pt x="70706" y="28611"/>
                  </a:lnTo>
                  <a:lnTo>
                    <a:pt x="102921" y="37645"/>
                  </a:lnTo>
                  <a:lnTo>
                    <a:pt x="190500" y="50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150100" y="518160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340600" y="5029200"/>
              <a:ext cx="257765" cy="349756"/>
            </a:xfrm>
            <a:custGeom>
              <a:avLst/>
              <a:gdLst/>
              <a:ahLst/>
              <a:cxnLst/>
              <a:rect l="0" t="0" r="0" b="0"/>
              <a:pathLst>
                <a:path w="257765" h="349756">
                  <a:moveTo>
                    <a:pt x="0" y="0"/>
                  </a:moveTo>
                  <a:lnTo>
                    <a:pt x="88382" y="0"/>
                  </a:lnTo>
                  <a:lnTo>
                    <a:pt x="105488" y="2822"/>
                  </a:lnTo>
                  <a:lnTo>
                    <a:pt x="121125" y="7525"/>
                  </a:lnTo>
                  <a:lnTo>
                    <a:pt x="135783" y="13484"/>
                  </a:lnTo>
                  <a:lnTo>
                    <a:pt x="163359" y="23866"/>
                  </a:lnTo>
                  <a:lnTo>
                    <a:pt x="176639" y="28611"/>
                  </a:lnTo>
                  <a:lnTo>
                    <a:pt x="188315" y="36007"/>
                  </a:lnTo>
                  <a:lnTo>
                    <a:pt x="198921" y="45171"/>
                  </a:lnTo>
                  <a:lnTo>
                    <a:pt x="208814" y="55514"/>
                  </a:lnTo>
                  <a:lnTo>
                    <a:pt x="213998" y="68053"/>
                  </a:lnTo>
                  <a:lnTo>
                    <a:pt x="216043" y="82058"/>
                  </a:lnTo>
                  <a:lnTo>
                    <a:pt x="215995" y="97039"/>
                  </a:lnTo>
                  <a:lnTo>
                    <a:pt x="213141" y="109848"/>
                  </a:lnTo>
                  <a:lnTo>
                    <a:pt x="208416" y="121209"/>
                  </a:lnTo>
                  <a:lnTo>
                    <a:pt x="202444" y="131606"/>
                  </a:lnTo>
                  <a:lnTo>
                    <a:pt x="194229" y="139948"/>
                  </a:lnTo>
                  <a:lnTo>
                    <a:pt x="184519" y="146921"/>
                  </a:lnTo>
                  <a:lnTo>
                    <a:pt x="173813" y="152980"/>
                  </a:lnTo>
                  <a:lnTo>
                    <a:pt x="161031" y="157020"/>
                  </a:lnTo>
                  <a:lnTo>
                    <a:pt x="146865" y="159713"/>
                  </a:lnTo>
                  <a:lnTo>
                    <a:pt x="131776" y="161509"/>
                  </a:lnTo>
                  <a:lnTo>
                    <a:pt x="127361" y="164117"/>
                  </a:lnTo>
                  <a:lnTo>
                    <a:pt x="130064" y="167266"/>
                  </a:lnTo>
                  <a:lnTo>
                    <a:pt x="137509" y="170777"/>
                  </a:lnTo>
                  <a:lnTo>
                    <a:pt x="146706" y="174529"/>
                  </a:lnTo>
                  <a:lnTo>
                    <a:pt x="157071" y="178442"/>
                  </a:lnTo>
                  <a:lnTo>
                    <a:pt x="168213" y="182461"/>
                  </a:lnTo>
                  <a:lnTo>
                    <a:pt x="179875" y="187963"/>
                  </a:lnTo>
                  <a:lnTo>
                    <a:pt x="191884" y="194453"/>
                  </a:lnTo>
                  <a:lnTo>
                    <a:pt x="204123" y="201602"/>
                  </a:lnTo>
                  <a:lnTo>
                    <a:pt x="215103" y="209190"/>
                  </a:lnTo>
                  <a:lnTo>
                    <a:pt x="225247" y="217071"/>
                  </a:lnTo>
                  <a:lnTo>
                    <a:pt x="234831" y="225147"/>
                  </a:lnTo>
                  <a:lnTo>
                    <a:pt x="242632" y="236176"/>
                  </a:lnTo>
                  <a:lnTo>
                    <a:pt x="249243" y="249173"/>
                  </a:lnTo>
                  <a:lnTo>
                    <a:pt x="255062" y="263481"/>
                  </a:lnTo>
                  <a:lnTo>
                    <a:pt x="257530" y="277254"/>
                  </a:lnTo>
                  <a:lnTo>
                    <a:pt x="257764" y="290669"/>
                  </a:lnTo>
                  <a:lnTo>
                    <a:pt x="256509" y="303846"/>
                  </a:lnTo>
                  <a:lnTo>
                    <a:pt x="252851" y="315453"/>
                  </a:lnTo>
                  <a:lnTo>
                    <a:pt x="247589" y="326013"/>
                  </a:lnTo>
                  <a:lnTo>
                    <a:pt x="241259" y="335875"/>
                  </a:lnTo>
                  <a:lnTo>
                    <a:pt x="231395" y="342450"/>
                  </a:lnTo>
                  <a:lnTo>
                    <a:pt x="219174" y="346833"/>
                  </a:lnTo>
                  <a:lnTo>
                    <a:pt x="205383" y="349755"/>
                  </a:lnTo>
                  <a:lnTo>
                    <a:pt x="190544" y="348881"/>
                  </a:lnTo>
                  <a:lnTo>
                    <a:pt x="175007" y="345476"/>
                  </a:lnTo>
                  <a:lnTo>
                    <a:pt x="159005" y="340384"/>
                  </a:lnTo>
                  <a:lnTo>
                    <a:pt x="142692" y="334167"/>
                  </a:lnTo>
                  <a:lnTo>
                    <a:pt x="126172" y="327200"/>
                  </a:lnTo>
                  <a:lnTo>
                    <a:pt x="109515" y="319733"/>
                  </a:lnTo>
                  <a:lnTo>
                    <a:pt x="94176" y="313344"/>
                  </a:lnTo>
                  <a:lnTo>
                    <a:pt x="79717" y="307674"/>
                  </a:lnTo>
                  <a:lnTo>
                    <a:pt x="25400" y="279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235700" y="5372100"/>
              <a:ext cx="278619" cy="737476"/>
            </a:xfrm>
            <a:custGeom>
              <a:avLst/>
              <a:gdLst/>
              <a:ahLst/>
              <a:cxnLst/>
              <a:rect l="0" t="0" r="0" b="0"/>
              <a:pathLst>
                <a:path w="278619" h="737476">
                  <a:moveTo>
                    <a:pt x="50800" y="0"/>
                  </a:moveTo>
                  <a:lnTo>
                    <a:pt x="44058" y="26968"/>
                  </a:lnTo>
                  <a:lnTo>
                    <a:pt x="36985" y="59022"/>
                  </a:lnTo>
                  <a:lnTo>
                    <a:pt x="33123" y="77448"/>
                  </a:lnTo>
                  <a:lnTo>
                    <a:pt x="29137" y="93965"/>
                  </a:lnTo>
                  <a:lnTo>
                    <a:pt x="25069" y="109210"/>
                  </a:lnTo>
                  <a:lnTo>
                    <a:pt x="16786" y="138849"/>
                  </a:lnTo>
                  <a:lnTo>
                    <a:pt x="8401" y="170836"/>
                  </a:lnTo>
                  <a:lnTo>
                    <a:pt x="5600" y="188679"/>
                  </a:lnTo>
                  <a:lnTo>
                    <a:pt x="3733" y="207631"/>
                  </a:lnTo>
                  <a:lnTo>
                    <a:pt x="2489" y="227320"/>
                  </a:lnTo>
                  <a:lnTo>
                    <a:pt x="3070" y="246091"/>
                  </a:lnTo>
                  <a:lnTo>
                    <a:pt x="4869" y="264249"/>
                  </a:lnTo>
                  <a:lnTo>
                    <a:pt x="7479" y="281999"/>
                  </a:lnTo>
                  <a:lnTo>
                    <a:pt x="12041" y="298066"/>
                  </a:lnTo>
                  <a:lnTo>
                    <a:pt x="17905" y="313011"/>
                  </a:lnTo>
                  <a:lnTo>
                    <a:pt x="24636" y="327207"/>
                  </a:lnTo>
                  <a:lnTo>
                    <a:pt x="34769" y="336671"/>
                  </a:lnTo>
                  <a:lnTo>
                    <a:pt x="47168" y="342981"/>
                  </a:lnTo>
                  <a:lnTo>
                    <a:pt x="61078" y="347187"/>
                  </a:lnTo>
                  <a:lnTo>
                    <a:pt x="75996" y="348580"/>
                  </a:lnTo>
                  <a:lnTo>
                    <a:pt x="91587" y="348098"/>
                  </a:lnTo>
                  <a:lnTo>
                    <a:pt x="107624" y="346365"/>
                  </a:lnTo>
                  <a:lnTo>
                    <a:pt x="121138" y="340976"/>
                  </a:lnTo>
                  <a:lnTo>
                    <a:pt x="132970" y="333151"/>
                  </a:lnTo>
                  <a:lnTo>
                    <a:pt x="143680" y="323700"/>
                  </a:lnTo>
                  <a:lnTo>
                    <a:pt x="155053" y="314578"/>
                  </a:lnTo>
                  <a:lnTo>
                    <a:pt x="166868" y="305674"/>
                  </a:lnTo>
                  <a:lnTo>
                    <a:pt x="178978" y="296916"/>
                  </a:lnTo>
                  <a:lnTo>
                    <a:pt x="191285" y="286844"/>
                  </a:lnTo>
                  <a:lnTo>
                    <a:pt x="203724" y="275895"/>
                  </a:lnTo>
                  <a:lnTo>
                    <a:pt x="216249" y="264364"/>
                  </a:lnTo>
                  <a:lnTo>
                    <a:pt x="226011" y="252442"/>
                  </a:lnTo>
                  <a:lnTo>
                    <a:pt x="233929" y="240261"/>
                  </a:lnTo>
                  <a:lnTo>
                    <a:pt x="240619" y="227907"/>
                  </a:lnTo>
                  <a:lnTo>
                    <a:pt x="246490" y="215438"/>
                  </a:lnTo>
                  <a:lnTo>
                    <a:pt x="251816" y="202892"/>
                  </a:lnTo>
                  <a:lnTo>
                    <a:pt x="256777" y="190294"/>
                  </a:lnTo>
                  <a:lnTo>
                    <a:pt x="261496" y="187540"/>
                  </a:lnTo>
                  <a:lnTo>
                    <a:pt x="266053" y="191349"/>
                  </a:lnTo>
                  <a:lnTo>
                    <a:pt x="270502" y="199533"/>
                  </a:lnTo>
                  <a:lnTo>
                    <a:pt x="273467" y="212044"/>
                  </a:lnTo>
                  <a:lnTo>
                    <a:pt x="275445" y="227440"/>
                  </a:lnTo>
                  <a:lnTo>
                    <a:pt x="276763" y="244760"/>
                  </a:lnTo>
                  <a:lnTo>
                    <a:pt x="277641" y="263362"/>
                  </a:lnTo>
                  <a:lnTo>
                    <a:pt x="278618" y="302846"/>
                  </a:lnTo>
                  <a:lnTo>
                    <a:pt x="277468" y="323253"/>
                  </a:lnTo>
                  <a:lnTo>
                    <a:pt x="275290" y="343913"/>
                  </a:lnTo>
                  <a:lnTo>
                    <a:pt x="272426" y="364742"/>
                  </a:lnTo>
                  <a:lnTo>
                    <a:pt x="270517" y="387094"/>
                  </a:lnTo>
                  <a:lnTo>
                    <a:pt x="269245" y="410463"/>
                  </a:lnTo>
                  <a:lnTo>
                    <a:pt x="268396" y="434508"/>
                  </a:lnTo>
                  <a:lnTo>
                    <a:pt x="266420" y="454772"/>
                  </a:lnTo>
                  <a:lnTo>
                    <a:pt x="263690" y="472514"/>
                  </a:lnTo>
                  <a:lnTo>
                    <a:pt x="260460" y="488576"/>
                  </a:lnTo>
                  <a:lnTo>
                    <a:pt x="258307" y="507751"/>
                  </a:lnTo>
                  <a:lnTo>
                    <a:pt x="256871" y="529000"/>
                  </a:lnTo>
                  <a:lnTo>
                    <a:pt x="255914" y="551633"/>
                  </a:lnTo>
                  <a:lnTo>
                    <a:pt x="252453" y="573778"/>
                  </a:lnTo>
                  <a:lnTo>
                    <a:pt x="247324" y="595596"/>
                  </a:lnTo>
                  <a:lnTo>
                    <a:pt x="235511" y="635831"/>
                  </a:lnTo>
                  <a:lnTo>
                    <a:pt x="225556" y="667825"/>
                  </a:lnTo>
                  <a:lnTo>
                    <a:pt x="219515" y="680872"/>
                  </a:lnTo>
                  <a:lnTo>
                    <a:pt x="212665" y="692392"/>
                  </a:lnTo>
                  <a:lnTo>
                    <a:pt x="205277" y="702895"/>
                  </a:lnTo>
                  <a:lnTo>
                    <a:pt x="196118" y="712718"/>
                  </a:lnTo>
                  <a:lnTo>
                    <a:pt x="185778" y="722090"/>
                  </a:lnTo>
                  <a:lnTo>
                    <a:pt x="174652" y="731160"/>
                  </a:lnTo>
                  <a:lnTo>
                    <a:pt x="163001" y="735795"/>
                  </a:lnTo>
                  <a:lnTo>
                    <a:pt x="151001" y="737475"/>
                  </a:lnTo>
                  <a:lnTo>
                    <a:pt x="138767" y="737183"/>
                  </a:lnTo>
                  <a:lnTo>
                    <a:pt x="126378" y="735577"/>
                  </a:lnTo>
                  <a:lnTo>
                    <a:pt x="113886" y="733096"/>
                  </a:lnTo>
                  <a:lnTo>
                    <a:pt x="101324" y="730031"/>
                  </a:lnTo>
                  <a:lnTo>
                    <a:pt x="90127" y="725165"/>
                  </a:lnTo>
                  <a:lnTo>
                    <a:pt x="79840" y="719098"/>
                  </a:lnTo>
                  <a:lnTo>
                    <a:pt x="70160" y="712232"/>
                  </a:lnTo>
                  <a:lnTo>
                    <a:pt x="59473" y="706244"/>
                  </a:lnTo>
                  <a:lnTo>
                    <a:pt x="48115" y="700840"/>
                  </a:lnTo>
                  <a:lnTo>
                    <a:pt x="0" y="673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400800" y="5359400"/>
              <a:ext cx="50801" cy="698501"/>
            </a:xfrm>
            <a:custGeom>
              <a:avLst/>
              <a:gdLst/>
              <a:ahLst/>
              <a:cxnLst/>
              <a:rect l="0" t="0" r="0" b="0"/>
              <a:pathLst>
                <a:path w="50801" h="698501">
                  <a:moveTo>
                    <a:pt x="0" y="0"/>
                  </a:moveTo>
                  <a:lnTo>
                    <a:pt x="0" y="26968"/>
                  </a:lnTo>
                  <a:lnTo>
                    <a:pt x="1411" y="40556"/>
                  </a:lnTo>
                  <a:lnTo>
                    <a:pt x="3762" y="55259"/>
                  </a:lnTo>
                  <a:lnTo>
                    <a:pt x="6741" y="70706"/>
                  </a:lnTo>
                  <a:lnTo>
                    <a:pt x="8727" y="88059"/>
                  </a:lnTo>
                  <a:lnTo>
                    <a:pt x="10052" y="106684"/>
                  </a:lnTo>
                  <a:lnTo>
                    <a:pt x="10934" y="126156"/>
                  </a:lnTo>
                  <a:lnTo>
                    <a:pt x="12934" y="143370"/>
                  </a:lnTo>
                  <a:lnTo>
                    <a:pt x="15678" y="159080"/>
                  </a:lnTo>
                  <a:lnTo>
                    <a:pt x="18919" y="173787"/>
                  </a:lnTo>
                  <a:lnTo>
                    <a:pt x="26282" y="212705"/>
                  </a:lnTo>
                  <a:lnTo>
                    <a:pt x="42507" y="306677"/>
                  </a:lnTo>
                  <a:lnTo>
                    <a:pt x="45272" y="330040"/>
                  </a:lnTo>
                  <a:lnTo>
                    <a:pt x="47114" y="352671"/>
                  </a:lnTo>
                  <a:lnTo>
                    <a:pt x="48342" y="374814"/>
                  </a:lnTo>
                  <a:lnTo>
                    <a:pt x="49707" y="421995"/>
                  </a:lnTo>
                  <a:lnTo>
                    <a:pt x="50757" y="600750"/>
                  </a:lnTo>
                  <a:lnTo>
                    <a:pt x="50800" y="698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426200" y="5669583"/>
              <a:ext cx="308747" cy="362918"/>
            </a:xfrm>
            <a:custGeom>
              <a:avLst/>
              <a:gdLst/>
              <a:ahLst/>
              <a:cxnLst/>
              <a:rect l="0" t="0" r="0" b="0"/>
              <a:pathLst>
                <a:path w="308747" h="362918">
                  <a:moveTo>
                    <a:pt x="0" y="7317"/>
                  </a:moveTo>
                  <a:lnTo>
                    <a:pt x="26967" y="574"/>
                  </a:lnTo>
                  <a:lnTo>
                    <a:pt x="41967" y="0"/>
                  </a:lnTo>
                  <a:lnTo>
                    <a:pt x="59022" y="1027"/>
                  </a:lnTo>
                  <a:lnTo>
                    <a:pt x="77448" y="3124"/>
                  </a:lnTo>
                  <a:lnTo>
                    <a:pt x="96787" y="5932"/>
                  </a:lnTo>
                  <a:lnTo>
                    <a:pt x="137090" y="12816"/>
                  </a:lnTo>
                  <a:lnTo>
                    <a:pt x="154893" y="19449"/>
                  </a:lnTo>
                  <a:lnTo>
                    <a:pt x="170995" y="28105"/>
                  </a:lnTo>
                  <a:lnTo>
                    <a:pt x="185963" y="38109"/>
                  </a:lnTo>
                  <a:lnTo>
                    <a:pt x="200176" y="49012"/>
                  </a:lnTo>
                  <a:lnTo>
                    <a:pt x="213883" y="60513"/>
                  </a:lnTo>
                  <a:lnTo>
                    <a:pt x="227255" y="72414"/>
                  </a:lnTo>
                  <a:lnTo>
                    <a:pt x="238993" y="84582"/>
                  </a:lnTo>
                  <a:lnTo>
                    <a:pt x="249639" y="96927"/>
                  </a:lnTo>
                  <a:lnTo>
                    <a:pt x="259560" y="109390"/>
                  </a:lnTo>
                  <a:lnTo>
                    <a:pt x="268995" y="123343"/>
                  </a:lnTo>
                  <a:lnTo>
                    <a:pt x="278107" y="138290"/>
                  </a:lnTo>
                  <a:lnTo>
                    <a:pt x="287005" y="153899"/>
                  </a:lnTo>
                  <a:lnTo>
                    <a:pt x="294347" y="169949"/>
                  </a:lnTo>
                  <a:lnTo>
                    <a:pt x="300654" y="186294"/>
                  </a:lnTo>
                  <a:lnTo>
                    <a:pt x="306269" y="202835"/>
                  </a:lnTo>
                  <a:lnTo>
                    <a:pt x="308602" y="218095"/>
                  </a:lnTo>
                  <a:lnTo>
                    <a:pt x="308746" y="232502"/>
                  </a:lnTo>
                  <a:lnTo>
                    <a:pt x="307430" y="246340"/>
                  </a:lnTo>
                  <a:lnTo>
                    <a:pt x="303731" y="259799"/>
                  </a:lnTo>
                  <a:lnTo>
                    <a:pt x="298443" y="273005"/>
                  </a:lnTo>
                  <a:lnTo>
                    <a:pt x="292095" y="286042"/>
                  </a:lnTo>
                  <a:lnTo>
                    <a:pt x="282219" y="297556"/>
                  </a:lnTo>
                  <a:lnTo>
                    <a:pt x="269990" y="308054"/>
                  </a:lnTo>
                  <a:lnTo>
                    <a:pt x="256193" y="317875"/>
                  </a:lnTo>
                  <a:lnTo>
                    <a:pt x="241351" y="325833"/>
                  </a:lnTo>
                  <a:lnTo>
                    <a:pt x="225812" y="332550"/>
                  </a:lnTo>
                  <a:lnTo>
                    <a:pt x="194905" y="343776"/>
                  </a:lnTo>
                  <a:lnTo>
                    <a:pt x="167058" y="353469"/>
                  </a:lnTo>
                  <a:lnTo>
                    <a:pt x="152294" y="356618"/>
                  </a:lnTo>
                  <a:lnTo>
                    <a:pt x="136807" y="358718"/>
                  </a:lnTo>
                  <a:lnTo>
                    <a:pt x="120838" y="360117"/>
                  </a:lnTo>
                  <a:lnTo>
                    <a:pt x="103136" y="361050"/>
                  </a:lnTo>
                  <a:lnTo>
                    <a:pt x="84280" y="361672"/>
                  </a:lnTo>
                  <a:lnTo>
                    <a:pt x="0" y="3629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883400" y="5778500"/>
              <a:ext cx="152401" cy="38101"/>
            </a:xfrm>
            <a:custGeom>
              <a:avLst/>
              <a:gdLst/>
              <a:ahLst/>
              <a:cxnLst/>
              <a:rect l="0" t="0" r="0" b="0"/>
              <a:pathLst>
                <a:path w="152401" h="38101">
                  <a:moveTo>
                    <a:pt x="0" y="0"/>
                  </a:moveTo>
                  <a:lnTo>
                    <a:pt x="26968" y="0"/>
                  </a:lnTo>
                  <a:lnTo>
                    <a:pt x="39144" y="1411"/>
                  </a:lnTo>
                  <a:lnTo>
                    <a:pt x="51496" y="3762"/>
                  </a:lnTo>
                  <a:lnTo>
                    <a:pt x="63964" y="6741"/>
                  </a:lnTo>
                  <a:lnTo>
                    <a:pt x="76509" y="10138"/>
                  </a:lnTo>
                  <a:lnTo>
                    <a:pt x="89106" y="13814"/>
                  </a:lnTo>
                  <a:lnTo>
                    <a:pt x="152400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870700" y="5829300"/>
              <a:ext cx="152401" cy="50801"/>
            </a:xfrm>
            <a:custGeom>
              <a:avLst/>
              <a:gdLst/>
              <a:ahLst/>
              <a:cxnLst/>
              <a:rect l="0" t="0" r="0" b="0"/>
              <a:pathLst>
                <a:path w="152401" h="50801">
                  <a:moveTo>
                    <a:pt x="0" y="0"/>
                  </a:moveTo>
                  <a:lnTo>
                    <a:pt x="13484" y="13484"/>
                  </a:lnTo>
                  <a:lnTo>
                    <a:pt x="21689" y="18867"/>
                  </a:lnTo>
                  <a:lnTo>
                    <a:pt x="31393" y="23866"/>
                  </a:lnTo>
                  <a:lnTo>
                    <a:pt x="42095" y="28611"/>
                  </a:lnTo>
                  <a:lnTo>
                    <a:pt x="54874" y="31774"/>
                  </a:lnTo>
                  <a:lnTo>
                    <a:pt x="69039" y="33882"/>
                  </a:lnTo>
                  <a:lnTo>
                    <a:pt x="84125" y="35288"/>
                  </a:lnTo>
                  <a:lnTo>
                    <a:pt x="98417" y="37636"/>
                  </a:lnTo>
                  <a:lnTo>
                    <a:pt x="112178" y="40613"/>
                  </a:lnTo>
                  <a:lnTo>
                    <a:pt x="152400" y="50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282904" y="5606239"/>
              <a:ext cx="210270" cy="629462"/>
            </a:xfrm>
            <a:custGeom>
              <a:avLst/>
              <a:gdLst/>
              <a:ahLst/>
              <a:cxnLst/>
              <a:rect l="0" t="0" r="0" b="0"/>
              <a:pathLst>
                <a:path w="210270" h="629462">
                  <a:moveTo>
                    <a:pt x="57696" y="146861"/>
                  </a:moveTo>
                  <a:lnTo>
                    <a:pt x="77921" y="140118"/>
                  </a:lnTo>
                  <a:lnTo>
                    <a:pt x="86701" y="135310"/>
                  </a:lnTo>
                  <a:lnTo>
                    <a:pt x="95377" y="129283"/>
                  </a:lnTo>
                  <a:lnTo>
                    <a:pt x="103983" y="122442"/>
                  </a:lnTo>
                  <a:lnTo>
                    <a:pt x="111132" y="113648"/>
                  </a:lnTo>
                  <a:lnTo>
                    <a:pt x="117309" y="103552"/>
                  </a:lnTo>
                  <a:lnTo>
                    <a:pt x="122838" y="92588"/>
                  </a:lnTo>
                  <a:lnTo>
                    <a:pt x="126524" y="79635"/>
                  </a:lnTo>
                  <a:lnTo>
                    <a:pt x="128981" y="65354"/>
                  </a:lnTo>
                  <a:lnTo>
                    <a:pt x="130619" y="50190"/>
                  </a:lnTo>
                  <a:lnTo>
                    <a:pt x="128889" y="37258"/>
                  </a:lnTo>
                  <a:lnTo>
                    <a:pt x="124913" y="25814"/>
                  </a:lnTo>
                  <a:lnTo>
                    <a:pt x="119441" y="15363"/>
                  </a:lnTo>
                  <a:lnTo>
                    <a:pt x="110148" y="8396"/>
                  </a:lnTo>
                  <a:lnTo>
                    <a:pt x="98309" y="3751"/>
                  </a:lnTo>
                  <a:lnTo>
                    <a:pt x="84771" y="654"/>
                  </a:lnTo>
                  <a:lnTo>
                    <a:pt x="71512" y="0"/>
                  </a:lnTo>
                  <a:lnTo>
                    <a:pt x="58440" y="976"/>
                  </a:lnTo>
                  <a:lnTo>
                    <a:pt x="45492" y="3037"/>
                  </a:lnTo>
                  <a:lnTo>
                    <a:pt x="34038" y="8645"/>
                  </a:lnTo>
                  <a:lnTo>
                    <a:pt x="23580" y="16617"/>
                  </a:lnTo>
                  <a:lnTo>
                    <a:pt x="13785" y="26165"/>
                  </a:lnTo>
                  <a:lnTo>
                    <a:pt x="7255" y="39586"/>
                  </a:lnTo>
                  <a:lnTo>
                    <a:pt x="2902" y="55588"/>
                  </a:lnTo>
                  <a:lnTo>
                    <a:pt x="0" y="73312"/>
                  </a:lnTo>
                  <a:lnTo>
                    <a:pt x="887" y="89362"/>
                  </a:lnTo>
                  <a:lnTo>
                    <a:pt x="4301" y="104294"/>
                  </a:lnTo>
                  <a:lnTo>
                    <a:pt x="9399" y="118483"/>
                  </a:lnTo>
                  <a:lnTo>
                    <a:pt x="17031" y="130765"/>
                  </a:lnTo>
                  <a:lnTo>
                    <a:pt x="26352" y="141774"/>
                  </a:lnTo>
                  <a:lnTo>
                    <a:pt x="36801" y="151936"/>
                  </a:lnTo>
                  <a:lnTo>
                    <a:pt x="50821" y="158711"/>
                  </a:lnTo>
                  <a:lnTo>
                    <a:pt x="67224" y="163227"/>
                  </a:lnTo>
                  <a:lnTo>
                    <a:pt x="85214" y="166238"/>
                  </a:lnTo>
                  <a:lnTo>
                    <a:pt x="101441" y="166835"/>
                  </a:lnTo>
                  <a:lnTo>
                    <a:pt x="116493" y="165821"/>
                  </a:lnTo>
                  <a:lnTo>
                    <a:pt x="130761" y="163734"/>
                  </a:lnTo>
                  <a:lnTo>
                    <a:pt x="144506" y="159521"/>
                  </a:lnTo>
                  <a:lnTo>
                    <a:pt x="157903" y="153890"/>
                  </a:lnTo>
                  <a:lnTo>
                    <a:pt x="171067" y="147313"/>
                  </a:lnTo>
                  <a:lnTo>
                    <a:pt x="182665" y="138695"/>
                  </a:lnTo>
                  <a:lnTo>
                    <a:pt x="193220" y="128717"/>
                  </a:lnTo>
                  <a:lnTo>
                    <a:pt x="203079" y="117832"/>
                  </a:lnTo>
                  <a:lnTo>
                    <a:pt x="208240" y="116219"/>
                  </a:lnTo>
                  <a:lnTo>
                    <a:pt x="210269" y="120788"/>
                  </a:lnTo>
                  <a:lnTo>
                    <a:pt x="210211" y="129479"/>
                  </a:lnTo>
                  <a:lnTo>
                    <a:pt x="208761" y="140917"/>
                  </a:lnTo>
                  <a:lnTo>
                    <a:pt x="206384" y="154187"/>
                  </a:lnTo>
                  <a:lnTo>
                    <a:pt x="203387" y="168678"/>
                  </a:lnTo>
                  <a:lnTo>
                    <a:pt x="198568" y="185395"/>
                  </a:lnTo>
                  <a:lnTo>
                    <a:pt x="192533" y="203594"/>
                  </a:lnTo>
                  <a:lnTo>
                    <a:pt x="169310" y="270015"/>
                  </a:lnTo>
                  <a:lnTo>
                    <a:pt x="155521" y="310821"/>
                  </a:lnTo>
                  <a:lnTo>
                    <a:pt x="151135" y="328134"/>
                  </a:lnTo>
                  <a:lnTo>
                    <a:pt x="146799" y="348143"/>
                  </a:lnTo>
                  <a:lnTo>
                    <a:pt x="138219" y="392953"/>
                  </a:lnTo>
                  <a:lnTo>
                    <a:pt x="129703" y="441091"/>
                  </a:lnTo>
                  <a:lnTo>
                    <a:pt x="125456" y="461547"/>
                  </a:lnTo>
                  <a:lnTo>
                    <a:pt x="121213" y="479418"/>
                  </a:lnTo>
                  <a:lnTo>
                    <a:pt x="100031" y="560627"/>
                  </a:lnTo>
                  <a:lnTo>
                    <a:pt x="95797" y="575105"/>
                  </a:lnTo>
                  <a:lnTo>
                    <a:pt x="83096" y="6294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33400" y="165100"/>
            <a:ext cx="9347201" cy="6921501"/>
            <a:chOff x="533400" y="165100"/>
            <a:chExt cx="9347201" cy="6921501"/>
          </a:xfrm>
        </p:grpSpPr>
        <p:sp>
          <p:nvSpPr>
            <p:cNvPr id="2" name="Freeform 1"/>
            <p:cNvSpPr/>
            <p:nvPr/>
          </p:nvSpPr>
          <p:spPr>
            <a:xfrm>
              <a:off x="4330770" y="165100"/>
              <a:ext cx="190275" cy="6921501"/>
            </a:xfrm>
            <a:custGeom>
              <a:avLst/>
              <a:gdLst/>
              <a:ahLst/>
              <a:cxnLst/>
              <a:rect l="0" t="0" r="0" b="0"/>
              <a:pathLst>
                <a:path w="190275" h="6921501">
                  <a:moveTo>
                    <a:pt x="76130" y="0"/>
                  </a:moveTo>
                  <a:lnTo>
                    <a:pt x="69387" y="20225"/>
                  </a:lnTo>
                  <a:lnTo>
                    <a:pt x="65990" y="31828"/>
                  </a:lnTo>
                  <a:lnTo>
                    <a:pt x="58453" y="59771"/>
                  </a:lnTo>
                  <a:lnTo>
                    <a:pt x="53018" y="107237"/>
                  </a:lnTo>
                  <a:lnTo>
                    <a:pt x="47984" y="136561"/>
                  </a:lnTo>
                  <a:lnTo>
                    <a:pt x="42454" y="166527"/>
                  </a:lnTo>
                  <a:lnTo>
                    <a:pt x="37929" y="220242"/>
                  </a:lnTo>
                  <a:lnTo>
                    <a:pt x="35141" y="235728"/>
                  </a:lnTo>
                  <a:lnTo>
                    <a:pt x="29690" y="268457"/>
                  </a:lnTo>
                  <a:lnTo>
                    <a:pt x="25211" y="335894"/>
                  </a:lnTo>
                  <a:lnTo>
                    <a:pt x="19162" y="389645"/>
                  </a:lnTo>
                  <a:lnTo>
                    <a:pt x="13490" y="492536"/>
                  </a:lnTo>
                  <a:lnTo>
                    <a:pt x="9121" y="545281"/>
                  </a:lnTo>
                  <a:lnTo>
                    <a:pt x="4015" y="583836"/>
                  </a:lnTo>
                  <a:lnTo>
                    <a:pt x="0" y="786696"/>
                  </a:lnTo>
                  <a:lnTo>
                    <a:pt x="1372" y="819542"/>
                  </a:lnTo>
                  <a:lnTo>
                    <a:pt x="6686" y="848252"/>
                  </a:lnTo>
                  <a:lnTo>
                    <a:pt x="12526" y="1058788"/>
                  </a:lnTo>
                  <a:lnTo>
                    <a:pt x="14040" y="1265737"/>
                  </a:lnTo>
                  <a:lnTo>
                    <a:pt x="19371" y="1299620"/>
                  </a:lnTo>
                  <a:lnTo>
                    <a:pt x="25174" y="1452032"/>
                  </a:lnTo>
                  <a:lnTo>
                    <a:pt x="29024" y="1485899"/>
                  </a:lnTo>
                  <a:lnTo>
                    <a:pt x="34027" y="1521177"/>
                  </a:lnTo>
                  <a:lnTo>
                    <a:pt x="37983" y="1725320"/>
                  </a:lnTo>
                  <a:lnTo>
                    <a:pt x="38030" y="2099209"/>
                  </a:lnTo>
                  <a:lnTo>
                    <a:pt x="41792" y="2133366"/>
                  </a:lnTo>
                  <a:lnTo>
                    <a:pt x="46758" y="2167363"/>
                  </a:lnTo>
                  <a:lnTo>
                    <a:pt x="52110" y="2382188"/>
                  </a:lnTo>
                  <a:lnTo>
                    <a:pt x="57458" y="2416709"/>
                  </a:lnTo>
                  <a:lnTo>
                    <a:pt x="63661" y="2484863"/>
                  </a:lnTo>
                  <a:lnTo>
                    <a:pt x="66406" y="2501831"/>
                  </a:lnTo>
                  <a:lnTo>
                    <a:pt x="71808" y="2535736"/>
                  </a:lnTo>
                  <a:lnTo>
                    <a:pt x="76260" y="2586557"/>
                  </a:lnTo>
                  <a:lnTo>
                    <a:pt x="79039" y="2603493"/>
                  </a:lnTo>
                  <a:lnTo>
                    <a:pt x="84478" y="2637364"/>
                  </a:lnTo>
                  <a:lnTo>
                    <a:pt x="90207" y="2849294"/>
                  </a:lnTo>
                  <a:lnTo>
                    <a:pt x="95557" y="2885368"/>
                  </a:lnTo>
                  <a:lnTo>
                    <a:pt x="101005" y="2988578"/>
                  </a:lnTo>
                  <a:lnTo>
                    <a:pt x="105060" y="3022531"/>
                  </a:lnTo>
                  <a:lnTo>
                    <a:pt x="110154" y="3056436"/>
                  </a:lnTo>
                  <a:lnTo>
                    <a:pt x="114198" y="3259666"/>
                  </a:lnTo>
                  <a:lnTo>
                    <a:pt x="115638" y="3359855"/>
                  </a:lnTo>
                  <a:lnTo>
                    <a:pt x="120970" y="3388391"/>
                  </a:lnTo>
                  <a:lnTo>
                    <a:pt x="126406" y="3484556"/>
                  </a:lnTo>
                  <a:lnTo>
                    <a:pt x="130460" y="3518132"/>
                  </a:lnTo>
                  <a:lnTo>
                    <a:pt x="135554" y="3556103"/>
                  </a:lnTo>
                  <a:lnTo>
                    <a:pt x="137861" y="3712717"/>
                  </a:lnTo>
                  <a:lnTo>
                    <a:pt x="130796" y="3767064"/>
                  </a:lnTo>
                  <a:lnTo>
                    <a:pt x="128441" y="3972076"/>
                  </a:lnTo>
                  <a:lnTo>
                    <a:pt x="133716" y="4012326"/>
                  </a:lnTo>
                  <a:lnTo>
                    <a:pt x="139399" y="4214213"/>
                  </a:lnTo>
                  <a:lnTo>
                    <a:pt x="143324" y="4291951"/>
                  </a:lnTo>
                  <a:lnTo>
                    <a:pt x="148327" y="4343112"/>
                  </a:lnTo>
                  <a:lnTo>
                    <a:pt x="152173" y="4546588"/>
                  </a:lnTo>
                  <a:lnTo>
                    <a:pt x="156023" y="4586106"/>
                  </a:lnTo>
                  <a:lnTo>
                    <a:pt x="161027" y="4620602"/>
                  </a:lnTo>
                  <a:lnTo>
                    <a:pt x="164925" y="4823836"/>
                  </a:lnTo>
                  <a:lnTo>
                    <a:pt x="165029" y="5120940"/>
                  </a:lnTo>
                  <a:lnTo>
                    <a:pt x="168792" y="5155581"/>
                  </a:lnTo>
                  <a:lnTo>
                    <a:pt x="173757" y="5189791"/>
                  </a:lnTo>
                  <a:lnTo>
                    <a:pt x="177683" y="5395248"/>
                  </a:lnTo>
                  <a:lnTo>
                    <a:pt x="177730" y="5734250"/>
                  </a:lnTo>
                  <a:lnTo>
                    <a:pt x="181492" y="5781411"/>
                  </a:lnTo>
                  <a:lnTo>
                    <a:pt x="186458" y="5830593"/>
                  </a:lnTo>
                  <a:lnTo>
                    <a:pt x="190274" y="6043485"/>
                  </a:lnTo>
                  <a:lnTo>
                    <a:pt x="186598" y="6095238"/>
                  </a:lnTo>
                  <a:lnTo>
                    <a:pt x="181671" y="6147872"/>
                  </a:lnTo>
                  <a:lnTo>
                    <a:pt x="176664" y="6312104"/>
                  </a:lnTo>
                  <a:lnTo>
                    <a:pt x="169104" y="6396470"/>
                  </a:lnTo>
                  <a:lnTo>
                    <a:pt x="163976" y="6562959"/>
                  </a:lnTo>
                  <a:lnTo>
                    <a:pt x="156408" y="6649538"/>
                  </a:lnTo>
                  <a:lnTo>
                    <a:pt x="151276" y="6808149"/>
                  </a:lnTo>
                  <a:lnTo>
                    <a:pt x="148805" y="6836055"/>
                  </a:lnTo>
                  <a:lnTo>
                    <a:pt x="139630" y="6921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533400" y="3898900"/>
              <a:ext cx="9347201" cy="190480"/>
            </a:xfrm>
            <a:custGeom>
              <a:avLst/>
              <a:gdLst/>
              <a:ahLst/>
              <a:cxnLst/>
              <a:rect l="0" t="0" r="0" b="0"/>
              <a:pathLst>
                <a:path w="9347201" h="190480">
                  <a:moveTo>
                    <a:pt x="0" y="0"/>
                  </a:moveTo>
                  <a:lnTo>
                    <a:pt x="20225" y="6742"/>
                  </a:lnTo>
                  <a:lnTo>
                    <a:pt x="33239" y="10139"/>
                  </a:lnTo>
                  <a:lnTo>
                    <a:pt x="66513" y="17676"/>
                  </a:lnTo>
                  <a:lnTo>
                    <a:pt x="97295" y="18204"/>
                  </a:lnTo>
                  <a:lnTo>
                    <a:pt x="371944" y="12712"/>
                  </a:lnTo>
                  <a:lnTo>
                    <a:pt x="485567" y="8938"/>
                  </a:lnTo>
                  <a:lnTo>
                    <a:pt x="526252" y="3972"/>
                  </a:lnTo>
                  <a:lnTo>
                    <a:pt x="811545" y="30"/>
                  </a:lnTo>
                  <a:lnTo>
                    <a:pt x="988745" y="3764"/>
                  </a:lnTo>
                  <a:lnTo>
                    <a:pt x="1040575" y="8728"/>
                  </a:lnTo>
                  <a:lnTo>
                    <a:pt x="1317353" y="12631"/>
                  </a:lnTo>
                  <a:lnTo>
                    <a:pt x="1567514" y="16461"/>
                  </a:lnTo>
                  <a:lnTo>
                    <a:pt x="1616717" y="21427"/>
                  </a:lnTo>
                  <a:lnTo>
                    <a:pt x="1787173" y="26462"/>
                  </a:lnTo>
                  <a:lnTo>
                    <a:pt x="1846047" y="31987"/>
                  </a:lnTo>
                  <a:lnTo>
                    <a:pt x="2072760" y="37861"/>
                  </a:lnTo>
                  <a:lnTo>
                    <a:pt x="2159788" y="41792"/>
                  </a:lnTo>
                  <a:lnTo>
                    <a:pt x="2218616" y="46796"/>
                  </a:lnTo>
                  <a:lnTo>
                    <a:pt x="2307270" y="51024"/>
                  </a:lnTo>
                  <a:lnTo>
                    <a:pt x="2336869" y="53771"/>
                  </a:lnTo>
                  <a:lnTo>
                    <a:pt x="2396097" y="59176"/>
                  </a:lnTo>
                  <a:lnTo>
                    <a:pt x="2565141" y="64531"/>
                  </a:lnTo>
                  <a:lnTo>
                    <a:pt x="2649833" y="72115"/>
                  </a:lnTo>
                  <a:lnTo>
                    <a:pt x="2730587" y="76400"/>
                  </a:lnTo>
                  <a:lnTo>
                    <a:pt x="2758780" y="79156"/>
                  </a:lnTo>
                  <a:lnTo>
                    <a:pt x="2816446" y="84569"/>
                  </a:lnTo>
                  <a:lnTo>
                    <a:pt x="2903034" y="89027"/>
                  </a:lnTo>
                  <a:lnTo>
                    <a:pt x="2930189" y="91807"/>
                  </a:lnTo>
                  <a:lnTo>
                    <a:pt x="2984351" y="97247"/>
                  </a:lnTo>
                  <a:lnTo>
                    <a:pt x="3148286" y="102629"/>
                  </a:lnTo>
                  <a:lnTo>
                    <a:pt x="3199815" y="108172"/>
                  </a:lnTo>
                  <a:lnTo>
                    <a:pt x="3352748" y="113762"/>
                  </a:lnTo>
                  <a:lnTo>
                    <a:pt x="3403577" y="117823"/>
                  </a:lnTo>
                  <a:lnTo>
                    <a:pt x="3454389" y="122921"/>
                  </a:lnTo>
                  <a:lnTo>
                    <a:pt x="3529185" y="127202"/>
                  </a:lnTo>
                  <a:lnTo>
                    <a:pt x="3552234" y="129957"/>
                  </a:lnTo>
                  <a:lnTo>
                    <a:pt x="3598071" y="135370"/>
                  </a:lnTo>
                  <a:lnTo>
                    <a:pt x="3738120" y="140730"/>
                  </a:lnTo>
                  <a:lnTo>
                    <a:pt x="3786520" y="146272"/>
                  </a:lnTo>
                  <a:lnTo>
                    <a:pt x="3937168" y="151862"/>
                  </a:lnTo>
                  <a:lnTo>
                    <a:pt x="3984111" y="155923"/>
                  </a:lnTo>
                  <a:lnTo>
                    <a:pt x="4029905" y="161021"/>
                  </a:lnTo>
                  <a:lnTo>
                    <a:pt x="4241670" y="166404"/>
                  </a:lnTo>
                  <a:lnTo>
                    <a:pt x="4286427" y="171794"/>
                  </a:lnTo>
                  <a:lnTo>
                    <a:pt x="4533644" y="177730"/>
                  </a:lnTo>
                  <a:lnTo>
                    <a:pt x="4787898" y="181562"/>
                  </a:lnTo>
                  <a:lnTo>
                    <a:pt x="4830232" y="185116"/>
                  </a:lnTo>
                  <a:lnTo>
                    <a:pt x="4914899" y="179663"/>
                  </a:lnTo>
                  <a:lnTo>
                    <a:pt x="5082822" y="179284"/>
                  </a:lnTo>
                  <a:lnTo>
                    <a:pt x="5119824" y="184574"/>
                  </a:lnTo>
                  <a:lnTo>
                    <a:pt x="5410220" y="190479"/>
                  </a:lnTo>
                  <a:lnTo>
                    <a:pt x="5676667" y="186737"/>
                  </a:lnTo>
                  <a:lnTo>
                    <a:pt x="5719129" y="181771"/>
                  </a:lnTo>
                  <a:lnTo>
                    <a:pt x="6010078" y="177820"/>
                  </a:lnTo>
                  <a:lnTo>
                    <a:pt x="6080419" y="174043"/>
                  </a:lnTo>
                  <a:lnTo>
                    <a:pt x="6124353" y="169074"/>
                  </a:lnTo>
                  <a:lnTo>
                    <a:pt x="6190164" y="164866"/>
                  </a:lnTo>
                  <a:lnTo>
                    <a:pt x="6213809" y="162121"/>
                  </a:lnTo>
                  <a:lnTo>
                    <a:pt x="6261248" y="156721"/>
                  </a:lnTo>
                  <a:lnTo>
                    <a:pt x="6329033" y="152269"/>
                  </a:lnTo>
                  <a:lnTo>
                    <a:pt x="6352955" y="149490"/>
                  </a:lnTo>
                  <a:lnTo>
                    <a:pt x="6400702" y="144051"/>
                  </a:lnTo>
                  <a:lnTo>
                    <a:pt x="6540381" y="138670"/>
                  </a:lnTo>
                  <a:lnTo>
                    <a:pt x="6585132" y="133127"/>
                  </a:lnTo>
                  <a:lnTo>
                    <a:pt x="6681490" y="126799"/>
                  </a:lnTo>
                  <a:lnTo>
                    <a:pt x="6706460" y="124043"/>
                  </a:lnTo>
                  <a:lnTo>
                    <a:pt x="6756782" y="118630"/>
                  </a:lnTo>
                  <a:lnTo>
                    <a:pt x="6832713" y="114172"/>
                  </a:lnTo>
                  <a:lnTo>
                    <a:pt x="6858075" y="111392"/>
                  </a:lnTo>
                  <a:lnTo>
                    <a:pt x="6908833" y="105952"/>
                  </a:lnTo>
                  <a:lnTo>
                    <a:pt x="7061203" y="100570"/>
                  </a:lnTo>
                  <a:lnTo>
                    <a:pt x="7112001" y="95027"/>
                  </a:lnTo>
                  <a:lnTo>
                    <a:pt x="7213600" y="88699"/>
                  </a:lnTo>
                  <a:lnTo>
                    <a:pt x="7239000" y="85943"/>
                  </a:lnTo>
                  <a:lnTo>
                    <a:pt x="7289800" y="79119"/>
                  </a:lnTo>
                  <a:lnTo>
                    <a:pt x="7340600" y="71382"/>
                  </a:lnTo>
                  <a:lnTo>
                    <a:pt x="7423541" y="65835"/>
                  </a:lnTo>
                  <a:lnTo>
                    <a:pt x="7477652" y="60774"/>
                  </a:lnTo>
                  <a:lnTo>
                    <a:pt x="7531334" y="55233"/>
                  </a:lnTo>
                  <a:lnTo>
                    <a:pt x="7696330" y="49777"/>
                  </a:lnTo>
                  <a:lnTo>
                    <a:pt x="7780749" y="42187"/>
                  </a:lnTo>
                  <a:lnTo>
                    <a:pt x="7861421" y="37900"/>
                  </a:lnTo>
                  <a:lnTo>
                    <a:pt x="7889603" y="35144"/>
                  </a:lnTo>
                  <a:lnTo>
                    <a:pt x="7945846" y="29730"/>
                  </a:lnTo>
                  <a:lnTo>
                    <a:pt x="8219802" y="25475"/>
                  </a:lnTo>
                  <a:lnTo>
                    <a:pt x="8381140" y="21643"/>
                  </a:lnTo>
                  <a:lnTo>
                    <a:pt x="8432417" y="16674"/>
                  </a:lnTo>
                  <a:lnTo>
                    <a:pt x="8651251" y="11392"/>
                  </a:lnTo>
                  <a:lnTo>
                    <a:pt x="8694518" y="6003"/>
                  </a:lnTo>
                  <a:lnTo>
                    <a:pt x="8924328" y="69"/>
                  </a:lnTo>
                  <a:lnTo>
                    <a:pt x="9033132" y="3768"/>
                  </a:lnTo>
                  <a:lnTo>
                    <a:pt x="9076380" y="8730"/>
                  </a:lnTo>
                  <a:lnTo>
                    <a:pt x="9238258" y="13762"/>
                  </a:lnTo>
                  <a:lnTo>
                    <a:pt x="9347200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 4"/>
          <p:cNvSpPr/>
          <p:nvPr/>
        </p:nvSpPr>
        <p:spPr>
          <a:xfrm>
            <a:off x="4393038" y="900164"/>
            <a:ext cx="105767" cy="115885"/>
          </a:xfrm>
          <a:custGeom>
            <a:avLst/>
            <a:gdLst/>
            <a:ahLst/>
            <a:cxnLst/>
            <a:rect l="0" t="0" r="0" b="0"/>
            <a:pathLst>
              <a:path w="105767" h="115885">
                <a:moveTo>
                  <a:pt x="77362" y="14236"/>
                </a:moveTo>
                <a:lnTo>
                  <a:pt x="57136" y="20978"/>
                </a:lnTo>
                <a:lnTo>
                  <a:pt x="49766" y="27197"/>
                </a:lnTo>
                <a:lnTo>
                  <a:pt x="43443" y="35576"/>
                </a:lnTo>
                <a:lnTo>
                  <a:pt x="37815" y="45396"/>
                </a:lnTo>
                <a:lnTo>
                  <a:pt x="34064" y="57587"/>
                </a:lnTo>
                <a:lnTo>
                  <a:pt x="31564" y="71359"/>
                </a:lnTo>
                <a:lnTo>
                  <a:pt x="29896" y="86184"/>
                </a:lnTo>
                <a:lnTo>
                  <a:pt x="33018" y="97479"/>
                </a:lnTo>
                <a:lnTo>
                  <a:pt x="39332" y="106420"/>
                </a:lnTo>
                <a:lnTo>
                  <a:pt x="47775" y="113792"/>
                </a:lnTo>
                <a:lnTo>
                  <a:pt x="57638" y="115884"/>
                </a:lnTo>
                <a:lnTo>
                  <a:pt x="68446" y="114457"/>
                </a:lnTo>
                <a:lnTo>
                  <a:pt x="79884" y="110683"/>
                </a:lnTo>
                <a:lnTo>
                  <a:pt x="87510" y="102523"/>
                </a:lnTo>
                <a:lnTo>
                  <a:pt x="92594" y="91438"/>
                </a:lnTo>
                <a:lnTo>
                  <a:pt x="95983" y="78404"/>
                </a:lnTo>
                <a:lnTo>
                  <a:pt x="95420" y="66892"/>
                </a:lnTo>
                <a:lnTo>
                  <a:pt x="92223" y="56396"/>
                </a:lnTo>
                <a:lnTo>
                  <a:pt x="87269" y="46575"/>
                </a:lnTo>
                <a:lnTo>
                  <a:pt x="78322" y="41440"/>
                </a:lnTo>
                <a:lnTo>
                  <a:pt x="66713" y="39427"/>
                </a:lnTo>
                <a:lnTo>
                  <a:pt x="53329" y="39497"/>
                </a:lnTo>
                <a:lnTo>
                  <a:pt x="41584" y="42365"/>
                </a:lnTo>
                <a:lnTo>
                  <a:pt x="30932" y="47100"/>
                </a:lnTo>
                <a:lnTo>
                  <a:pt x="21009" y="53078"/>
                </a:lnTo>
                <a:lnTo>
                  <a:pt x="15804" y="61297"/>
                </a:lnTo>
                <a:lnTo>
                  <a:pt x="13745" y="71010"/>
                </a:lnTo>
                <a:lnTo>
                  <a:pt x="13784" y="81719"/>
                </a:lnTo>
                <a:lnTo>
                  <a:pt x="19454" y="87446"/>
                </a:lnTo>
                <a:lnTo>
                  <a:pt x="28879" y="89854"/>
                </a:lnTo>
                <a:lnTo>
                  <a:pt x="40806" y="90048"/>
                </a:lnTo>
                <a:lnTo>
                  <a:pt x="52992" y="88766"/>
                </a:lnTo>
                <a:lnTo>
                  <a:pt x="65348" y="86500"/>
                </a:lnTo>
                <a:lnTo>
                  <a:pt x="77819" y="83579"/>
                </a:lnTo>
                <a:lnTo>
                  <a:pt x="87545" y="77398"/>
                </a:lnTo>
                <a:lnTo>
                  <a:pt x="95439" y="69043"/>
                </a:lnTo>
                <a:lnTo>
                  <a:pt x="102113" y="59241"/>
                </a:lnTo>
                <a:lnTo>
                  <a:pt x="105152" y="48472"/>
                </a:lnTo>
                <a:lnTo>
                  <a:pt x="105766" y="37060"/>
                </a:lnTo>
                <a:lnTo>
                  <a:pt x="104764" y="25219"/>
                </a:lnTo>
                <a:lnTo>
                  <a:pt x="99864" y="15913"/>
                </a:lnTo>
                <a:lnTo>
                  <a:pt x="92363" y="8298"/>
                </a:lnTo>
                <a:lnTo>
                  <a:pt x="83129" y="1811"/>
                </a:lnTo>
                <a:lnTo>
                  <a:pt x="72740" y="308"/>
                </a:lnTo>
                <a:lnTo>
                  <a:pt x="61581" y="2128"/>
                </a:lnTo>
                <a:lnTo>
                  <a:pt x="49907" y="6164"/>
                </a:lnTo>
                <a:lnTo>
                  <a:pt x="39303" y="11677"/>
                </a:lnTo>
                <a:lnTo>
                  <a:pt x="29412" y="18174"/>
                </a:lnTo>
                <a:lnTo>
                  <a:pt x="19995" y="25328"/>
                </a:lnTo>
                <a:lnTo>
                  <a:pt x="12306" y="34330"/>
                </a:lnTo>
                <a:lnTo>
                  <a:pt x="5769" y="44565"/>
                </a:lnTo>
                <a:lnTo>
                  <a:pt x="0" y="55622"/>
                </a:lnTo>
                <a:lnTo>
                  <a:pt x="387" y="64404"/>
                </a:lnTo>
                <a:lnTo>
                  <a:pt x="4878" y="71670"/>
                </a:lnTo>
                <a:lnTo>
                  <a:pt x="12106" y="77925"/>
                </a:lnTo>
                <a:lnTo>
                  <a:pt x="21158" y="79273"/>
                </a:lnTo>
                <a:lnTo>
                  <a:pt x="31426" y="77350"/>
                </a:lnTo>
                <a:lnTo>
                  <a:pt x="42504" y="73245"/>
                </a:lnTo>
                <a:lnTo>
                  <a:pt x="52712" y="67686"/>
                </a:lnTo>
                <a:lnTo>
                  <a:pt x="62340" y="61158"/>
                </a:lnTo>
                <a:lnTo>
                  <a:pt x="71580" y="53984"/>
                </a:lnTo>
                <a:lnTo>
                  <a:pt x="79152" y="44968"/>
                </a:lnTo>
                <a:lnTo>
                  <a:pt x="85611" y="34724"/>
                </a:lnTo>
                <a:lnTo>
                  <a:pt x="91328" y="23661"/>
                </a:lnTo>
                <a:lnTo>
                  <a:pt x="90906" y="14875"/>
                </a:lnTo>
                <a:lnTo>
                  <a:pt x="86391" y="7606"/>
                </a:lnTo>
                <a:lnTo>
                  <a:pt x="79148" y="1349"/>
                </a:lnTo>
                <a:lnTo>
                  <a:pt x="71497" y="0"/>
                </a:lnTo>
                <a:lnTo>
                  <a:pt x="63574" y="1923"/>
                </a:lnTo>
                <a:lnTo>
                  <a:pt x="55470" y="6027"/>
                </a:lnTo>
                <a:lnTo>
                  <a:pt x="47245" y="11586"/>
                </a:lnTo>
                <a:lnTo>
                  <a:pt x="38939" y="18113"/>
                </a:lnTo>
                <a:lnTo>
                  <a:pt x="13862" y="5233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445000" y="1892300"/>
            <a:ext cx="365784" cy="79602"/>
            <a:chOff x="4445000" y="1892300"/>
            <a:chExt cx="365784" cy="79602"/>
          </a:xfrm>
        </p:grpSpPr>
        <p:sp>
          <p:nvSpPr>
            <p:cNvPr id="6" name="Freeform 5"/>
            <p:cNvSpPr/>
            <p:nvPr/>
          </p:nvSpPr>
          <p:spPr>
            <a:xfrm>
              <a:off x="4445000" y="19431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723897" y="1892300"/>
              <a:ext cx="86887" cy="79602"/>
            </a:xfrm>
            <a:custGeom>
              <a:avLst/>
              <a:gdLst/>
              <a:ahLst/>
              <a:cxnLst/>
              <a:rect l="0" t="0" r="0" b="0"/>
              <a:pathLst>
                <a:path w="86887" h="79602">
                  <a:moveTo>
                    <a:pt x="64003" y="0"/>
                  </a:moveTo>
                  <a:lnTo>
                    <a:pt x="37034" y="6742"/>
                  </a:lnTo>
                  <a:lnTo>
                    <a:pt x="26268" y="11550"/>
                  </a:lnTo>
                  <a:lnTo>
                    <a:pt x="16269" y="17577"/>
                  </a:lnTo>
                  <a:lnTo>
                    <a:pt x="6780" y="24418"/>
                  </a:lnTo>
                  <a:lnTo>
                    <a:pt x="1865" y="33212"/>
                  </a:lnTo>
                  <a:lnTo>
                    <a:pt x="0" y="43308"/>
                  </a:lnTo>
                  <a:lnTo>
                    <a:pt x="167" y="54272"/>
                  </a:lnTo>
                  <a:lnTo>
                    <a:pt x="4512" y="62992"/>
                  </a:lnTo>
                  <a:lnTo>
                    <a:pt x="11643" y="70217"/>
                  </a:lnTo>
                  <a:lnTo>
                    <a:pt x="20629" y="76444"/>
                  </a:lnTo>
                  <a:lnTo>
                    <a:pt x="30854" y="79185"/>
                  </a:lnTo>
                  <a:lnTo>
                    <a:pt x="41903" y="79601"/>
                  </a:lnTo>
                  <a:lnTo>
                    <a:pt x="53503" y="78467"/>
                  </a:lnTo>
                  <a:lnTo>
                    <a:pt x="61236" y="72067"/>
                  </a:lnTo>
                  <a:lnTo>
                    <a:pt x="66392" y="62155"/>
                  </a:lnTo>
                  <a:lnTo>
                    <a:pt x="69829" y="49903"/>
                  </a:lnTo>
                  <a:lnTo>
                    <a:pt x="69298" y="38913"/>
                  </a:lnTo>
                  <a:lnTo>
                    <a:pt x="66122" y="28764"/>
                  </a:lnTo>
                  <a:lnTo>
                    <a:pt x="61182" y="19176"/>
                  </a:lnTo>
                  <a:lnTo>
                    <a:pt x="55067" y="17017"/>
                  </a:lnTo>
                  <a:lnTo>
                    <a:pt x="48167" y="19811"/>
                  </a:lnTo>
                  <a:lnTo>
                    <a:pt x="40746" y="25907"/>
                  </a:lnTo>
                  <a:lnTo>
                    <a:pt x="35798" y="35616"/>
                  </a:lnTo>
                  <a:lnTo>
                    <a:pt x="32499" y="47733"/>
                  </a:lnTo>
                  <a:lnTo>
                    <a:pt x="30301" y="61455"/>
                  </a:lnTo>
                  <a:lnTo>
                    <a:pt x="34479" y="69192"/>
                  </a:lnTo>
                  <a:lnTo>
                    <a:pt x="42909" y="72939"/>
                  </a:lnTo>
                  <a:lnTo>
                    <a:pt x="54173" y="74026"/>
                  </a:lnTo>
                  <a:lnTo>
                    <a:pt x="64505" y="70517"/>
                  </a:lnTo>
                  <a:lnTo>
                    <a:pt x="74215" y="63944"/>
                  </a:lnTo>
                  <a:lnTo>
                    <a:pt x="83511" y="55329"/>
                  </a:lnTo>
                  <a:lnTo>
                    <a:pt x="86886" y="45353"/>
                  </a:lnTo>
                  <a:lnTo>
                    <a:pt x="86314" y="34468"/>
                  </a:lnTo>
                  <a:lnTo>
                    <a:pt x="83110" y="22979"/>
                  </a:lnTo>
                  <a:lnTo>
                    <a:pt x="75330" y="16730"/>
                  </a:lnTo>
                  <a:lnTo>
                    <a:pt x="64498" y="13975"/>
                  </a:lnTo>
                  <a:lnTo>
                    <a:pt x="51633" y="13550"/>
                  </a:lnTo>
                  <a:lnTo>
                    <a:pt x="41645" y="17500"/>
                  </a:lnTo>
                  <a:lnTo>
                    <a:pt x="33575" y="24366"/>
                  </a:lnTo>
                  <a:lnTo>
                    <a:pt x="38603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Freeform 8"/>
          <p:cNvSpPr/>
          <p:nvPr/>
        </p:nvSpPr>
        <p:spPr>
          <a:xfrm>
            <a:off x="5041900" y="2856583"/>
            <a:ext cx="103819" cy="89818"/>
          </a:xfrm>
          <a:custGeom>
            <a:avLst/>
            <a:gdLst/>
            <a:ahLst/>
            <a:cxnLst/>
            <a:rect l="0" t="0" r="0" b="0"/>
            <a:pathLst>
              <a:path w="103819" h="89818">
                <a:moveTo>
                  <a:pt x="50800" y="917"/>
                </a:moveTo>
                <a:lnTo>
                  <a:pt x="37315" y="14401"/>
                </a:lnTo>
                <a:lnTo>
                  <a:pt x="33344" y="24017"/>
                </a:lnTo>
                <a:lnTo>
                  <a:pt x="30696" y="36072"/>
                </a:lnTo>
                <a:lnTo>
                  <a:pt x="28930" y="49754"/>
                </a:lnTo>
                <a:lnTo>
                  <a:pt x="33398" y="58875"/>
                </a:lnTo>
                <a:lnTo>
                  <a:pt x="42021" y="64955"/>
                </a:lnTo>
                <a:lnTo>
                  <a:pt x="53414" y="69009"/>
                </a:lnTo>
                <a:lnTo>
                  <a:pt x="63831" y="68889"/>
                </a:lnTo>
                <a:lnTo>
                  <a:pt x="73598" y="65987"/>
                </a:lnTo>
                <a:lnTo>
                  <a:pt x="82932" y="61230"/>
                </a:lnTo>
                <a:lnTo>
                  <a:pt x="90566" y="53826"/>
                </a:lnTo>
                <a:lnTo>
                  <a:pt x="97066" y="44656"/>
                </a:lnTo>
                <a:lnTo>
                  <a:pt x="102810" y="34309"/>
                </a:lnTo>
                <a:lnTo>
                  <a:pt x="103818" y="24589"/>
                </a:lnTo>
                <a:lnTo>
                  <a:pt x="101667" y="15287"/>
                </a:lnTo>
                <a:lnTo>
                  <a:pt x="97411" y="6264"/>
                </a:lnTo>
                <a:lnTo>
                  <a:pt x="90341" y="1659"/>
                </a:lnTo>
                <a:lnTo>
                  <a:pt x="81394" y="0"/>
                </a:lnTo>
                <a:lnTo>
                  <a:pt x="71196" y="306"/>
                </a:lnTo>
                <a:lnTo>
                  <a:pt x="62986" y="4743"/>
                </a:lnTo>
                <a:lnTo>
                  <a:pt x="56102" y="11934"/>
                </a:lnTo>
                <a:lnTo>
                  <a:pt x="50101" y="20961"/>
                </a:lnTo>
                <a:lnTo>
                  <a:pt x="47511" y="31213"/>
                </a:lnTo>
                <a:lnTo>
                  <a:pt x="47196" y="42281"/>
                </a:lnTo>
                <a:lnTo>
                  <a:pt x="48397" y="53893"/>
                </a:lnTo>
                <a:lnTo>
                  <a:pt x="52020" y="58812"/>
                </a:lnTo>
                <a:lnTo>
                  <a:pt x="57258" y="59269"/>
                </a:lnTo>
                <a:lnTo>
                  <a:pt x="63572" y="56751"/>
                </a:lnTo>
                <a:lnTo>
                  <a:pt x="66370" y="50840"/>
                </a:lnTo>
                <a:lnTo>
                  <a:pt x="66824" y="42665"/>
                </a:lnTo>
                <a:lnTo>
                  <a:pt x="65716" y="32982"/>
                </a:lnTo>
                <a:lnTo>
                  <a:pt x="60744" y="27938"/>
                </a:lnTo>
                <a:lnTo>
                  <a:pt x="53195" y="25986"/>
                </a:lnTo>
                <a:lnTo>
                  <a:pt x="43930" y="26097"/>
                </a:lnTo>
                <a:lnTo>
                  <a:pt x="36342" y="30403"/>
                </a:lnTo>
                <a:lnTo>
                  <a:pt x="29872" y="37507"/>
                </a:lnTo>
                <a:lnTo>
                  <a:pt x="0" y="8981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949700" y="25400"/>
            <a:ext cx="2463801" cy="5727701"/>
          </a:xfrm>
          <a:custGeom>
            <a:avLst/>
            <a:gdLst/>
            <a:ahLst/>
            <a:cxnLst/>
            <a:rect l="0" t="0" r="0" b="0"/>
            <a:pathLst>
              <a:path w="2463801" h="5727701">
                <a:moveTo>
                  <a:pt x="0" y="0"/>
                </a:moveTo>
                <a:lnTo>
                  <a:pt x="13484" y="13483"/>
                </a:lnTo>
                <a:lnTo>
                  <a:pt x="23866" y="31392"/>
                </a:lnTo>
                <a:lnTo>
                  <a:pt x="56503" y="89689"/>
                </a:lnTo>
                <a:lnTo>
                  <a:pt x="131271" y="194492"/>
                </a:lnTo>
                <a:lnTo>
                  <a:pt x="205709" y="298997"/>
                </a:lnTo>
                <a:lnTo>
                  <a:pt x="282930" y="431903"/>
                </a:lnTo>
                <a:lnTo>
                  <a:pt x="368061" y="576676"/>
                </a:lnTo>
                <a:lnTo>
                  <a:pt x="393629" y="614896"/>
                </a:lnTo>
                <a:lnTo>
                  <a:pt x="466188" y="766848"/>
                </a:lnTo>
                <a:lnTo>
                  <a:pt x="592667" y="1020234"/>
                </a:lnTo>
                <a:lnTo>
                  <a:pt x="657654" y="1196447"/>
                </a:lnTo>
                <a:lnTo>
                  <a:pt x="704717" y="1334353"/>
                </a:lnTo>
                <a:lnTo>
                  <a:pt x="716661" y="1394659"/>
                </a:lnTo>
                <a:lnTo>
                  <a:pt x="770473" y="1577261"/>
                </a:lnTo>
                <a:lnTo>
                  <a:pt x="783638" y="1649395"/>
                </a:lnTo>
                <a:lnTo>
                  <a:pt x="790048" y="1697561"/>
                </a:lnTo>
                <a:lnTo>
                  <a:pt x="821805" y="1831668"/>
                </a:lnTo>
                <a:lnTo>
                  <a:pt x="851134" y="1991326"/>
                </a:lnTo>
                <a:lnTo>
                  <a:pt x="893237" y="2163188"/>
                </a:lnTo>
                <a:lnTo>
                  <a:pt x="936977" y="2332565"/>
                </a:lnTo>
                <a:lnTo>
                  <a:pt x="1005613" y="2507898"/>
                </a:lnTo>
                <a:lnTo>
                  <a:pt x="1032210" y="2587269"/>
                </a:lnTo>
                <a:lnTo>
                  <a:pt x="1051376" y="2631616"/>
                </a:lnTo>
                <a:lnTo>
                  <a:pt x="1076319" y="2702374"/>
                </a:lnTo>
                <a:lnTo>
                  <a:pt x="1102181" y="2745588"/>
                </a:lnTo>
                <a:lnTo>
                  <a:pt x="1175680" y="2921008"/>
                </a:lnTo>
                <a:lnTo>
                  <a:pt x="1197328" y="2971801"/>
                </a:lnTo>
                <a:lnTo>
                  <a:pt x="1273211" y="3111500"/>
                </a:lnTo>
                <a:lnTo>
                  <a:pt x="1291020" y="3148188"/>
                </a:lnTo>
                <a:lnTo>
                  <a:pt x="1317844" y="3190347"/>
                </a:lnTo>
                <a:lnTo>
                  <a:pt x="1343891" y="3245765"/>
                </a:lnTo>
                <a:lnTo>
                  <a:pt x="1412869" y="3349921"/>
                </a:lnTo>
                <a:lnTo>
                  <a:pt x="1447589" y="3409041"/>
                </a:lnTo>
                <a:lnTo>
                  <a:pt x="1463228" y="3431418"/>
                </a:lnTo>
                <a:lnTo>
                  <a:pt x="1539649" y="3594112"/>
                </a:lnTo>
                <a:lnTo>
                  <a:pt x="1612976" y="3708400"/>
                </a:lnTo>
                <a:lnTo>
                  <a:pt x="1689101" y="3826462"/>
                </a:lnTo>
                <a:lnTo>
                  <a:pt x="1773766" y="3981163"/>
                </a:lnTo>
                <a:lnTo>
                  <a:pt x="1849966" y="4119603"/>
                </a:lnTo>
                <a:lnTo>
                  <a:pt x="1936044" y="4301310"/>
                </a:lnTo>
                <a:lnTo>
                  <a:pt x="2005815" y="4431446"/>
                </a:lnTo>
                <a:lnTo>
                  <a:pt x="2076755" y="4561718"/>
                </a:lnTo>
                <a:lnTo>
                  <a:pt x="2146229" y="4724659"/>
                </a:lnTo>
                <a:lnTo>
                  <a:pt x="2230965" y="4948247"/>
                </a:lnTo>
                <a:lnTo>
                  <a:pt x="2286784" y="5118079"/>
                </a:lnTo>
                <a:lnTo>
                  <a:pt x="2340829" y="5286021"/>
                </a:lnTo>
                <a:lnTo>
                  <a:pt x="2394774" y="5464170"/>
                </a:lnTo>
                <a:lnTo>
                  <a:pt x="2463800" y="57277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8700" y="622300"/>
            <a:ext cx="3352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x + 4y = -8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6600" y="419100"/>
            <a:ext cx="6426200" cy="3385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Homework: Pgs. 384 - 385 (4, 12, 14, 23, and 37)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  <p:pic>
        <p:nvPicPr>
          <p:cNvPr id="3" name="Picture 2" descr="clipboard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" y="520700"/>
            <a:ext cx="7591932" cy="44716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 descr="clipboard(1)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5803900"/>
            <a:ext cx="2624835" cy="51206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 descr="clipboard(2).pn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21100" y="914400"/>
            <a:ext cx="2638679" cy="65062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 descr="clipboard(3).pn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0400" y="6578600"/>
            <a:ext cx="7425055" cy="39814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7" name="TextBox 6"/>
          <p:cNvSpPr txBox="1"/>
          <p:nvPr/>
        </p:nvSpPr>
        <p:spPr>
          <a:xfrm>
            <a:off x="1498600" y="0"/>
            <a:ext cx="6604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Go over Homework and Test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55600" y="1400530"/>
            <a:ext cx="2702880" cy="733290"/>
            <a:chOff x="355600" y="1400530"/>
            <a:chExt cx="2702880" cy="733290"/>
          </a:xfrm>
        </p:grpSpPr>
        <p:sp>
          <p:nvSpPr>
            <p:cNvPr id="8" name="Freeform 7"/>
            <p:cNvSpPr/>
            <p:nvPr/>
          </p:nvSpPr>
          <p:spPr>
            <a:xfrm>
              <a:off x="355600" y="1485900"/>
              <a:ext cx="300685" cy="533401"/>
            </a:xfrm>
            <a:custGeom>
              <a:avLst/>
              <a:gdLst/>
              <a:ahLst/>
              <a:cxnLst/>
              <a:rect l="0" t="0" r="0" b="0"/>
              <a:pathLst>
                <a:path w="300685" h="533401">
                  <a:moveTo>
                    <a:pt x="0" y="0"/>
                  </a:moveTo>
                  <a:lnTo>
                    <a:pt x="283501" y="0"/>
                  </a:lnTo>
                  <a:lnTo>
                    <a:pt x="293423" y="4233"/>
                  </a:lnTo>
                  <a:lnTo>
                    <a:pt x="298626" y="11288"/>
                  </a:lnTo>
                  <a:lnTo>
                    <a:pt x="300684" y="20225"/>
                  </a:lnTo>
                  <a:lnTo>
                    <a:pt x="300645" y="30417"/>
                  </a:lnTo>
                  <a:lnTo>
                    <a:pt x="299207" y="41444"/>
                  </a:lnTo>
                  <a:lnTo>
                    <a:pt x="296838" y="53029"/>
                  </a:lnTo>
                  <a:lnTo>
                    <a:pt x="293847" y="64986"/>
                  </a:lnTo>
                  <a:lnTo>
                    <a:pt x="290443" y="77191"/>
                  </a:lnTo>
                  <a:lnTo>
                    <a:pt x="282896" y="102040"/>
                  </a:lnTo>
                  <a:lnTo>
                    <a:pt x="274839" y="127195"/>
                  </a:lnTo>
                  <a:lnTo>
                    <a:pt x="270715" y="141241"/>
                  </a:lnTo>
                  <a:lnTo>
                    <a:pt x="262369" y="171899"/>
                  </a:lnTo>
                  <a:lnTo>
                    <a:pt x="249737" y="220893"/>
                  </a:lnTo>
                  <a:lnTo>
                    <a:pt x="245514" y="236162"/>
                  </a:lnTo>
                  <a:lnTo>
                    <a:pt x="232827" y="279288"/>
                  </a:lnTo>
                  <a:lnTo>
                    <a:pt x="220131" y="325777"/>
                  </a:lnTo>
                  <a:lnTo>
                    <a:pt x="211665" y="353634"/>
                  </a:lnTo>
                  <a:lnTo>
                    <a:pt x="198966" y="393117"/>
                  </a:lnTo>
                  <a:lnTo>
                    <a:pt x="194733" y="407422"/>
                  </a:lnTo>
                  <a:lnTo>
                    <a:pt x="182033" y="453113"/>
                  </a:lnTo>
                  <a:lnTo>
                    <a:pt x="177799" y="467175"/>
                  </a:lnTo>
                  <a:lnTo>
                    <a:pt x="152400" y="533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876300" y="1524000"/>
              <a:ext cx="252508" cy="508001"/>
            </a:xfrm>
            <a:custGeom>
              <a:avLst/>
              <a:gdLst/>
              <a:ahLst/>
              <a:cxnLst/>
              <a:rect l="0" t="0" r="0" b="0"/>
              <a:pathLst>
                <a:path w="252508" h="508001">
                  <a:moveTo>
                    <a:pt x="0" y="0"/>
                  </a:moveTo>
                  <a:lnTo>
                    <a:pt x="13483" y="13483"/>
                  </a:lnTo>
                  <a:lnTo>
                    <a:pt x="20278" y="21689"/>
                  </a:lnTo>
                  <a:lnTo>
                    <a:pt x="27629" y="31392"/>
                  </a:lnTo>
                  <a:lnTo>
                    <a:pt x="35353" y="42095"/>
                  </a:lnTo>
                  <a:lnTo>
                    <a:pt x="43324" y="52052"/>
                  </a:lnTo>
                  <a:lnTo>
                    <a:pt x="51460" y="61512"/>
                  </a:lnTo>
                  <a:lnTo>
                    <a:pt x="59707" y="70641"/>
                  </a:lnTo>
                  <a:lnTo>
                    <a:pt x="76395" y="88311"/>
                  </a:lnTo>
                  <a:lnTo>
                    <a:pt x="116847" y="129392"/>
                  </a:lnTo>
                  <a:lnTo>
                    <a:pt x="125875" y="141294"/>
                  </a:lnTo>
                  <a:lnTo>
                    <a:pt x="133306" y="153463"/>
                  </a:lnTo>
                  <a:lnTo>
                    <a:pt x="139670" y="165808"/>
                  </a:lnTo>
                  <a:lnTo>
                    <a:pt x="148147" y="176861"/>
                  </a:lnTo>
                  <a:lnTo>
                    <a:pt x="158031" y="187052"/>
                  </a:lnTo>
                  <a:lnTo>
                    <a:pt x="168854" y="196668"/>
                  </a:lnTo>
                  <a:lnTo>
                    <a:pt x="188405" y="214878"/>
                  </a:lnTo>
                  <a:lnTo>
                    <a:pt x="223952" y="249564"/>
                  </a:lnTo>
                  <a:lnTo>
                    <a:pt x="249644" y="275106"/>
                  </a:lnTo>
                  <a:lnTo>
                    <a:pt x="252507" y="285004"/>
                  </a:lnTo>
                  <a:lnTo>
                    <a:pt x="251593" y="295836"/>
                  </a:lnTo>
                  <a:lnTo>
                    <a:pt x="248162" y="307290"/>
                  </a:lnTo>
                  <a:lnTo>
                    <a:pt x="243052" y="317749"/>
                  </a:lnTo>
                  <a:lnTo>
                    <a:pt x="236824" y="327544"/>
                  </a:lnTo>
                  <a:lnTo>
                    <a:pt x="229849" y="336896"/>
                  </a:lnTo>
                  <a:lnTo>
                    <a:pt x="222377" y="345952"/>
                  </a:lnTo>
                  <a:lnTo>
                    <a:pt x="214573" y="354813"/>
                  </a:lnTo>
                  <a:lnTo>
                    <a:pt x="206549" y="363542"/>
                  </a:lnTo>
                  <a:lnTo>
                    <a:pt x="198377" y="373594"/>
                  </a:lnTo>
                  <a:lnTo>
                    <a:pt x="190107" y="384529"/>
                  </a:lnTo>
                  <a:lnTo>
                    <a:pt x="181771" y="396053"/>
                  </a:lnTo>
                  <a:lnTo>
                    <a:pt x="171980" y="406557"/>
                  </a:lnTo>
                  <a:lnTo>
                    <a:pt x="161220" y="416382"/>
                  </a:lnTo>
                  <a:lnTo>
                    <a:pt x="149813" y="425755"/>
                  </a:lnTo>
                  <a:lnTo>
                    <a:pt x="139386" y="434825"/>
                  </a:lnTo>
                  <a:lnTo>
                    <a:pt x="129613" y="443694"/>
                  </a:lnTo>
                  <a:lnTo>
                    <a:pt x="111228" y="461075"/>
                  </a:lnTo>
                  <a:lnTo>
                    <a:pt x="102374" y="469661"/>
                  </a:lnTo>
                  <a:lnTo>
                    <a:pt x="76200" y="508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308100" y="1400530"/>
              <a:ext cx="177801" cy="162444"/>
            </a:xfrm>
            <a:custGeom>
              <a:avLst/>
              <a:gdLst/>
              <a:ahLst/>
              <a:cxnLst/>
              <a:rect l="0" t="0" r="0" b="0"/>
              <a:pathLst>
                <a:path w="177801" h="162444">
                  <a:moveTo>
                    <a:pt x="0" y="21870"/>
                  </a:moveTo>
                  <a:lnTo>
                    <a:pt x="13483" y="8386"/>
                  </a:lnTo>
                  <a:lnTo>
                    <a:pt x="23100" y="4414"/>
                  </a:lnTo>
                  <a:lnTo>
                    <a:pt x="35155" y="1766"/>
                  </a:lnTo>
                  <a:lnTo>
                    <a:pt x="48837" y="0"/>
                  </a:lnTo>
                  <a:lnTo>
                    <a:pt x="62191" y="234"/>
                  </a:lnTo>
                  <a:lnTo>
                    <a:pt x="75327" y="1802"/>
                  </a:lnTo>
                  <a:lnTo>
                    <a:pt x="88318" y="4258"/>
                  </a:lnTo>
                  <a:lnTo>
                    <a:pt x="99801" y="10128"/>
                  </a:lnTo>
                  <a:lnTo>
                    <a:pt x="110278" y="18275"/>
                  </a:lnTo>
                  <a:lnTo>
                    <a:pt x="120085" y="27940"/>
                  </a:lnTo>
                  <a:lnTo>
                    <a:pt x="125212" y="40028"/>
                  </a:lnTo>
                  <a:lnTo>
                    <a:pt x="127219" y="53730"/>
                  </a:lnTo>
                  <a:lnTo>
                    <a:pt x="127146" y="68510"/>
                  </a:lnTo>
                  <a:lnTo>
                    <a:pt x="125686" y="82597"/>
                  </a:lnTo>
                  <a:lnTo>
                    <a:pt x="123302" y="96221"/>
                  </a:lnTo>
                  <a:lnTo>
                    <a:pt x="120301" y="109537"/>
                  </a:lnTo>
                  <a:lnTo>
                    <a:pt x="115478" y="121237"/>
                  </a:lnTo>
                  <a:lnTo>
                    <a:pt x="109441" y="131859"/>
                  </a:lnTo>
                  <a:lnTo>
                    <a:pt x="102594" y="141762"/>
                  </a:lnTo>
                  <a:lnTo>
                    <a:pt x="93796" y="149776"/>
                  </a:lnTo>
                  <a:lnTo>
                    <a:pt x="83697" y="156529"/>
                  </a:lnTo>
                  <a:lnTo>
                    <a:pt x="72731" y="162443"/>
                  </a:lnTo>
                  <a:lnTo>
                    <a:pt x="66832" y="162152"/>
                  </a:lnTo>
                  <a:lnTo>
                    <a:pt x="64310" y="157724"/>
                  </a:lnTo>
                  <a:lnTo>
                    <a:pt x="64040" y="150539"/>
                  </a:lnTo>
                  <a:lnTo>
                    <a:pt x="68093" y="144338"/>
                  </a:lnTo>
                  <a:lnTo>
                    <a:pt x="75029" y="138793"/>
                  </a:lnTo>
                  <a:lnTo>
                    <a:pt x="83885" y="133685"/>
                  </a:lnTo>
                  <a:lnTo>
                    <a:pt x="95435" y="130280"/>
                  </a:lnTo>
                  <a:lnTo>
                    <a:pt x="108779" y="128010"/>
                  </a:lnTo>
                  <a:lnTo>
                    <a:pt x="123319" y="126496"/>
                  </a:lnTo>
                  <a:lnTo>
                    <a:pt x="135835" y="128310"/>
                  </a:lnTo>
                  <a:lnTo>
                    <a:pt x="147001" y="132341"/>
                  </a:lnTo>
                  <a:lnTo>
                    <a:pt x="177800" y="161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308100" y="1676400"/>
              <a:ext cx="228601" cy="12701"/>
            </a:xfrm>
            <a:custGeom>
              <a:avLst/>
              <a:gdLst/>
              <a:ahLst/>
              <a:cxnLst/>
              <a:rect l="0" t="0" r="0" b="0"/>
              <a:pathLst>
                <a:path w="228601" h="12701">
                  <a:moveTo>
                    <a:pt x="0" y="12700"/>
                  </a:moveTo>
                  <a:lnTo>
                    <a:pt x="26967" y="12700"/>
                  </a:lnTo>
                  <a:lnTo>
                    <a:pt x="40556" y="11288"/>
                  </a:lnTo>
                  <a:lnTo>
                    <a:pt x="55259" y="8937"/>
                  </a:lnTo>
                  <a:lnTo>
                    <a:pt x="70706" y="5957"/>
                  </a:lnTo>
                  <a:lnTo>
                    <a:pt x="86648" y="3972"/>
                  </a:lnTo>
                  <a:lnTo>
                    <a:pt x="102921" y="2648"/>
                  </a:lnTo>
                  <a:lnTo>
                    <a:pt x="119414" y="1765"/>
                  </a:lnTo>
                  <a:lnTo>
                    <a:pt x="152791" y="784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333500" y="1761268"/>
              <a:ext cx="127555" cy="194533"/>
            </a:xfrm>
            <a:custGeom>
              <a:avLst/>
              <a:gdLst/>
              <a:ahLst/>
              <a:cxnLst/>
              <a:rect l="0" t="0" r="0" b="0"/>
              <a:pathLst>
                <a:path w="127555" h="194533">
                  <a:moveTo>
                    <a:pt x="0" y="42132"/>
                  </a:moveTo>
                  <a:lnTo>
                    <a:pt x="13483" y="28647"/>
                  </a:lnTo>
                  <a:lnTo>
                    <a:pt x="21689" y="23264"/>
                  </a:lnTo>
                  <a:lnTo>
                    <a:pt x="31392" y="18265"/>
                  </a:lnTo>
                  <a:lnTo>
                    <a:pt x="42095" y="13520"/>
                  </a:lnTo>
                  <a:lnTo>
                    <a:pt x="53463" y="8946"/>
                  </a:lnTo>
                  <a:lnTo>
                    <a:pt x="77383" y="101"/>
                  </a:lnTo>
                  <a:lnTo>
                    <a:pt x="88278" y="0"/>
                  </a:lnTo>
                  <a:lnTo>
                    <a:pt x="98363" y="2755"/>
                  </a:lnTo>
                  <a:lnTo>
                    <a:pt x="107908" y="7414"/>
                  </a:lnTo>
                  <a:lnTo>
                    <a:pt x="112861" y="14753"/>
                  </a:lnTo>
                  <a:lnTo>
                    <a:pt x="114752" y="23879"/>
                  </a:lnTo>
                  <a:lnTo>
                    <a:pt x="114601" y="34197"/>
                  </a:lnTo>
                  <a:lnTo>
                    <a:pt x="110267" y="43897"/>
                  </a:lnTo>
                  <a:lnTo>
                    <a:pt x="103145" y="53186"/>
                  </a:lnTo>
                  <a:lnTo>
                    <a:pt x="94163" y="62201"/>
                  </a:lnTo>
                  <a:lnTo>
                    <a:pt x="83942" y="69622"/>
                  </a:lnTo>
                  <a:lnTo>
                    <a:pt x="72894" y="75981"/>
                  </a:lnTo>
                  <a:lnTo>
                    <a:pt x="61296" y="81631"/>
                  </a:lnTo>
                  <a:lnTo>
                    <a:pt x="57797" y="83987"/>
                  </a:lnTo>
                  <a:lnTo>
                    <a:pt x="59698" y="84146"/>
                  </a:lnTo>
                  <a:lnTo>
                    <a:pt x="65199" y="82841"/>
                  </a:lnTo>
                  <a:lnTo>
                    <a:pt x="74510" y="83382"/>
                  </a:lnTo>
                  <a:lnTo>
                    <a:pt x="86362" y="85154"/>
                  </a:lnTo>
                  <a:lnTo>
                    <a:pt x="99908" y="87747"/>
                  </a:lnTo>
                  <a:lnTo>
                    <a:pt x="110350" y="93708"/>
                  </a:lnTo>
                  <a:lnTo>
                    <a:pt x="118722" y="101916"/>
                  </a:lnTo>
                  <a:lnTo>
                    <a:pt x="125714" y="111621"/>
                  </a:lnTo>
                  <a:lnTo>
                    <a:pt x="127554" y="120914"/>
                  </a:lnTo>
                  <a:lnTo>
                    <a:pt x="125958" y="129931"/>
                  </a:lnTo>
                  <a:lnTo>
                    <a:pt x="122072" y="138764"/>
                  </a:lnTo>
                  <a:lnTo>
                    <a:pt x="116659" y="147475"/>
                  </a:lnTo>
                  <a:lnTo>
                    <a:pt x="110228" y="156105"/>
                  </a:lnTo>
                  <a:lnTo>
                    <a:pt x="103118" y="164681"/>
                  </a:lnTo>
                  <a:lnTo>
                    <a:pt x="94145" y="171809"/>
                  </a:lnTo>
                  <a:lnTo>
                    <a:pt x="83930" y="177972"/>
                  </a:lnTo>
                  <a:lnTo>
                    <a:pt x="72887" y="183492"/>
                  </a:lnTo>
                  <a:lnTo>
                    <a:pt x="59880" y="187172"/>
                  </a:lnTo>
                  <a:lnTo>
                    <a:pt x="45564" y="189625"/>
                  </a:lnTo>
                  <a:lnTo>
                    <a:pt x="0" y="1945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689172" y="1422400"/>
              <a:ext cx="139629" cy="609601"/>
            </a:xfrm>
            <a:custGeom>
              <a:avLst/>
              <a:gdLst/>
              <a:ahLst/>
              <a:cxnLst/>
              <a:rect l="0" t="0" r="0" b="0"/>
              <a:pathLst>
                <a:path w="139629" h="609601">
                  <a:moveTo>
                    <a:pt x="139628" y="0"/>
                  </a:moveTo>
                  <a:lnTo>
                    <a:pt x="126143" y="20225"/>
                  </a:lnTo>
                  <a:lnTo>
                    <a:pt x="119349" y="31828"/>
                  </a:lnTo>
                  <a:lnTo>
                    <a:pt x="111998" y="45207"/>
                  </a:lnTo>
                  <a:lnTo>
                    <a:pt x="104274" y="59771"/>
                  </a:lnTo>
                  <a:lnTo>
                    <a:pt x="94892" y="75125"/>
                  </a:lnTo>
                  <a:lnTo>
                    <a:pt x="84404" y="91005"/>
                  </a:lnTo>
                  <a:lnTo>
                    <a:pt x="73178" y="107237"/>
                  </a:lnTo>
                  <a:lnTo>
                    <a:pt x="62872" y="123702"/>
                  </a:lnTo>
                  <a:lnTo>
                    <a:pt x="53180" y="140324"/>
                  </a:lnTo>
                  <a:lnTo>
                    <a:pt x="43896" y="157049"/>
                  </a:lnTo>
                  <a:lnTo>
                    <a:pt x="36295" y="175255"/>
                  </a:lnTo>
                  <a:lnTo>
                    <a:pt x="29817" y="194447"/>
                  </a:lnTo>
                  <a:lnTo>
                    <a:pt x="18856" y="231765"/>
                  </a:lnTo>
                  <a:lnTo>
                    <a:pt x="9281" y="262462"/>
                  </a:lnTo>
                  <a:lnTo>
                    <a:pt x="6163" y="279397"/>
                  </a:lnTo>
                  <a:lnTo>
                    <a:pt x="4085" y="297742"/>
                  </a:lnTo>
                  <a:lnTo>
                    <a:pt x="2699" y="317028"/>
                  </a:lnTo>
                  <a:lnTo>
                    <a:pt x="1775" y="336941"/>
                  </a:lnTo>
                  <a:lnTo>
                    <a:pt x="749" y="377881"/>
                  </a:lnTo>
                  <a:lnTo>
                    <a:pt x="0" y="503864"/>
                  </a:lnTo>
                  <a:lnTo>
                    <a:pt x="4209" y="522176"/>
                  </a:lnTo>
                  <a:lnTo>
                    <a:pt x="11249" y="538617"/>
                  </a:lnTo>
                  <a:lnTo>
                    <a:pt x="50728" y="609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844009" y="1549400"/>
              <a:ext cx="205843" cy="388337"/>
            </a:xfrm>
            <a:custGeom>
              <a:avLst/>
              <a:gdLst/>
              <a:ahLst/>
              <a:cxnLst/>
              <a:rect l="0" t="0" r="0" b="0"/>
              <a:pathLst>
                <a:path w="205843" h="388337">
                  <a:moveTo>
                    <a:pt x="99091" y="0"/>
                  </a:moveTo>
                  <a:lnTo>
                    <a:pt x="85606" y="20225"/>
                  </a:lnTo>
                  <a:lnTo>
                    <a:pt x="80223" y="30417"/>
                  </a:lnTo>
                  <a:lnTo>
                    <a:pt x="75224" y="41444"/>
                  </a:lnTo>
                  <a:lnTo>
                    <a:pt x="70479" y="53029"/>
                  </a:lnTo>
                  <a:lnTo>
                    <a:pt x="65905" y="64986"/>
                  </a:lnTo>
                  <a:lnTo>
                    <a:pt x="57060" y="89560"/>
                  </a:lnTo>
                  <a:lnTo>
                    <a:pt x="31384" y="165157"/>
                  </a:lnTo>
                  <a:lnTo>
                    <a:pt x="27142" y="179249"/>
                  </a:lnTo>
                  <a:lnTo>
                    <a:pt x="14429" y="224639"/>
                  </a:lnTo>
                  <a:lnTo>
                    <a:pt x="5960" y="252239"/>
                  </a:lnTo>
                  <a:lnTo>
                    <a:pt x="3136" y="266937"/>
                  </a:lnTo>
                  <a:lnTo>
                    <a:pt x="1254" y="282380"/>
                  </a:lnTo>
                  <a:lnTo>
                    <a:pt x="0" y="298320"/>
                  </a:lnTo>
                  <a:lnTo>
                    <a:pt x="1986" y="313180"/>
                  </a:lnTo>
                  <a:lnTo>
                    <a:pt x="6132" y="327320"/>
                  </a:lnTo>
                  <a:lnTo>
                    <a:pt x="11718" y="340980"/>
                  </a:lnTo>
                  <a:lnTo>
                    <a:pt x="18264" y="352909"/>
                  </a:lnTo>
                  <a:lnTo>
                    <a:pt x="25451" y="363683"/>
                  </a:lnTo>
                  <a:lnTo>
                    <a:pt x="33064" y="373689"/>
                  </a:lnTo>
                  <a:lnTo>
                    <a:pt x="43784" y="380359"/>
                  </a:lnTo>
                  <a:lnTo>
                    <a:pt x="56575" y="384806"/>
                  </a:lnTo>
                  <a:lnTo>
                    <a:pt x="70747" y="387770"/>
                  </a:lnTo>
                  <a:lnTo>
                    <a:pt x="84428" y="388336"/>
                  </a:lnTo>
                  <a:lnTo>
                    <a:pt x="97782" y="387301"/>
                  </a:lnTo>
                  <a:lnTo>
                    <a:pt x="110918" y="385201"/>
                  </a:lnTo>
                  <a:lnTo>
                    <a:pt x="123909" y="380978"/>
                  </a:lnTo>
                  <a:lnTo>
                    <a:pt x="136803" y="375341"/>
                  </a:lnTo>
                  <a:lnTo>
                    <a:pt x="149632" y="368760"/>
                  </a:lnTo>
                  <a:lnTo>
                    <a:pt x="162418" y="360140"/>
                  </a:lnTo>
                  <a:lnTo>
                    <a:pt x="175176" y="350160"/>
                  </a:lnTo>
                  <a:lnTo>
                    <a:pt x="187914" y="339273"/>
                  </a:lnTo>
                  <a:lnTo>
                    <a:pt x="196406" y="326371"/>
                  </a:lnTo>
                  <a:lnTo>
                    <a:pt x="202068" y="312125"/>
                  </a:lnTo>
                  <a:lnTo>
                    <a:pt x="205842" y="296983"/>
                  </a:lnTo>
                  <a:lnTo>
                    <a:pt x="205536" y="282655"/>
                  </a:lnTo>
                  <a:lnTo>
                    <a:pt x="202510" y="268870"/>
                  </a:lnTo>
                  <a:lnTo>
                    <a:pt x="197670" y="255447"/>
                  </a:lnTo>
                  <a:lnTo>
                    <a:pt x="190210" y="247909"/>
                  </a:lnTo>
                  <a:lnTo>
                    <a:pt x="181004" y="244294"/>
                  </a:lnTo>
                  <a:lnTo>
                    <a:pt x="170633" y="243296"/>
                  </a:lnTo>
                  <a:lnTo>
                    <a:pt x="159485" y="245453"/>
                  </a:lnTo>
                  <a:lnTo>
                    <a:pt x="147820" y="249713"/>
                  </a:lnTo>
                  <a:lnTo>
                    <a:pt x="135810" y="255375"/>
                  </a:lnTo>
                  <a:lnTo>
                    <a:pt x="124982" y="261972"/>
                  </a:lnTo>
                  <a:lnTo>
                    <a:pt x="114940" y="269192"/>
                  </a:lnTo>
                  <a:lnTo>
                    <a:pt x="105423" y="276828"/>
                  </a:lnTo>
                  <a:lnTo>
                    <a:pt x="96257" y="286152"/>
                  </a:lnTo>
                  <a:lnTo>
                    <a:pt x="87324" y="296601"/>
                  </a:lnTo>
                  <a:lnTo>
                    <a:pt x="60991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126096" y="1741003"/>
              <a:ext cx="142004" cy="392817"/>
            </a:xfrm>
            <a:custGeom>
              <a:avLst/>
              <a:gdLst/>
              <a:ahLst/>
              <a:cxnLst/>
              <a:rect l="0" t="0" r="0" b="0"/>
              <a:pathLst>
                <a:path w="142004" h="392817">
                  <a:moveTo>
                    <a:pt x="96404" y="36997"/>
                  </a:moveTo>
                  <a:lnTo>
                    <a:pt x="96404" y="10029"/>
                  </a:lnTo>
                  <a:lnTo>
                    <a:pt x="90759" y="3496"/>
                  </a:lnTo>
                  <a:lnTo>
                    <a:pt x="81352" y="551"/>
                  </a:lnTo>
                  <a:lnTo>
                    <a:pt x="69436" y="0"/>
                  </a:lnTo>
                  <a:lnTo>
                    <a:pt x="58669" y="2454"/>
                  </a:lnTo>
                  <a:lnTo>
                    <a:pt x="48670" y="6913"/>
                  </a:lnTo>
                  <a:lnTo>
                    <a:pt x="39181" y="12707"/>
                  </a:lnTo>
                  <a:lnTo>
                    <a:pt x="30033" y="19393"/>
                  </a:lnTo>
                  <a:lnTo>
                    <a:pt x="21112" y="26672"/>
                  </a:lnTo>
                  <a:lnTo>
                    <a:pt x="12343" y="34347"/>
                  </a:lnTo>
                  <a:lnTo>
                    <a:pt x="6496" y="46519"/>
                  </a:lnTo>
                  <a:lnTo>
                    <a:pt x="2599" y="61689"/>
                  </a:lnTo>
                  <a:lnTo>
                    <a:pt x="0" y="78858"/>
                  </a:lnTo>
                  <a:lnTo>
                    <a:pt x="1090" y="94538"/>
                  </a:lnTo>
                  <a:lnTo>
                    <a:pt x="4639" y="109224"/>
                  </a:lnTo>
                  <a:lnTo>
                    <a:pt x="9827" y="123248"/>
                  </a:lnTo>
                  <a:lnTo>
                    <a:pt x="17519" y="131186"/>
                  </a:lnTo>
                  <a:lnTo>
                    <a:pt x="26881" y="135067"/>
                  </a:lnTo>
                  <a:lnTo>
                    <a:pt x="37355" y="136244"/>
                  </a:lnTo>
                  <a:lnTo>
                    <a:pt x="47160" y="134206"/>
                  </a:lnTo>
                  <a:lnTo>
                    <a:pt x="56519" y="130025"/>
                  </a:lnTo>
                  <a:lnTo>
                    <a:pt x="65580" y="124415"/>
                  </a:lnTo>
                  <a:lnTo>
                    <a:pt x="74444" y="117854"/>
                  </a:lnTo>
                  <a:lnTo>
                    <a:pt x="83175" y="110657"/>
                  </a:lnTo>
                  <a:lnTo>
                    <a:pt x="91818" y="103037"/>
                  </a:lnTo>
                  <a:lnTo>
                    <a:pt x="97580" y="92312"/>
                  </a:lnTo>
                  <a:lnTo>
                    <a:pt x="101421" y="79518"/>
                  </a:lnTo>
                  <a:lnTo>
                    <a:pt x="103982" y="65344"/>
                  </a:lnTo>
                  <a:lnTo>
                    <a:pt x="104278" y="60128"/>
                  </a:lnTo>
                  <a:lnTo>
                    <a:pt x="103064" y="60884"/>
                  </a:lnTo>
                  <a:lnTo>
                    <a:pt x="100844" y="65622"/>
                  </a:lnTo>
                  <a:lnTo>
                    <a:pt x="97953" y="73013"/>
                  </a:lnTo>
                  <a:lnTo>
                    <a:pt x="90977" y="92515"/>
                  </a:lnTo>
                  <a:lnTo>
                    <a:pt x="87141" y="105053"/>
                  </a:lnTo>
                  <a:lnTo>
                    <a:pt x="79117" y="134037"/>
                  </a:lnTo>
                  <a:lnTo>
                    <a:pt x="76412" y="149668"/>
                  </a:lnTo>
                  <a:lnTo>
                    <a:pt x="74609" y="165733"/>
                  </a:lnTo>
                  <a:lnTo>
                    <a:pt x="73407" y="182087"/>
                  </a:lnTo>
                  <a:lnTo>
                    <a:pt x="69784" y="197224"/>
                  </a:lnTo>
                  <a:lnTo>
                    <a:pt x="64546" y="211548"/>
                  </a:lnTo>
                  <a:lnTo>
                    <a:pt x="51200" y="240164"/>
                  </a:lnTo>
                  <a:lnTo>
                    <a:pt x="35861" y="271697"/>
                  </a:lnTo>
                  <a:lnTo>
                    <a:pt x="29231" y="286597"/>
                  </a:lnTo>
                  <a:lnTo>
                    <a:pt x="23399" y="300763"/>
                  </a:lnTo>
                  <a:lnTo>
                    <a:pt x="18101" y="314441"/>
                  </a:lnTo>
                  <a:lnTo>
                    <a:pt x="8450" y="340928"/>
                  </a:lnTo>
                  <a:lnTo>
                    <a:pt x="3901" y="353917"/>
                  </a:lnTo>
                  <a:lnTo>
                    <a:pt x="3691" y="365399"/>
                  </a:lnTo>
                  <a:lnTo>
                    <a:pt x="6373" y="375876"/>
                  </a:lnTo>
                  <a:lnTo>
                    <a:pt x="10983" y="385683"/>
                  </a:lnTo>
                  <a:lnTo>
                    <a:pt x="18290" y="390810"/>
                  </a:lnTo>
                  <a:lnTo>
                    <a:pt x="27395" y="392816"/>
                  </a:lnTo>
                  <a:lnTo>
                    <a:pt x="37697" y="392743"/>
                  </a:lnTo>
                  <a:lnTo>
                    <a:pt x="48799" y="391283"/>
                  </a:lnTo>
                  <a:lnTo>
                    <a:pt x="60434" y="388899"/>
                  </a:lnTo>
                  <a:lnTo>
                    <a:pt x="72424" y="385898"/>
                  </a:lnTo>
                  <a:lnTo>
                    <a:pt x="83239" y="381075"/>
                  </a:lnTo>
                  <a:lnTo>
                    <a:pt x="93272" y="375038"/>
                  </a:lnTo>
                  <a:lnTo>
                    <a:pt x="102782" y="368191"/>
                  </a:lnTo>
                  <a:lnTo>
                    <a:pt x="111945" y="359393"/>
                  </a:lnTo>
                  <a:lnTo>
                    <a:pt x="120876" y="349294"/>
                  </a:lnTo>
                  <a:lnTo>
                    <a:pt x="129651" y="338328"/>
                  </a:lnTo>
                  <a:lnTo>
                    <a:pt x="135502" y="325373"/>
                  </a:lnTo>
                  <a:lnTo>
                    <a:pt x="139403" y="311092"/>
                  </a:lnTo>
                  <a:lnTo>
                    <a:pt x="142003" y="295927"/>
                  </a:lnTo>
                  <a:lnTo>
                    <a:pt x="140914" y="282994"/>
                  </a:lnTo>
                  <a:lnTo>
                    <a:pt x="137366" y="271551"/>
                  </a:lnTo>
                  <a:lnTo>
                    <a:pt x="132179" y="261099"/>
                  </a:lnTo>
                  <a:lnTo>
                    <a:pt x="124487" y="251310"/>
                  </a:lnTo>
                  <a:lnTo>
                    <a:pt x="115126" y="241961"/>
                  </a:lnTo>
                  <a:lnTo>
                    <a:pt x="58304" y="2020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349500" y="1727200"/>
              <a:ext cx="203201" cy="12701"/>
            </a:xfrm>
            <a:custGeom>
              <a:avLst/>
              <a:gdLst/>
              <a:ahLst/>
              <a:cxnLst/>
              <a:rect l="0" t="0" r="0" b="0"/>
              <a:pathLst>
                <a:path w="203201" h="12701">
                  <a:moveTo>
                    <a:pt x="0" y="0"/>
                  </a:moveTo>
                  <a:lnTo>
                    <a:pt x="26967" y="6742"/>
                  </a:lnTo>
                  <a:lnTo>
                    <a:pt x="40556" y="8727"/>
                  </a:lnTo>
                  <a:lnTo>
                    <a:pt x="55259" y="10051"/>
                  </a:lnTo>
                  <a:lnTo>
                    <a:pt x="70706" y="10934"/>
                  </a:lnTo>
                  <a:lnTo>
                    <a:pt x="102921" y="11915"/>
                  </a:lnTo>
                  <a:lnTo>
                    <a:pt x="2032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413000" y="1663700"/>
              <a:ext cx="12701" cy="228601"/>
            </a:xfrm>
            <a:custGeom>
              <a:avLst/>
              <a:gdLst/>
              <a:ahLst/>
              <a:cxnLst/>
              <a:rect l="0" t="0" r="0" b="0"/>
              <a:pathLst>
                <a:path w="12701" h="228601">
                  <a:moveTo>
                    <a:pt x="12700" y="0"/>
                  </a:moveTo>
                  <a:lnTo>
                    <a:pt x="12700" y="119414"/>
                  </a:lnTo>
                  <a:lnTo>
                    <a:pt x="11288" y="134642"/>
                  </a:lnTo>
                  <a:lnTo>
                    <a:pt x="8937" y="149028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628900" y="1562100"/>
              <a:ext cx="25401" cy="330201"/>
            </a:xfrm>
            <a:custGeom>
              <a:avLst/>
              <a:gdLst/>
              <a:ahLst/>
              <a:cxnLst/>
              <a:rect l="0" t="0" r="0" b="0"/>
              <a:pathLst>
                <a:path w="25401" h="330201">
                  <a:moveTo>
                    <a:pt x="25400" y="0"/>
                  </a:moveTo>
                  <a:lnTo>
                    <a:pt x="18657" y="40451"/>
                  </a:lnTo>
                  <a:lnTo>
                    <a:pt x="16672" y="59423"/>
                  </a:lnTo>
                  <a:lnTo>
                    <a:pt x="15348" y="79126"/>
                  </a:lnTo>
                  <a:lnTo>
                    <a:pt x="14465" y="99317"/>
                  </a:lnTo>
                  <a:lnTo>
                    <a:pt x="12465" y="118423"/>
                  </a:lnTo>
                  <a:lnTo>
                    <a:pt x="9721" y="136804"/>
                  </a:lnTo>
                  <a:lnTo>
                    <a:pt x="6481" y="154702"/>
                  </a:lnTo>
                  <a:lnTo>
                    <a:pt x="4320" y="173690"/>
                  </a:lnTo>
                  <a:lnTo>
                    <a:pt x="2880" y="193404"/>
                  </a:lnTo>
                  <a:lnTo>
                    <a:pt x="1280" y="232713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780177" y="1535706"/>
              <a:ext cx="147803" cy="320584"/>
            </a:xfrm>
            <a:custGeom>
              <a:avLst/>
              <a:gdLst/>
              <a:ahLst/>
              <a:cxnLst/>
              <a:rect l="0" t="0" r="0" b="0"/>
              <a:pathLst>
                <a:path w="147803" h="320584">
                  <a:moveTo>
                    <a:pt x="102723" y="26394"/>
                  </a:moveTo>
                  <a:lnTo>
                    <a:pt x="89238" y="6168"/>
                  </a:lnTo>
                  <a:lnTo>
                    <a:pt x="81033" y="1621"/>
                  </a:lnTo>
                  <a:lnTo>
                    <a:pt x="71330" y="0"/>
                  </a:lnTo>
                  <a:lnTo>
                    <a:pt x="60627" y="331"/>
                  </a:lnTo>
                  <a:lnTo>
                    <a:pt x="49259" y="1963"/>
                  </a:lnTo>
                  <a:lnTo>
                    <a:pt x="37447" y="4462"/>
                  </a:lnTo>
                  <a:lnTo>
                    <a:pt x="25339" y="7539"/>
                  </a:lnTo>
                  <a:lnTo>
                    <a:pt x="15856" y="13824"/>
                  </a:lnTo>
                  <a:lnTo>
                    <a:pt x="8122" y="22247"/>
                  </a:lnTo>
                  <a:lnTo>
                    <a:pt x="1556" y="32096"/>
                  </a:lnTo>
                  <a:lnTo>
                    <a:pt x="0" y="44306"/>
                  </a:lnTo>
                  <a:lnTo>
                    <a:pt x="1785" y="58091"/>
                  </a:lnTo>
                  <a:lnTo>
                    <a:pt x="5798" y="72925"/>
                  </a:lnTo>
                  <a:lnTo>
                    <a:pt x="12706" y="87048"/>
                  </a:lnTo>
                  <a:lnTo>
                    <a:pt x="21545" y="100697"/>
                  </a:lnTo>
                  <a:lnTo>
                    <a:pt x="31671" y="114029"/>
                  </a:lnTo>
                  <a:lnTo>
                    <a:pt x="42655" y="127150"/>
                  </a:lnTo>
                  <a:lnTo>
                    <a:pt x="54211" y="140132"/>
                  </a:lnTo>
                  <a:lnTo>
                    <a:pt x="66148" y="153019"/>
                  </a:lnTo>
                  <a:lnTo>
                    <a:pt x="78339" y="167255"/>
                  </a:lnTo>
                  <a:lnTo>
                    <a:pt x="90701" y="182390"/>
                  </a:lnTo>
                  <a:lnTo>
                    <a:pt x="103174" y="198124"/>
                  </a:lnTo>
                  <a:lnTo>
                    <a:pt x="114313" y="212847"/>
                  </a:lnTo>
                  <a:lnTo>
                    <a:pt x="134214" y="240495"/>
                  </a:lnTo>
                  <a:lnTo>
                    <a:pt x="140650" y="255206"/>
                  </a:lnTo>
                  <a:lnTo>
                    <a:pt x="144941" y="270657"/>
                  </a:lnTo>
                  <a:lnTo>
                    <a:pt x="147802" y="286603"/>
                  </a:lnTo>
                  <a:lnTo>
                    <a:pt x="145475" y="298644"/>
                  </a:lnTo>
                  <a:lnTo>
                    <a:pt x="139691" y="308083"/>
                  </a:lnTo>
                  <a:lnTo>
                    <a:pt x="131602" y="315786"/>
                  </a:lnTo>
                  <a:lnTo>
                    <a:pt x="121975" y="319511"/>
                  </a:lnTo>
                  <a:lnTo>
                    <a:pt x="111324" y="320583"/>
                  </a:lnTo>
                  <a:lnTo>
                    <a:pt x="99990" y="319886"/>
                  </a:lnTo>
                  <a:lnTo>
                    <a:pt x="91023" y="315189"/>
                  </a:lnTo>
                  <a:lnTo>
                    <a:pt x="83634" y="307824"/>
                  </a:lnTo>
                  <a:lnTo>
                    <a:pt x="77297" y="298680"/>
                  </a:lnTo>
                  <a:lnTo>
                    <a:pt x="73072" y="286940"/>
                  </a:lnTo>
                  <a:lnTo>
                    <a:pt x="70255" y="273469"/>
                  </a:lnTo>
                  <a:lnTo>
                    <a:pt x="68378" y="258844"/>
                  </a:lnTo>
                  <a:lnTo>
                    <a:pt x="69948" y="244860"/>
                  </a:lnTo>
                  <a:lnTo>
                    <a:pt x="73817" y="231305"/>
                  </a:lnTo>
                  <a:lnTo>
                    <a:pt x="79219" y="218034"/>
                  </a:lnTo>
                  <a:lnTo>
                    <a:pt x="84231" y="204954"/>
                  </a:lnTo>
                  <a:lnTo>
                    <a:pt x="93564" y="179132"/>
                  </a:lnTo>
                  <a:lnTo>
                    <a:pt x="119595" y="102623"/>
                  </a:lnTo>
                  <a:lnTo>
                    <a:pt x="122438" y="88502"/>
                  </a:lnTo>
                  <a:lnTo>
                    <a:pt x="124333" y="73444"/>
                  </a:lnTo>
                  <a:lnTo>
                    <a:pt x="115423" y="263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870200" y="1447800"/>
              <a:ext cx="188280" cy="558801"/>
            </a:xfrm>
            <a:custGeom>
              <a:avLst/>
              <a:gdLst/>
              <a:ahLst/>
              <a:cxnLst/>
              <a:rect l="0" t="0" r="0" b="0"/>
              <a:pathLst>
                <a:path w="188280" h="558801">
                  <a:moveTo>
                    <a:pt x="50800" y="0"/>
                  </a:moveTo>
                  <a:lnTo>
                    <a:pt x="103829" y="53029"/>
                  </a:lnTo>
                  <a:lnTo>
                    <a:pt x="114375" y="64986"/>
                  </a:lnTo>
                  <a:lnTo>
                    <a:pt x="124228" y="77191"/>
                  </a:lnTo>
                  <a:lnTo>
                    <a:pt x="133618" y="89560"/>
                  </a:lnTo>
                  <a:lnTo>
                    <a:pt x="142701" y="103451"/>
                  </a:lnTo>
                  <a:lnTo>
                    <a:pt x="151578" y="118356"/>
                  </a:lnTo>
                  <a:lnTo>
                    <a:pt x="160319" y="133937"/>
                  </a:lnTo>
                  <a:lnTo>
                    <a:pt x="166146" y="151380"/>
                  </a:lnTo>
                  <a:lnTo>
                    <a:pt x="170030" y="170064"/>
                  </a:lnTo>
                  <a:lnTo>
                    <a:pt x="172620" y="189576"/>
                  </a:lnTo>
                  <a:lnTo>
                    <a:pt x="175758" y="208228"/>
                  </a:lnTo>
                  <a:lnTo>
                    <a:pt x="179261" y="226308"/>
                  </a:lnTo>
                  <a:lnTo>
                    <a:pt x="183007" y="244005"/>
                  </a:lnTo>
                  <a:lnTo>
                    <a:pt x="185504" y="262859"/>
                  </a:lnTo>
                  <a:lnTo>
                    <a:pt x="187169" y="282483"/>
                  </a:lnTo>
                  <a:lnTo>
                    <a:pt x="188279" y="302622"/>
                  </a:lnTo>
                  <a:lnTo>
                    <a:pt x="186197" y="321692"/>
                  </a:lnTo>
                  <a:lnTo>
                    <a:pt x="181987" y="340050"/>
                  </a:lnTo>
                  <a:lnTo>
                    <a:pt x="176358" y="357933"/>
                  </a:lnTo>
                  <a:lnTo>
                    <a:pt x="169783" y="374089"/>
                  </a:lnTo>
                  <a:lnTo>
                    <a:pt x="162577" y="389092"/>
                  </a:lnTo>
                  <a:lnTo>
                    <a:pt x="154951" y="403328"/>
                  </a:lnTo>
                  <a:lnTo>
                    <a:pt x="145634" y="418463"/>
                  </a:lnTo>
                  <a:lnTo>
                    <a:pt x="135189" y="434197"/>
                  </a:lnTo>
                  <a:lnTo>
                    <a:pt x="123993" y="450332"/>
                  </a:lnTo>
                  <a:lnTo>
                    <a:pt x="110884" y="463910"/>
                  </a:lnTo>
                  <a:lnTo>
                    <a:pt x="96500" y="475784"/>
                  </a:lnTo>
                  <a:lnTo>
                    <a:pt x="81267" y="486523"/>
                  </a:lnTo>
                  <a:lnTo>
                    <a:pt x="68289" y="496504"/>
                  </a:lnTo>
                  <a:lnTo>
                    <a:pt x="56815" y="505980"/>
                  </a:lnTo>
                  <a:lnTo>
                    <a:pt x="46343" y="515120"/>
                  </a:lnTo>
                  <a:lnTo>
                    <a:pt x="36540" y="524035"/>
                  </a:lnTo>
                  <a:lnTo>
                    <a:pt x="0" y="558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435600" y="1387830"/>
            <a:ext cx="2959643" cy="744155"/>
            <a:chOff x="5435600" y="1387830"/>
            <a:chExt cx="2959643" cy="744155"/>
          </a:xfrm>
        </p:grpSpPr>
        <p:sp>
          <p:nvSpPr>
            <p:cNvPr id="22" name="Freeform 21"/>
            <p:cNvSpPr/>
            <p:nvPr/>
          </p:nvSpPr>
          <p:spPr>
            <a:xfrm>
              <a:off x="5540220" y="1387830"/>
              <a:ext cx="174781" cy="227478"/>
            </a:xfrm>
            <a:custGeom>
              <a:avLst/>
              <a:gdLst/>
              <a:ahLst/>
              <a:cxnLst/>
              <a:rect l="0" t="0" r="0" b="0"/>
              <a:pathLst>
                <a:path w="174781" h="227478">
                  <a:moveTo>
                    <a:pt x="9680" y="21870"/>
                  </a:moveTo>
                  <a:lnTo>
                    <a:pt x="23164" y="8386"/>
                  </a:lnTo>
                  <a:lnTo>
                    <a:pt x="34191" y="4414"/>
                  </a:lnTo>
                  <a:lnTo>
                    <a:pt x="48598" y="1766"/>
                  </a:lnTo>
                  <a:lnTo>
                    <a:pt x="65259" y="0"/>
                  </a:lnTo>
                  <a:lnTo>
                    <a:pt x="80599" y="234"/>
                  </a:lnTo>
                  <a:lnTo>
                    <a:pt x="95059" y="1802"/>
                  </a:lnTo>
                  <a:lnTo>
                    <a:pt x="108933" y="4258"/>
                  </a:lnTo>
                  <a:lnTo>
                    <a:pt x="121004" y="10128"/>
                  </a:lnTo>
                  <a:lnTo>
                    <a:pt x="131874" y="18275"/>
                  </a:lnTo>
                  <a:lnTo>
                    <a:pt x="141942" y="27940"/>
                  </a:lnTo>
                  <a:lnTo>
                    <a:pt x="148655" y="40028"/>
                  </a:lnTo>
                  <a:lnTo>
                    <a:pt x="153130" y="53731"/>
                  </a:lnTo>
                  <a:lnTo>
                    <a:pt x="156113" y="68510"/>
                  </a:lnTo>
                  <a:lnTo>
                    <a:pt x="156691" y="82597"/>
                  </a:lnTo>
                  <a:lnTo>
                    <a:pt x="155665" y="96221"/>
                  </a:lnTo>
                  <a:lnTo>
                    <a:pt x="153570" y="109537"/>
                  </a:lnTo>
                  <a:lnTo>
                    <a:pt x="149351" y="122648"/>
                  </a:lnTo>
                  <a:lnTo>
                    <a:pt x="143716" y="135622"/>
                  </a:lnTo>
                  <a:lnTo>
                    <a:pt x="137137" y="148504"/>
                  </a:lnTo>
                  <a:lnTo>
                    <a:pt x="128518" y="159915"/>
                  </a:lnTo>
                  <a:lnTo>
                    <a:pt x="118538" y="170344"/>
                  </a:lnTo>
                  <a:lnTo>
                    <a:pt x="107652" y="180119"/>
                  </a:lnTo>
                  <a:lnTo>
                    <a:pt x="96161" y="189458"/>
                  </a:lnTo>
                  <a:lnTo>
                    <a:pt x="84267" y="198506"/>
                  </a:lnTo>
                  <a:lnTo>
                    <a:pt x="72105" y="207361"/>
                  </a:lnTo>
                  <a:lnTo>
                    <a:pt x="59763" y="214675"/>
                  </a:lnTo>
                  <a:lnTo>
                    <a:pt x="47302" y="220962"/>
                  </a:lnTo>
                  <a:lnTo>
                    <a:pt x="34761" y="226564"/>
                  </a:lnTo>
                  <a:lnTo>
                    <a:pt x="23578" y="227477"/>
                  </a:lnTo>
                  <a:lnTo>
                    <a:pt x="13301" y="225264"/>
                  </a:lnTo>
                  <a:lnTo>
                    <a:pt x="3627" y="220966"/>
                  </a:lnTo>
                  <a:lnTo>
                    <a:pt x="0" y="213867"/>
                  </a:lnTo>
                  <a:lnTo>
                    <a:pt x="404" y="204901"/>
                  </a:lnTo>
                  <a:lnTo>
                    <a:pt x="3496" y="194691"/>
                  </a:lnTo>
                  <a:lnTo>
                    <a:pt x="9790" y="186472"/>
                  </a:lnTo>
                  <a:lnTo>
                    <a:pt x="18220" y="179583"/>
                  </a:lnTo>
                  <a:lnTo>
                    <a:pt x="28073" y="173578"/>
                  </a:lnTo>
                  <a:lnTo>
                    <a:pt x="40287" y="170986"/>
                  </a:lnTo>
                  <a:lnTo>
                    <a:pt x="54073" y="170670"/>
                  </a:lnTo>
                  <a:lnTo>
                    <a:pt x="68908" y="171870"/>
                  </a:lnTo>
                  <a:lnTo>
                    <a:pt x="81621" y="175492"/>
                  </a:lnTo>
                  <a:lnTo>
                    <a:pt x="92918" y="180729"/>
                  </a:lnTo>
                  <a:lnTo>
                    <a:pt x="103272" y="187042"/>
                  </a:lnTo>
                  <a:lnTo>
                    <a:pt x="114408" y="192663"/>
                  </a:lnTo>
                  <a:lnTo>
                    <a:pt x="126065" y="197820"/>
                  </a:lnTo>
                  <a:lnTo>
                    <a:pt x="174780" y="212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435600" y="1676400"/>
              <a:ext cx="292101" cy="12701"/>
            </a:xfrm>
            <a:custGeom>
              <a:avLst/>
              <a:gdLst/>
              <a:ahLst/>
              <a:cxnLst/>
              <a:rect l="0" t="0" r="0" b="0"/>
              <a:pathLst>
                <a:path w="292101" h="12701">
                  <a:moveTo>
                    <a:pt x="0" y="12700"/>
                  </a:moveTo>
                  <a:lnTo>
                    <a:pt x="142525" y="12700"/>
                  </a:lnTo>
                  <a:lnTo>
                    <a:pt x="158517" y="11288"/>
                  </a:lnTo>
                  <a:lnTo>
                    <a:pt x="173411" y="8937"/>
                  </a:lnTo>
                  <a:lnTo>
                    <a:pt x="187574" y="5957"/>
                  </a:lnTo>
                  <a:lnTo>
                    <a:pt x="202660" y="3972"/>
                  </a:lnTo>
                  <a:lnTo>
                    <a:pt x="218362" y="2648"/>
                  </a:lnTo>
                  <a:lnTo>
                    <a:pt x="2921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486400" y="1767065"/>
              <a:ext cx="199385" cy="180905"/>
            </a:xfrm>
            <a:custGeom>
              <a:avLst/>
              <a:gdLst/>
              <a:ahLst/>
              <a:cxnLst/>
              <a:rect l="0" t="0" r="0" b="0"/>
              <a:pathLst>
                <a:path w="199385" h="180905">
                  <a:moveTo>
                    <a:pt x="63500" y="10935"/>
                  </a:moveTo>
                  <a:lnTo>
                    <a:pt x="90468" y="4192"/>
                  </a:lnTo>
                  <a:lnTo>
                    <a:pt x="104056" y="2207"/>
                  </a:lnTo>
                  <a:lnTo>
                    <a:pt x="118759" y="883"/>
                  </a:lnTo>
                  <a:lnTo>
                    <a:pt x="134206" y="0"/>
                  </a:lnTo>
                  <a:lnTo>
                    <a:pt x="150148" y="823"/>
                  </a:lnTo>
                  <a:lnTo>
                    <a:pt x="166421" y="2782"/>
                  </a:lnTo>
                  <a:lnTo>
                    <a:pt x="182914" y="5500"/>
                  </a:lnTo>
                  <a:lnTo>
                    <a:pt x="192498" y="12956"/>
                  </a:lnTo>
                  <a:lnTo>
                    <a:pt x="197476" y="23571"/>
                  </a:lnTo>
                  <a:lnTo>
                    <a:pt x="199384" y="36292"/>
                  </a:lnTo>
                  <a:lnTo>
                    <a:pt x="195011" y="47595"/>
                  </a:lnTo>
                  <a:lnTo>
                    <a:pt x="186452" y="57953"/>
                  </a:lnTo>
                  <a:lnTo>
                    <a:pt x="175101" y="67680"/>
                  </a:lnTo>
                  <a:lnTo>
                    <a:pt x="161890" y="75576"/>
                  </a:lnTo>
                  <a:lnTo>
                    <a:pt x="147437" y="82251"/>
                  </a:lnTo>
                  <a:lnTo>
                    <a:pt x="132158" y="88112"/>
                  </a:lnTo>
                  <a:lnTo>
                    <a:pt x="127616" y="92019"/>
                  </a:lnTo>
                  <a:lnTo>
                    <a:pt x="130233" y="94625"/>
                  </a:lnTo>
                  <a:lnTo>
                    <a:pt x="137622" y="96361"/>
                  </a:lnTo>
                  <a:lnTo>
                    <a:pt x="145370" y="100341"/>
                  </a:lnTo>
                  <a:lnTo>
                    <a:pt x="153358" y="105817"/>
                  </a:lnTo>
                  <a:lnTo>
                    <a:pt x="161505" y="112289"/>
                  </a:lnTo>
                  <a:lnTo>
                    <a:pt x="165525" y="120838"/>
                  </a:lnTo>
                  <a:lnTo>
                    <a:pt x="166794" y="130770"/>
                  </a:lnTo>
                  <a:lnTo>
                    <a:pt x="166230" y="141625"/>
                  </a:lnTo>
                  <a:lnTo>
                    <a:pt x="160208" y="150273"/>
                  </a:lnTo>
                  <a:lnTo>
                    <a:pt x="150550" y="157449"/>
                  </a:lnTo>
                  <a:lnTo>
                    <a:pt x="138466" y="163644"/>
                  </a:lnTo>
                  <a:lnTo>
                    <a:pt x="126177" y="169185"/>
                  </a:lnTo>
                  <a:lnTo>
                    <a:pt x="113751" y="174291"/>
                  </a:lnTo>
                  <a:lnTo>
                    <a:pt x="101234" y="179105"/>
                  </a:lnTo>
                  <a:lnTo>
                    <a:pt x="87245" y="180904"/>
                  </a:lnTo>
                  <a:lnTo>
                    <a:pt x="72274" y="180692"/>
                  </a:lnTo>
                  <a:lnTo>
                    <a:pt x="0" y="176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854937" y="1485900"/>
              <a:ext cx="101364" cy="546101"/>
            </a:xfrm>
            <a:custGeom>
              <a:avLst/>
              <a:gdLst/>
              <a:ahLst/>
              <a:cxnLst/>
              <a:rect l="0" t="0" r="0" b="0"/>
              <a:pathLst>
                <a:path w="101364" h="546101">
                  <a:moveTo>
                    <a:pt x="88663" y="0"/>
                  </a:moveTo>
                  <a:lnTo>
                    <a:pt x="81921" y="20225"/>
                  </a:lnTo>
                  <a:lnTo>
                    <a:pt x="77112" y="30417"/>
                  </a:lnTo>
                  <a:lnTo>
                    <a:pt x="71085" y="41444"/>
                  </a:lnTo>
                  <a:lnTo>
                    <a:pt x="64244" y="53029"/>
                  </a:lnTo>
                  <a:lnTo>
                    <a:pt x="56861" y="67808"/>
                  </a:lnTo>
                  <a:lnTo>
                    <a:pt x="49118" y="84716"/>
                  </a:lnTo>
                  <a:lnTo>
                    <a:pt x="41132" y="103044"/>
                  </a:lnTo>
                  <a:lnTo>
                    <a:pt x="34398" y="120907"/>
                  </a:lnTo>
                  <a:lnTo>
                    <a:pt x="28497" y="138460"/>
                  </a:lnTo>
                  <a:lnTo>
                    <a:pt x="13450" y="186369"/>
                  </a:lnTo>
                  <a:lnTo>
                    <a:pt x="8888" y="200446"/>
                  </a:lnTo>
                  <a:lnTo>
                    <a:pt x="5846" y="216886"/>
                  </a:lnTo>
                  <a:lnTo>
                    <a:pt x="3818" y="234902"/>
                  </a:lnTo>
                  <a:lnTo>
                    <a:pt x="2466" y="253968"/>
                  </a:lnTo>
                  <a:lnTo>
                    <a:pt x="1565" y="273734"/>
                  </a:lnTo>
                  <a:lnTo>
                    <a:pt x="564" y="314511"/>
                  </a:lnTo>
                  <a:lnTo>
                    <a:pt x="0" y="370393"/>
                  </a:lnTo>
                  <a:lnTo>
                    <a:pt x="2743" y="388040"/>
                  </a:lnTo>
                  <a:lnTo>
                    <a:pt x="7394" y="405448"/>
                  </a:lnTo>
                  <a:lnTo>
                    <a:pt x="13317" y="422699"/>
                  </a:lnTo>
                  <a:lnTo>
                    <a:pt x="20088" y="439844"/>
                  </a:lnTo>
                  <a:lnTo>
                    <a:pt x="27424" y="456918"/>
                  </a:lnTo>
                  <a:lnTo>
                    <a:pt x="35137" y="473945"/>
                  </a:lnTo>
                  <a:lnTo>
                    <a:pt x="44512" y="488119"/>
                  </a:lnTo>
                  <a:lnTo>
                    <a:pt x="54996" y="500390"/>
                  </a:lnTo>
                  <a:lnTo>
                    <a:pt x="101363" y="546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045951" y="1562100"/>
              <a:ext cx="204175" cy="383847"/>
            </a:xfrm>
            <a:custGeom>
              <a:avLst/>
              <a:gdLst/>
              <a:ahLst/>
              <a:cxnLst/>
              <a:rect l="0" t="0" r="0" b="0"/>
              <a:pathLst>
                <a:path w="204175" h="383847">
                  <a:moveTo>
                    <a:pt x="62749" y="0"/>
                  </a:moveTo>
                  <a:lnTo>
                    <a:pt x="49264" y="26967"/>
                  </a:lnTo>
                  <a:lnTo>
                    <a:pt x="43881" y="40556"/>
                  </a:lnTo>
                  <a:lnTo>
                    <a:pt x="38882" y="55259"/>
                  </a:lnTo>
                  <a:lnTo>
                    <a:pt x="34137" y="70706"/>
                  </a:lnTo>
                  <a:lnTo>
                    <a:pt x="25103" y="102921"/>
                  </a:lnTo>
                  <a:lnTo>
                    <a:pt x="7805" y="169594"/>
                  </a:lnTo>
                  <a:lnTo>
                    <a:pt x="4953" y="186440"/>
                  </a:lnTo>
                  <a:lnTo>
                    <a:pt x="3051" y="203315"/>
                  </a:lnTo>
                  <a:lnTo>
                    <a:pt x="1784" y="220210"/>
                  </a:lnTo>
                  <a:lnTo>
                    <a:pt x="939" y="237118"/>
                  </a:lnTo>
                  <a:lnTo>
                    <a:pt x="0" y="270956"/>
                  </a:lnTo>
                  <a:lnTo>
                    <a:pt x="1160" y="286470"/>
                  </a:lnTo>
                  <a:lnTo>
                    <a:pt x="3346" y="301047"/>
                  </a:lnTo>
                  <a:lnTo>
                    <a:pt x="6213" y="314998"/>
                  </a:lnTo>
                  <a:lnTo>
                    <a:pt x="12358" y="328532"/>
                  </a:lnTo>
                  <a:lnTo>
                    <a:pt x="20688" y="341788"/>
                  </a:lnTo>
                  <a:lnTo>
                    <a:pt x="30475" y="354858"/>
                  </a:lnTo>
                  <a:lnTo>
                    <a:pt x="41233" y="364983"/>
                  </a:lnTo>
                  <a:lnTo>
                    <a:pt x="52638" y="373144"/>
                  </a:lnTo>
                  <a:lnTo>
                    <a:pt x="64475" y="379996"/>
                  </a:lnTo>
                  <a:lnTo>
                    <a:pt x="76599" y="383153"/>
                  </a:lnTo>
                  <a:lnTo>
                    <a:pt x="88916" y="383846"/>
                  </a:lnTo>
                  <a:lnTo>
                    <a:pt x="101360" y="382897"/>
                  </a:lnTo>
                  <a:lnTo>
                    <a:pt x="115300" y="379442"/>
                  </a:lnTo>
                  <a:lnTo>
                    <a:pt x="130239" y="374317"/>
                  </a:lnTo>
                  <a:lnTo>
                    <a:pt x="145842" y="368078"/>
                  </a:lnTo>
                  <a:lnTo>
                    <a:pt x="159066" y="359685"/>
                  </a:lnTo>
                  <a:lnTo>
                    <a:pt x="170705" y="349856"/>
                  </a:lnTo>
                  <a:lnTo>
                    <a:pt x="181286" y="339071"/>
                  </a:lnTo>
                  <a:lnTo>
                    <a:pt x="189751" y="327647"/>
                  </a:lnTo>
                  <a:lnTo>
                    <a:pt x="196806" y="315798"/>
                  </a:lnTo>
                  <a:lnTo>
                    <a:pt x="202920" y="303665"/>
                  </a:lnTo>
                  <a:lnTo>
                    <a:pt x="204174" y="291343"/>
                  </a:lnTo>
                  <a:lnTo>
                    <a:pt x="202188" y="278895"/>
                  </a:lnTo>
                  <a:lnTo>
                    <a:pt x="198041" y="266363"/>
                  </a:lnTo>
                  <a:lnTo>
                    <a:pt x="189633" y="256598"/>
                  </a:lnTo>
                  <a:lnTo>
                    <a:pt x="178383" y="248676"/>
                  </a:lnTo>
                  <a:lnTo>
                    <a:pt x="165238" y="241984"/>
                  </a:lnTo>
                  <a:lnTo>
                    <a:pt x="152241" y="240345"/>
                  </a:lnTo>
                  <a:lnTo>
                    <a:pt x="139344" y="242074"/>
                  </a:lnTo>
                  <a:lnTo>
                    <a:pt x="126512" y="246049"/>
                  </a:lnTo>
                  <a:lnTo>
                    <a:pt x="113724" y="251522"/>
                  </a:lnTo>
                  <a:lnTo>
                    <a:pt x="100966" y="257992"/>
                  </a:lnTo>
                  <a:lnTo>
                    <a:pt x="88226" y="265128"/>
                  </a:lnTo>
                  <a:lnTo>
                    <a:pt x="78323" y="274118"/>
                  </a:lnTo>
                  <a:lnTo>
                    <a:pt x="70309" y="284346"/>
                  </a:lnTo>
                  <a:lnTo>
                    <a:pt x="37349" y="317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359763" y="1726207"/>
              <a:ext cx="202146" cy="405778"/>
            </a:xfrm>
            <a:custGeom>
              <a:avLst/>
              <a:gdLst/>
              <a:ahLst/>
              <a:cxnLst/>
              <a:rect l="0" t="0" r="0" b="0"/>
              <a:pathLst>
                <a:path w="202146" h="405778">
                  <a:moveTo>
                    <a:pt x="104537" y="26393"/>
                  </a:moveTo>
                  <a:lnTo>
                    <a:pt x="97795" y="6167"/>
                  </a:lnTo>
                  <a:lnTo>
                    <a:pt x="90164" y="1620"/>
                  </a:lnTo>
                  <a:lnTo>
                    <a:pt x="79433" y="0"/>
                  </a:lnTo>
                  <a:lnTo>
                    <a:pt x="66634" y="331"/>
                  </a:lnTo>
                  <a:lnTo>
                    <a:pt x="53868" y="3373"/>
                  </a:lnTo>
                  <a:lnTo>
                    <a:pt x="41124" y="8224"/>
                  </a:lnTo>
                  <a:lnTo>
                    <a:pt x="28395" y="14280"/>
                  </a:lnTo>
                  <a:lnTo>
                    <a:pt x="18498" y="22551"/>
                  </a:lnTo>
                  <a:lnTo>
                    <a:pt x="10488" y="32298"/>
                  </a:lnTo>
                  <a:lnTo>
                    <a:pt x="3738" y="43030"/>
                  </a:lnTo>
                  <a:lnTo>
                    <a:pt x="648" y="54417"/>
                  </a:lnTo>
                  <a:lnTo>
                    <a:pt x="0" y="66242"/>
                  </a:lnTo>
                  <a:lnTo>
                    <a:pt x="979" y="78359"/>
                  </a:lnTo>
                  <a:lnTo>
                    <a:pt x="3042" y="90670"/>
                  </a:lnTo>
                  <a:lnTo>
                    <a:pt x="5830" y="103111"/>
                  </a:lnTo>
                  <a:lnTo>
                    <a:pt x="9099" y="115638"/>
                  </a:lnTo>
                  <a:lnTo>
                    <a:pt x="15511" y="126812"/>
                  </a:lnTo>
                  <a:lnTo>
                    <a:pt x="24020" y="137083"/>
                  </a:lnTo>
                  <a:lnTo>
                    <a:pt x="33925" y="146753"/>
                  </a:lnTo>
                  <a:lnTo>
                    <a:pt x="46173" y="151788"/>
                  </a:lnTo>
                  <a:lnTo>
                    <a:pt x="59983" y="153734"/>
                  </a:lnTo>
                  <a:lnTo>
                    <a:pt x="74834" y="153620"/>
                  </a:lnTo>
                  <a:lnTo>
                    <a:pt x="88968" y="150722"/>
                  </a:lnTo>
                  <a:lnTo>
                    <a:pt x="102625" y="145968"/>
                  </a:lnTo>
                  <a:lnTo>
                    <a:pt x="115962" y="139976"/>
                  </a:lnTo>
                  <a:lnTo>
                    <a:pt x="123442" y="140215"/>
                  </a:lnTo>
                  <a:lnTo>
                    <a:pt x="127018" y="144607"/>
                  </a:lnTo>
                  <a:lnTo>
                    <a:pt x="127991" y="151769"/>
                  </a:lnTo>
                  <a:lnTo>
                    <a:pt x="125817" y="162188"/>
                  </a:lnTo>
                  <a:lnTo>
                    <a:pt x="121546" y="174778"/>
                  </a:lnTo>
                  <a:lnTo>
                    <a:pt x="115876" y="188817"/>
                  </a:lnTo>
                  <a:lnTo>
                    <a:pt x="105813" y="215703"/>
                  </a:lnTo>
                  <a:lnTo>
                    <a:pt x="101154" y="228800"/>
                  </a:lnTo>
                  <a:lnTo>
                    <a:pt x="96637" y="243175"/>
                  </a:lnTo>
                  <a:lnTo>
                    <a:pt x="79249" y="303040"/>
                  </a:lnTo>
                  <a:lnTo>
                    <a:pt x="62225" y="356049"/>
                  </a:lnTo>
                  <a:lnTo>
                    <a:pt x="60807" y="368930"/>
                  </a:lnTo>
                  <a:lnTo>
                    <a:pt x="61272" y="381751"/>
                  </a:lnTo>
                  <a:lnTo>
                    <a:pt x="62994" y="394531"/>
                  </a:lnTo>
                  <a:lnTo>
                    <a:pt x="69786" y="401641"/>
                  </a:lnTo>
                  <a:lnTo>
                    <a:pt x="79959" y="404969"/>
                  </a:lnTo>
                  <a:lnTo>
                    <a:pt x="92385" y="405777"/>
                  </a:lnTo>
                  <a:lnTo>
                    <a:pt x="104902" y="402082"/>
                  </a:lnTo>
                  <a:lnTo>
                    <a:pt x="117480" y="395385"/>
                  </a:lnTo>
                  <a:lnTo>
                    <a:pt x="130099" y="386688"/>
                  </a:lnTo>
                  <a:lnTo>
                    <a:pt x="142744" y="376656"/>
                  </a:lnTo>
                  <a:lnTo>
                    <a:pt x="155409" y="365735"/>
                  </a:lnTo>
                  <a:lnTo>
                    <a:pt x="168085" y="354221"/>
                  </a:lnTo>
                  <a:lnTo>
                    <a:pt x="177947" y="342311"/>
                  </a:lnTo>
                  <a:lnTo>
                    <a:pt x="185932" y="330138"/>
                  </a:lnTo>
                  <a:lnTo>
                    <a:pt x="192667" y="317790"/>
                  </a:lnTo>
                  <a:lnTo>
                    <a:pt x="197156" y="303913"/>
                  </a:lnTo>
                  <a:lnTo>
                    <a:pt x="200149" y="289017"/>
                  </a:lnTo>
                  <a:lnTo>
                    <a:pt x="202145" y="273442"/>
                  </a:lnTo>
                  <a:lnTo>
                    <a:pt x="200653" y="258826"/>
                  </a:lnTo>
                  <a:lnTo>
                    <a:pt x="196837" y="244848"/>
                  </a:lnTo>
                  <a:lnTo>
                    <a:pt x="191470" y="231296"/>
                  </a:lnTo>
                  <a:lnTo>
                    <a:pt x="183659" y="220851"/>
                  </a:lnTo>
                  <a:lnTo>
                    <a:pt x="174218" y="212476"/>
                  </a:lnTo>
                  <a:lnTo>
                    <a:pt x="117237" y="1914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629400" y="1765300"/>
              <a:ext cx="139701" cy="50801"/>
            </a:xfrm>
            <a:custGeom>
              <a:avLst/>
              <a:gdLst/>
              <a:ahLst/>
              <a:cxnLst/>
              <a:rect l="0" t="0" r="0" b="0"/>
              <a:pathLst>
                <a:path w="139701" h="50801">
                  <a:moveTo>
                    <a:pt x="0" y="50800"/>
                  </a:moveTo>
                  <a:lnTo>
                    <a:pt x="20225" y="37315"/>
                  </a:lnTo>
                  <a:lnTo>
                    <a:pt x="30417" y="31932"/>
                  </a:lnTo>
                  <a:lnTo>
                    <a:pt x="41445" y="26933"/>
                  </a:lnTo>
                  <a:lnTo>
                    <a:pt x="53030" y="22188"/>
                  </a:lnTo>
                  <a:lnTo>
                    <a:pt x="66397" y="17614"/>
                  </a:lnTo>
                  <a:lnTo>
                    <a:pt x="80953" y="13154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680200" y="1714500"/>
              <a:ext cx="23635" cy="228601"/>
            </a:xfrm>
            <a:custGeom>
              <a:avLst/>
              <a:gdLst/>
              <a:ahLst/>
              <a:cxnLst/>
              <a:rect l="0" t="0" r="0" b="0"/>
              <a:pathLst>
                <a:path w="23635" h="228601">
                  <a:moveTo>
                    <a:pt x="12700" y="0"/>
                  </a:moveTo>
                  <a:lnTo>
                    <a:pt x="12700" y="33709"/>
                  </a:lnTo>
                  <a:lnTo>
                    <a:pt x="14110" y="47873"/>
                  </a:lnTo>
                  <a:lnTo>
                    <a:pt x="16462" y="61548"/>
                  </a:lnTo>
                  <a:lnTo>
                    <a:pt x="19441" y="74899"/>
                  </a:lnTo>
                  <a:lnTo>
                    <a:pt x="21428" y="89443"/>
                  </a:lnTo>
                  <a:lnTo>
                    <a:pt x="22752" y="104784"/>
                  </a:lnTo>
                  <a:lnTo>
                    <a:pt x="23634" y="120656"/>
                  </a:lnTo>
                  <a:lnTo>
                    <a:pt x="22811" y="135470"/>
                  </a:lnTo>
                  <a:lnTo>
                    <a:pt x="20852" y="149580"/>
                  </a:lnTo>
                  <a:lnTo>
                    <a:pt x="18135" y="163220"/>
                  </a:lnTo>
                  <a:lnTo>
                    <a:pt x="14912" y="176546"/>
                  </a:lnTo>
                  <a:lnTo>
                    <a:pt x="11352" y="189664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908800" y="1600200"/>
              <a:ext cx="63501" cy="342901"/>
            </a:xfrm>
            <a:custGeom>
              <a:avLst/>
              <a:gdLst/>
              <a:ahLst/>
              <a:cxnLst/>
              <a:rect l="0" t="0" r="0" b="0"/>
              <a:pathLst>
                <a:path w="63501" h="342901">
                  <a:moveTo>
                    <a:pt x="63500" y="0"/>
                  </a:moveTo>
                  <a:lnTo>
                    <a:pt x="63500" y="26967"/>
                  </a:lnTo>
                  <a:lnTo>
                    <a:pt x="62089" y="40556"/>
                  </a:lnTo>
                  <a:lnTo>
                    <a:pt x="59737" y="55259"/>
                  </a:lnTo>
                  <a:lnTo>
                    <a:pt x="56758" y="70706"/>
                  </a:lnTo>
                  <a:lnTo>
                    <a:pt x="49685" y="102921"/>
                  </a:lnTo>
                  <a:lnTo>
                    <a:pt x="21101" y="220210"/>
                  </a:lnTo>
                  <a:lnTo>
                    <a:pt x="12671" y="254034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085579" y="1600200"/>
              <a:ext cx="110342" cy="347505"/>
            </a:xfrm>
            <a:custGeom>
              <a:avLst/>
              <a:gdLst/>
              <a:ahLst/>
              <a:cxnLst/>
              <a:rect l="0" t="0" r="0" b="0"/>
              <a:pathLst>
                <a:path w="110342" h="347505">
                  <a:moveTo>
                    <a:pt x="77221" y="0"/>
                  </a:moveTo>
                  <a:lnTo>
                    <a:pt x="50252" y="6741"/>
                  </a:lnTo>
                  <a:lnTo>
                    <a:pt x="39486" y="12961"/>
                  </a:lnTo>
                  <a:lnTo>
                    <a:pt x="29487" y="21340"/>
                  </a:lnTo>
                  <a:lnTo>
                    <a:pt x="19998" y="31160"/>
                  </a:lnTo>
                  <a:lnTo>
                    <a:pt x="15083" y="43351"/>
                  </a:lnTo>
                  <a:lnTo>
                    <a:pt x="13218" y="57123"/>
                  </a:lnTo>
                  <a:lnTo>
                    <a:pt x="13386" y="71948"/>
                  </a:lnTo>
                  <a:lnTo>
                    <a:pt x="16320" y="86065"/>
                  </a:lnTo>
                  <a:lnTo>
                    <a:pt x="21098" y="99710"/>
                  </a:lnTo>
                  <a:lnTo>
                    <a:pt x="27106" y="113040"/>
                  </a:lnTo>
                  <a:lnTo>
                    <a:pt x="33932" y="126160"/>
                  </a:lnTo>
                  <a:lnTo>
                    <a:pt x="41306" y="139140"/>
                  </a:lnTo>
                  <a:lnTo>
                    <a:pt x="49044" y="152026"/>
                  </a:lnTo>
                  <a:lnTo>
                    <a:pt x="57025" y="166262"/>
                  </a:lnTo>
                  <a:lnTo>
                    <a:pt x="73419" y="197131"/>
                  </a:lnTo>
                  <a:lnTo>
                    <a:pt x="81742" y="211854"/>
                  </a:lnTo>
                  <a:lnTo>
                    <a:pt x="90113" y="225902"/>
                  </a:lnTo>
                  <a:lnTo>
                    <a:pt x="98515" y="239501"/>
                  </a:lnTo>
                  <a:lnTo>
                    <a:pt x="104117" y="254212"/>
                  </a:lnTo>
                  <a:lnTo>
                    <a:pt x="107851" y="269663"/>
                  </a:lnTo>
                  <a:lnTo>
                    <a:pt x="110341" y="285609"/>
                  </a:lnTo>
                  <a:lnTo>
                    <a:pt x="109179" y="300472"/>
                  </a:lnTo>
                  <a:lnTo>
                    <a:pt x="105582" y="314615"/>
                  </a:lnTo>
                  <a:lnTo>
                    <a:pt x="100361" y="328276"/>
                  </a:lnTo>
                  <a:lnTo>
                    <a:pt x="91237" y="337384"/>
                  </a:lnTo>
                  <a:lnTo>
                    <a:pt x="79509" y="343456"/>
                  </a:lnTo>
                  <a:lnTo>
                    <a:pt x="66046" y="347504"/>
                  </a:lnTo>
                  <a:lnTo>
                    <a:pt x="54248" y="347380"/>
                  </a:lnTo>
                  <a:lnTo>
                    <a:pt x="43561" y="344475"/>
                  </a:lnTo>
                  <a:lnTo>
                    <a:pt x="33615" y="339717"/>
                  </a:lnTo>
                  <a:lnTo>
                    <a:pt x="24161" y="333722"/>
                  </a:lnTo>
                  <a:lnTo>
                    <a:pt x="15037" y="326903"/>
                  </a:lnTo>
                  <a:lnTo>
                    <a:pt x="6131" y="319535"/>
                  </a:lnTo>
                  <a:lnTo>
                    <a:pt x="1606" y="308979"/>
                  </a:lnTo>
                  <a:lnTo>
                    <a:pt x="0" y="296297"/>
                  </a:lnTo>
                  <a:lnTo>
                    <a:pt x="340" y="282198"/>
                  </a:lnTo>
                  <a:lnTo>
                    <a:pt x="1978" y="268565"/>
                  </a:lnTo>
                  <a:lnTo>
                    <a:pt x="4481" y="255243"/>
                  </a:lnTo>
                  <a:lnTo>
                    <a:pt x="7560" y="242129"/>
                  </a:lnTo>
                  <a:lnTo>
                    <a:pt x="12436" y="227741"/>
                  </a:lnTo>
                  <a:lnTo>
                    <a:pt x="18509" y="212505"/>
                  </a:lnTo>
                  <a:lnTo>
                    <a:pt x="25379" y="196703"/>
                  </a:lnTo>
                  <a:lnTo>
                    <a:pt x="31371" y="181935"/>
                  </a:lnTo>
                  <a:lnTo>
                    <a:pt x="41791" y="154238"/>
                  </a:lnTo>
                  <a:lnTo>
                    <a:pt x="47956" y="140925"/>
                  </a:lnTo>
                  <a:lnTo>
                    <a:pt x="54889" y="127817"/>
                  </a:lnTo>
                  <a:lnTo>
                    <a:pt x="62332" y="114844"/>
                  </a:lnTo>
                  <a:lnTo>
                    <a:pt x="68706" y="100552"/>
                  </a:lnTo>
                  <a:lnTo>
                    <a:pt x="74366" y="85379"/>
                  </a:lnTo>
                  <a:lnTo>
                    <a:pt x="79551" y="69619"/>
                  </a:lnTo>
                  <a:lnTo>
                    <a:pt x="80185" y="54879"/>
                  </a:lnTo>
                  <a:lnTo>
                    <a:pt x="77786" y="40819"/>
                  </a:lnTo>
                  <a:lnTo>
                    <a:pt x="5182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226300" y="1498600"/>
              <a:ext cx="114229" cy="609601"/>
            </a:xfrm>
            <a:custGeom>
              <a:avLst/>
              <a:gdLst/>
              <a:ahLst/>
              <a:cxnLst/>
              <a:rect l="0" t="0" r="0" b="0"/>
              <a:pathLst>
                <a:path w="114229" h="609601">
                  <a:moveTo>
                    <a:pt x="0" y="0"/>
                  </a:moveTo>
                  <a:lnTo>
                    <a:pt x="20225" y="6741"/>
                  </a:lnTo>
                  <a:lnTo>
                    <a:pt x="29005" y="11550"/>
                  </a:lnTo>
                  <a:lnTo>
                    <a:pt x="37681" y="17577"/>
                  </a:lnTo>
                  <a:lnTo>
                    <a:pt x="46287" y="24418"/>
                  </a:lnTo>
                  <a:lnTo>
                    <a:pt x="54847" y="33212"/>
                  </a:lnTo>
                  <a:lnTo>
                    <a:pt x="63375" y="43308"/>
                  </a:lnTo>
                  <a:lnTo>
                    <a:pt x="71883" y="54272"/>
                  </a:lnTo>
                  <a:lnTo>
                    <a:pt x="78967" y="65814"/>
                  </a:lnTo>
                  <a:lnTo>
                    <a:pt x="85100" y="77743"/>
                  </a:lnTo>
                  <a:lnTo>
                    <a:pt x="90599" y="89928"/>
                  </a:lnTo>
                  <a:lnTo>
                    <a:pt x="95677" y="103696"/>
                  </a:lnTo>
                  <a:lnTo>
                    <a:pt x="100474" y="118520"/>
                  </a:lnTo>
                  <a:lnTo>
                    <a:pt x="105082" y="134046"/>
                  </a:lnTo>
                  <a:lnTo>
                    <a:pt x="108155" y="150042"/>
                  </a:lnTo>
                  <a:lnTo>
                    <a:pt x="110204" y="166350"/>
                  </a:lnTo>
                  <a:lnTo>
                    <a:pt x="111569" y="182866"/>
                  </a:lnTo>
                  <a:lnTo>
                    <a:pt x="112479" y="200933"/>
                  </a:lnTo>
                  <a:lnTo>
                    <a:pt x="113490" y="239822"/>
                  </a:lnTo>
                  <a:lnTo>
                    <a:pt x="114228" y="364308"/>
                  </a:lnTo>
                  <a:lnTo>
                    <a:pt x="112841" y="385394"/>
                  </a:lnTo>
                  <a:lnTo>
                    <a:pt x="110505" y="406507"/>
                  </a:lnTo>
                  <a:lnTo>
                    <a:pt x="107536" y="427638"/>
                  </a:lnTo>
                  <a:lnTo>
                    <a:pt x="104147" y="447369"/>
                  </a:lnTo>
                  <a:lnTo>
                    <a:pt x="100475" y="466169"/>
                  </a:lnTo>
                  <a:lnTo>
                    <a:pt x="96617" y="484346"/>
                  </a:lnTo>
                  <a:lnTo>
                    <a:pt x="91222" y="500697"/>
                  </a:lnTo>
                  <a:lnTo>
                    <a:pt x="84804" y="515831"/>
                  </a:lnTo>
                  <a:lnTo>
                    <a:pt x="77702" y="530154"/>
                  </a:lnTo>
                  <a:lnTo>
                    <a:pt x="70146" y="543936"/>
                  </a:lnTo>
                  <a:lnTo>
                    <a:pt x="62286" y="557357"/>
                  </a:lnTo>
                  <a:lnTo>
                    <a:pt x="25400" y="609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505700" y="1600200"/>
              <a:ext cx="169691" cy="203201"/>
            </a:xfrm>
            <a:custGeom>
              <a:avLst/>
              <a:gdLst/>
              <a:ahLst/>
              <a:cxnLst/>
              <a:rect l="0" t="0" r="0" b="0"/>
              <a:pathLst>
                <a:path w="169691" h="203201">
                  <a:moveTo>
                    <a:pt x="0" y="0"/>
                  </a:moveTo>
                  <a:lnTo>
                    <a:pt x="26968" y="6741"/>
                  </a:lnTo>
                  <a:lnTo>
                    <a:pt x="39144" y="10139"/>
                  </a:lnTo>
                  <a:lnTo>
                    <a:pt x="63964" y="17676"/>
                  </a:lnTo>
                  <a:lnTo>
                    <a:pt x="75098" y="23073"/>
                  </a:lnTo>
                  <a:lnTo>
                    <a:pt x="85343" y="29493"/>
                  </a:lnTo>
                  <a:lnTo>
                    <a:pt x="94995" y="36595"/>
                  </a:lnTo>
                  <a:lnTo>
                    <a:pt x="105663" y="42741"/>
                  </a:lnTo>
                  <a:lnTo>
                    <a:pt x="117009" y="48249"/>
                  </a:lnTo>
                  <a:lnTo>
                    <a:pt x="128806" y="53333"/>
                  </a:lnTo>
                  <a:lnTo>
                    <a:pt x="140903" y="58133"/>
                  </a:lnTo>
                  <a:lnTo>
                    <a:pt x="165634" y="67229"/>
                  </a:lnTo>
                  <a:lnTo>
                    <a:pt x="169690" y="74453"/>
                  </a:lnTo>
                  <a:lnTo>
                    <a:pt x="168160" y="83502"/>
                  </a:lnTo>
                  <a:lnTo>
                    <a:pt x="162906" y="93768"/>
                  </a:lnTo>
                  <a:lnTo>
                    <a:pt x="155171" y="102023"/>
                  </a:lnTo>
                  <a:lnTo>
                    <a:pt x="145780" y="108937"/>
                  </a:lnTo>
                  <a:lnTo>
                    <a:pt x="135287" y="114958"/>
                  </a:lnTo>
                  <a:lnTo>
                    <a:pt x="124058" y="121794"/>
                  </a:lnTo>
                  <a:lnTo>
                    <a:pt x="100292" y="136916"/>
                  </a:lnTo>
                  <a:lnTo>
                    <a:pt x="63112" y="161296"/>
                  </a:lnTo>
                  <a:lnTo>
                    <a:pt x="51952" y="169619"/>
                  </a:lnTo>
                  <a:lnTo>
                    <a:pt x="41690" y="177990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467600" y="1879600"/>
              <a:ext cx="241301" cy="12701"/>
            </a:xfrm>
            <a:custGeom>
              <a:avLst/>
              <a:gdLst/>
              <a:ahLst/>
              <a:cxnLst/>
              <a:rect l="0" t="0" r="0" b="0"/>
              <a:pathLst>
                <a:path w="241301" h="12701">
                  <a:moveTo>
                    <a:pt x="0" y="12700"/>
                  </a:moveTo>
                  <a:lnTo>
                    <a:pt x="81641" y="12700"/>
                  </a:lnTo>
                  <a:lnTo>
                    <a:pt x="96760" y="11288"/>
                  </a:lnTo>
                  <a:lnTo>
                    <a:pt x="111073" y="8937"/>
                  </a:lnTo>
                  <a:lnTo>
                    <a:pt x="124848" y="5957"/>
                  </a:lnTo>
                  <a:lnTo>
                    <a:pt x="139677" y="3972"/>
                  </a:lnTo>
                  <a:lnTo>
                    <a:pt x="155206" y="2648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899400" y="1752600"/>
              <a:ext cx="165101" cy="1"/>
            </a:xfrm>
            <a:custGeom>
              <a:avLst/>
              <a:gdLst/>
              <a:ahLst/>
              <a:cxnLst/>
              <a:rect l="0" t="0" r="0" b="0"/>
              <a:pathLst>
                <a:path w="165101" h="1">
                  <a:moveTo>
                    <a:pt x="0" y="0"/>
                  </a:move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215863" y="1590172"/>
              <a:ext cx="179380" cy="429129"/>
            </a:xfrm>
            <a:custGeom>
              <a:avLst/>
              <a:gdLst/>
              <a:ahLst/>
              <a:cxnLst/>
              <a:rect l="0" t="0" r="0" b="0"/>
              <a:pathLst>
                <a:path w="179380" h="429129">
                  <a:moveTo>
                    <a:pt x="128037" y="73528"/>
                  </a:moveTo>
                  <a:lnTo>
                    <a:pt x="134778" y="53302"/>
                  </a:lnTo>
                  <a:lnTo>
                    <a:pt x="136765" y="41699"/>
                  </a:lnTo>
                  <a:lnTo>
                    <a:pt x="138089" y="28320"/>
                  </a:lnTo>
                  <a:lnTo>
                    <a:pt x="138971" y="13756"/>
                  </a:lnTo>
                  <a:lnTo>
                    <a:pt x="132504" y="5457"/>
                  </a:lnTo>
                  <a:lnTo>
                    <a:pt x="121138" y="1336"/>
                  </a:lnTo>
                  <a:lnTo>
                    <a:pt x="106504" y="0"/>
                  </a:lnTo>
                  <a:lnTo>
                    <a:pt x="92515" y="520"/>
                  </a:lnTo>
                  <a:lnTo>
                    <a:pt x="78956" y="2278"/>
                  </a:lnTo>
                  <a:lnTo>
                    <a:pt x="65683" y="4861"/>
                  </a:lnTo>
                  <a:lnTo>
                    <a:pt x="54012" y="10817"/>
                  </a:lnTo>
                  <a:lnTo>
                    <a:pt x="43409" y="19020"/>
                  </a:lnTo>
                  <a:lnTo>
                    <a:pt x="33518" y="28723"/>
                  </a:lnTo>
                  <a:lnTo>
                    <a:pt x="24102" y="39424"/>
                  </a:lnTo>
                  <a:lnTo>
                    <a:pt x="15002" y="50792"/>
                  </a:lnTo>
                  <a:lnTo>
                    <a:pt x="6114" y="62604"/>
                  </a:lnTo>
                  <a:lnTo>
                    <a:pt x="1599" y="74712"/>
                  </a:lnTo>
                  <a:lnTo>
                    <a:pt x="0" y="87017"/>
                  </a:lnTo>
                  <a:lnTo>
                    <a:pt x="346" y="99454"/>
                  </a:lnTo>
                  <a:lnTo>
                    <a:pt x="3398" y="110567"/>
                  </a:lnTo>
                  <a:lnTo>
                    <a:pt x="8255" y="120798"/>
                  </a:lnTo>
                  <a:lnTo>
                    <a:pt x="14316" y="130441"/>
                  </a:lnTo>
                  <a:lnTo>
                    <a:pt x="22589" y="138281"/>
                  </a:lnTo>
                  <a:lnTo>
                    <a:pt x="32338" y="144919"/>
                  </a:lnTo>
                  <a:lnTo>
                    <a:pt x="43071" y="150755"/>
                  </a:lnTo>
                  <a:lnTo>
                    <a:pt x="54460" y="153235"/>
                  </a:lnTo>
                  <a:lnTo>
                    <a:pt x="66285" y="153477"/>
                  </a:lnTo>
                  <a:lnTo>
                    <a:pt x="78402" y="152227"/>
                  </a:lnTo>
                  <a:lnTo>
                    <a:pt x="89302" y="148572"/>
                  </a:lnTo>
                  <a:lnTo>
                    <a:pt x="99392" y="143313"/>
                  </a:lnTo>
                  <a:lnTo>
                    <a:pt x="142604" y="114594"/>
                  </a:lnTo>
                  <a:lnTo>
                    <a:pt x="153271" y="105138"/>
                  </a:lnTo>
                  <a:lnTo>
                    <a:pt x="163203" y="94601"/>
                  </a:lnTo>
                  <a:lnTo>
                    <a:pt x="172648" y="83343"/>
                  </a:lnTo>
                  <a:lnTo>
                    <a:pt x="177533" y="80071"/>
                  </a:lnTo>
                  <a:lnTo>
                    <a:pt x="179379" y="82123"/>
                  </a:lnTo>
                  <a:lnTo>
                    <a:pt x="179198" y="87725"/>
                  </a:lnTo>
                  <a:lnTo>
                    <a:pt x="177666" y="98515"/>
                  </a:lnTo>
                  <a:lnTo>
                    <a:pt x="172202" y="129318"/>
                  </a:lnTo>
                  <a:lnTo>
                    <a:pt x="170180" y="145999"/>
                  </a:lnTo>
                  <a:lnTo>
                    <a:pt x="168832" y="162764"/>
                  </a:lnTo>
                  <a:lnTo>
                    <a:pt x="167933" y="179585"/>
                  </a:lnTo>
                  <a:lnTo>
                    <a:pt x="166935" y="213327"/>
                  </a:lnTo>
                  <a:lnTo>
                    <a:pt x="166294" y="287723"/>
                  </a:lnTo>
                  <a:lnTo>
                    <a:pt x="164830" y="305224"/>
                  </a:lnTo>
                  <a:lnTo>
                    <a:pt x="162444" y="321125"/>
                  </a:lnTo>
                  <a:lnTo>
                    <a:pt x="159441" y="335959"/>
                  </a:lnTo>
                  <a:lnTo>
                    <a:pt x="157439" y="351493"/>
                  </a:lnTo>
                  <a:lnTo>
                    <a:pt x="156105" y="367493"/>
                  </a:lnTo>
                  <a:lnTo>
                    <a:pt x="140737" y="4291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42900" y="2255623"/>
            <a:ext cx="569465" cy="525678"/>
            <a:chOff x="342900" y="2255623"/>
            <a:chExt cx="569465" cy="525678"/>
          </a:xfrm>
        </p:grpSpPr>
        <p:sp>
          <p:nvSpPr>
            <p:cNvPr id="38" name="Freeform 37"/>
            <p:cNvSpPr/>
            <p:nvPr/>
          </p:nvSpPr>
          <p:spPr>
            <a:xfrm>
              <a:off x="342900" y="2255623"/>
              <a:ext cx="220877" cy="525678"/>
            </a:xfrm>
            <a:custGeom>
              <a:avLst/>
              <a:gdLst/>
              <a:ahLst/>
              <a:cxnLst/>
              <a:rect l="0" t="0" r="0" b="0"/>
              <a:pathLst>
                <a:path w="220877" h="525678">
                  <a:moveTo>
                    <a:pt x="0" y="17677"/>
                  </a:moveTo>
                  <a:lnTo>
                    <a:pt x="119414" y="17677"/>
                  </a:lnTo>
                  <a:lnTo>
                    <a:pt x="134642" y="16265"/>
                  </a:lnTo>
                  <a:lnTo>
                    <a:pt x="149028" y="13914"/>
                  </a:lnTo>
                  <a:lnTo>
                    <a:pt x="162852" y="10934"/>
                  </a:lnTo>
                  <a:lnTo>
                    <a:pt x="176301" y="7537"/>
                  </a:lnTo>
                  <a:lnTo>
                    <a:pt x="189501" y="3861"/>
                  </a:lnTo>
                  <a:lnTo>
                    <a:pt x="202534" y="0"/>
                  </a:lnTo>
                  <a:lnTo>
                    <a:pt x="211222" y="3070"/>
                  </a:lnTo>
                  <a:lnTo>
                    <a:pt x="217015" y="10761"/>
                  </a:lnTo>
                  <a:lnTo>
                    <a:pt x="220876" y="21533"/>
                  </a:lnTo>
                  <a:lnTo>
                    <a:pt x="220628" y="31536"/>
                  </a:lnTo>
                  <a:lnTo>
                    <a:pt x="217641" y="41028"/>
                  </a:lnTo>
                  <a:lnTo>
                    <a:pt x="212827" y="50177"/>
                  </a:lnTo>
                  <a:lnTo>
                    <a:pt x="208207" y="61921"/>
                  </a:lnTo>
                  <a:lnTo>
                    <a:pt x="203716" y="75395"/>
                  </a:lnTo>
                  <a:lnTo>
                    <a:pt x="199310" y="90022"/>
                  </a:lnTo>
                  <a:lnTo>
                    <a:pt x="193551" y="105418"/>
                  </a:lnTo>
                  <a:lnTo>
                    <a:pt x="186889" y="121327"/>
                  </a:lnTo>
                  <a:lnTo>
                    <a:pt x="179626" y="137577"/>
                  </a:lnTo>
                  <a:lnTo>
                    <a:pt x="164030" y="170684"/>
                  </a:lnTo>
                  <a:lnTo>
                    <a:pt x="155920" y="187415"/>
                  </a:lnTo>
                  <a:lnTo>
                    <a:pt x="149102" y="204213"/>
                  </a:lnTo>
                  <a:lnTo>
                    <a:pt x="143146" y="221057"/>
                  </a:lnTo>
                  <a:lnTo>
                    <a:pt x="123447" y="281903"/>
                  </a:lnTo>
                  <a:lnTo>
                    <a:pt x="118987" y="296839"/>
                  </a:lnTo>
                  <a:lnTo>
                    <a:pt x="110268" y="328486"/>
                  </a:lnTo>
                  <a:lnTo>
                    <a:pt x="104556" y="343416"/>
                  </a:lnTo>
                  <a:lnTo>
                    <a:pt x="97926" y="357603"/>
                  </a:lnTo>
                  <a:lnTo>
                    <a:pt x="90684" y="371294"/>
                  </a:lnTo>
                  <a:lnTo>
                    <a:pt x="84445" y="384655"/>
                  </a:lnTo>
                  <a:lnTo>
                    <a:pt x="78874" y="397795"/>
                  </a:lnTo>
                  <a:lnTo>
                    <a:pt x="73749" y="410789"/>
                  </a:lnTo>
                  <a:lnTo>
                    <a:pt x="64292" y="436515"/>
                  </a:lnTo>
                  <a:lnTo>
                    <a:pt x="59794" y="449302"/>
                  </a:lnTo>
                  <a:lnTo>
                    <a:pt x="56796" y="463472"/>
                  </a:lnTo>
                  <a:lnTo>
                    <a:pt x="54797" y="478562"/>
                  </a:lnTo>
                  <a:lnTo>
                    <a:pt x="38100" y="5256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85800" y="2273300"/>
              <a:ext cx="226565" cy="355601"/>
            </a:xfrm>
            <a:custGeom>
              <a:avLst/>
              <a:gdLst/>
              <a:ahLst/>
              <a:cxnLst/>
              <a:rect l="0" t="0" r="0" b="0"/>
              <a:pathLst>
                <a:path w="226565" h="355601">
                  <a:moveTo>
                    <a:pt x="25400" y="0"/>
                  </a:moveTo>
                  <a:lnTo>
                    <a:pt x="38883" y="20225"/>
                  </a:lnTo>
                  <a:lnTo>
                    <a:pt x="47089" y="29006"/>
                  </a:lnTo>
                  <a:lnTo>
                    <a:pt x="56792" y="37682"/>
                  </a:lnTo>
                  <a:lnTo>
                    <a:pt x="67495" y="46287"/>
                  </a:lnTo>
                  <a:lnTo>
                    <a:pt x="77452" y="54847"/>
                  </a:lnTo>
                  <a:lnTo>
                    <a:pt x="86912" y="63376"/>
                  </a:lnTo>
                  <a:lnTo>
                    <a:pt x="96041" y="71884"/>
                  </a:lnTo>
                  <a:lnTo>
                    <a:pt x="106361" y="80378"/>
                  </a:lnTo>
                  <a:lnTo>
                    <a:pt x="117474" y="88863"/>
                  </a:lnTo>
                  <a:lnTo>
                    <a:pt x="129116" y="97342"/>
                  </a:lnTo>
                  <a:lnTo>
                    <a:pt x="142521" y="105816"/>
                  </a:lnTo>
                  <a:lnTo>
                    <a:pt x="157103" y="114289"/>
                  </a:lnTo>
                  <a:lnTo>
                    <a:pt x="172468" y="122759"/>
                  </a:lnTo>
                  <a:lnTo>
                    <a:pt x="186945" y="129817"/>
                  </a:lnTo>
                  <a:lnTo>
                    <a:pt x="200830" y="135933"/>
                  </a:lnTo>
                  <a:lnTo>
                    <a:pt x="214320" y="141422"/>
                  </a:lnTo>
                  <a:lnTo>
                    <a:pt x="221902" y="149315"/>
                  </a:lnTo>
                  <a:lnTo>
                    <a:pt x="225546" y="158809"/>
                  </a:lnTo>
                  <a:lnTo>
                    <a:pt x="226564" y="169373"/>
                  </a:lnTo>
                  <a:lnTo>
                    <a:pt x="221598" y="179237"/>
                  </a:lnTo>
                  <a:lnTo>
                    <a:pt x="212643" y="188636"/>
                  </a:lnTo>
                  <a:lnTo>
                    <a:pt x="201028" y="197724"/>
                  </a:lnTo>
                  <a:lnTo>
                    <a:pt x="190463" y="206605"/>
                  </a:lnTo>
                  <a:lnTo>
                    <a:pt x="180597" y="215347"/>
                  </a:lnTo>
                  <a:lnTo>
                    <a:pt x="162110" y="232587"/>
                  </a:lnTo>
                  <a:lnTo>
                    <a:pt x="144486" y="249657"/>
                  </a:lnTo>
                  <a:lnTo>
                    <a:pt x="134424" y="258160"/>
                  </a:lnTo>
                  <a:lnTo>
                    <a:pt x="123482" y="266651"/>
                  </a:lnTo>
                  <a:lnTo>
                    <a:pt x="111955" y="275134"/>
                  </a:lnTo>
                  <a:lnTo>
                    <a:pt x="87857" y="292085"/>
                  </a:lnTo>
                  <a:lnTo>
                    <a:pt x="50491" y="317495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143000" y="2247900"/>
            <a:ext cx="850901" cy="679851"/>
            <a:chOff x="1143000" y="2247900"/>
            <a:chExt cx="850901" cy="679851"/>
          </a:xfrm>
        </p:grpSpPr>
        <p:sp>
          <p:nvSpPr>
            <p:cNvPr id="41" name="Freeform 40"/>
            <p:cNvSpPr/>
            <p:nvPr/>
          </p:nvSpPr>
          <p:spPr>
            <a:xfrm>
              <a:off x="1143000" y="2247900"/>
              <a:ext cx="165101" cy="203201"/>
            </a:xfrm>
            <a:custGeom>
              <a:avLst/>
              <a:gdLst/>
              <a:ahLst/>
              <a:cxnLst/>
              <a:rect l="0" t="0" r="0" b="0"/>
              <a:pathLst>
                <a:path w="165101" h="203201">
                  <a:moveTo>
                    <a:pt x="0" y="0"/>
                  </a:moveTo>
                  <a:lnTo>
                    <a:pt x="6742" y="20225"/>
                  </a:lnTo>
                  <a:lnTo>
                    <a:pt x="8727" y="31828"/>
                  </a:lnTo>
                  <a:lnTo>
                    <a:pt x="10052" y="45207"/>
                  </a:lnTo>
                  <a:lnTo>
                    <a:pt x="10934" y="59771"/>
                  </a:lnTo>
                  <a:lnTo>
                    <a:pt x="11915" y="91006"/>
                  </a:lnTo>
                  <a:lnTo>
                    <a:pt x="12176" y="107237"/>
                  </a:lnTo>
                  <a:lnTo>
                    <a:pt x="10940" y="122291"/>
                  </a:lnTo>
                  <a:lnTo>
                    <a:pt x="8704" y="136561"/>
                  </a:lnTo>
                  <a:lnTo>
                    <a:pt x="5803" y="150307"/>
                  </a:lnTo>
                  <a:lnTo>
                    <a:pt x="8102" y="160882"/>
                  </a:lnTo>
                  <a:lnTo>
                    <a:pt x="13867" y="169343"/>
                  </a:lnTo>
                  <a:lnTo>
                    <a:pt x="21945" y="176396"/>
                  </a:lnTo>
                  <a:lnTo>
                    <a:pt x="32974" y="181097"/>
                  </a:lnTo>
                  <a:lnTo>
                    <a:pt x="45972" y="184231"/>
                  </a:lnTo>
                  <a:lnTo>
                    <a:pt x="60281" y="186320"/>
                  </a:lnTo>
                  <a:lnTo>
                    <a:pt x="75465" y="189125"/>
                  </a:lnTo>
                  <a:lnTo>
                    <a:pt x="91232" y="192405"/>
                  </a:lnTo>
                  <a:lnTo>
                    <a:pt x="165100" y="203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295403" y="2286000"/>
              <a:ext cx="12698" cy="419101"/>
            </a:xfrm>
            <a:custGeom>
              <a:avLst/>
              <a:gdLst/>
              <a:ahLst/>
              <a:cxnLst/>
              <a:rect l="0" t="0" r="0" b="0"/>
              <a:pathLst>
                <a:path w="12698" h="419101">
                  <a:moveTo>
                    <a:pt x="12697" y="0"/>
                  </a:moveTo>
                  <a:lnTo>
                    <a:pt x="5954" y="20225"/>
                  </a:lnTo>
                  <a:lnTo>
                    <a:pt x="3969" y="33239"/>
                  </a:lnTo>
                  <a:lnTo>
                    <a:pt x="2644" y="48970"/>
                  </a:lnTo>
                  <a:lnTo>
                    <a:pt x="1762" y="66513"/>
                  </a:lnTo>
                  <a:lnTo>
                    <a:pt x="781" y="101058"/>
                  </a:lnTo>
                  <a:lnTo>
                    <a:pt x="42" y="220101"/>
                  </a:lnTo>
                  <a:lnTo>
                    <a:pt x="0" y="339407"/>
                  </a:lnTo>
                  <a:lnTo>
                    <a:pt x="1410" y="357504"/>
                  </a:lnTo>
                  <a:lnTo>
                    <a:pt x="3761" y="373803"/>
                  </a:lnTo>
                  <a:lnTo>
                    <a:pt x="12697" y="419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442676" y="2512442"/>
              <a:ext cx="222004" cy="415309"/>
            </a:xfrm>
            <a:custGeom>
              <a:avLst/>
              <a:gdLst/>
              <a:ahLst/>
              <a:cxnLst/>
              <a:rect l="0" t="0" r="0" b="0"/>
              <a:pathLst>
                <a:path w="222004" h="415309">
                  <a:moveTo>
                    <a:pt x="144824" y="78358"/>
                  </a:moveTo>
                  <a:lnTo>
                    <a:pt x="138082" y="51390"/>
                  </a:lnTo>
                  <a:lnTo>
                    <a:pt x="133273" y="40623"/>
                  </a:lnTo>
                  <a:lnTo>
                    <a:pt x="127246" y="30624"/>
                  </a:lnTo>
                  <a:lnTo>
                    <a:pt x="120405" y="21135"/>
                  </a:lnTo>
                  <a:lnTo>
                    <a:pt x="111611" y="13398"/>
                  </a:lnTo>
                  <a:lnTo>
                    <a:pt x="101515" y="6829"/>
                  </a:lnTo>
                  <a:lnTo>
                    <a:pt x="90551" y="1038"/>
                  </a:lnTo>
                  <a:lnTo>
                    <a:pt x="80420" y="0"/>
                  </a:lnTo>
                  <a:lnTo>
                    <a:pt x="70843" y="2130"/>
                  </a:lnTo>
                  <a:lnTo>
                    <a:pt x="61637" y="6373"/>
                  </a:lnTo>
                  <a:lnTo>
                    <a:pt x="52677" y="12023"/>
                  </a:lnTo>
                  <a:lnTo>
                    <a:pt x="43881" y="18613"/>
                  </a:lnTo>
                  <a:lnTo>
                    <a:pt x="35195" y="25828"/>
                  </a:lnTo>
                  <a:lnTo>
                    <a:pt x="27994" y="34871"/>
                  </a:lnTo>
                  <a:lnTo>
                    <a:pt x="21781" y="45133"/>
                  </a:lnTo>
                  <a:lnTo>
                    <a:pt x="16229" y="56208"/>
                  </a:lnTo>
                  <a:lnTo>
                    <a:pt x="11116" y="67824"/>
                  </a:lnTo>
                  <a:lnTo>
                    <a:pt x="6296" y="79802"/>
                  </a:lnTo>
                  <a:lnTo>
                    <a:pt x="1672" y="92020"/>
                  </a:lnTo>
                  <a:lnTo>
                    <a:pt x="0" y="104400"/>
                  </a:lnTo>
                  <a:lnTo>
                    <a:pt x="297" y="116886"/>
                  </a:lnTo>
                  <a:lnTo>
                    <a:pt x="1906" y="129443"/>
                  </a:lnTo>
                  <a:lnTo>
                    <a:pt x="8623" y="137814"/>
                  </a:lnTo>
                  <a:lnTo>
                    <a:pt x="18745" y="143395"/>
                  </a:lnTo>
                  <a:lnTo>
                    <a:pt x="31138" y="147116"/>
                  </a:lnTo>
                  <a:lnTo>
                    <a:pt x="43633" y="146774"/>
                  </a:lnTo>
                  <a:lnTo>
                    <a:pt x="56197" y="143724"/>
                  </a:lnTo>
                  <a:lnTo>
                    <a:pt x="68806" y="138869"/>
                  </a:lnTo>
                  <a:lnTo>
                    <a:pt x="80034" y="132809"/>
                  </a:lnTo>
                  <a:lnTo>
                    <a:pt x="90341" y="125948"/>
                  </a:lnTo>
                  <a:lnTo>
                    <a:pt x="100035" y="118551"/>
                  </a:lnTo>
                  <a:lnTo>
                    <a:pt x="109320" y="110798"/>
                  </a:lnTo>
                  <a:lnTo>
                    <a:pt x="118332" y="102806"/>
                  </a:lnTo>
                  <a:lnTo>
                    <a:pt x="127163" y="94657"/>
                  </a:lnTo>
                  <a:lnTo>
                    <a:pt x="130227" y="92046"/>
                  </a:lnTo>
                  <a:lnTo>
                    <a:pt x="126107" y="96671"/>
                  </a:lnTo>
                  <a:lnTo>
                    <a:pt x="122468" y="103266"/>
                  </a:lnTo>
                  <a:lnTo>
                    <a:pt x="118631" y="111897"/>
                  </a:lnTo>
                  <a:lnTo>
                    <a:pt x="114662" y="121884"/>
                  </a:lnTo>
                  <a:lnTo>
                    <a:pt x="110605" y="135597"/>
                  </a:lnTo>
                  <a:lnTo>
                    <a:pt x="106489" y="151795"/>
                  </a:lnTo>
                  <a:lnTo>
                    <a:pt x="102334" y="169649"/>
                  </a:lnTo>
                  <a:lnTo>
                    <a:pt x="99564" y="188608"/>
                  </a:lnTo>
                  <a:lnTo>
                    <a:pt x="97717" y="208302"/>
                  </a:lnTo>
                  <a:lnTo>
                    <a:pt x="96486" y="228487"/>
                  </a:lnTo>
                  <a:lnTo>
                    <a:pt x="94254" y="246177"/>
                  </a:lnTo>
                  <a:lnTo>
                    <a:pt x="91355" y="262204"/>
                  </a:lnTo>
                  <a:lnTo>
                    <a:pt x="88011" y="277122"/>
                  </a:lnTo>
                  <a:lnTo>
                    <a:pt x="87193" y="292711"/>
                  </a:lnTo>
                  <a:lnTo>
                    <a:pt x="88059" y="308749"/>
                  </a:lnTo>
                  <a:lnTo>
                    <a:pt x="90047" y="325085"/>
                  </a:lnTo>
                  <a:lnTo>
                    <a:pt x="92784" y="340209"/>
                  </a:lnTo>
                  <a:lnTo>
                    <a:pt x="96019" y="354525"/>
                  </a:lnTo>
                  <a:lnTo>
                    <a:pt x="99587" y="368303"/>
                  </a:lnTo>
                  <a:lnTo>
                    <a:pt x="104788" y="380310"/>
                  </a:lnTo>
                  <a:lnTo>
                    <a:pt x="111078" y="391137"/>
                  </a:lnTo>
                  <a:lnTo>
                    <a:pt x="118093" y="401177"/>
                  </a:lnTo>
                  <a:lnTo>
                    <a:pt x="128414" y="407871"/>
                  </a:lnTo>
                  <a:lnTo>
                    <a:pt x="140940" y="412333"/>
                  </a:lnTo>
                  <a:lnTo>
                    <a:pt x="154934" y="415308"/>
                  </a:lnTo>
                  <a:lnTo>
                    <a:pt x="167086" y="414469"/>
                  </a:lnTo>
                  <a:lnTo>
                    <a:pt x="178010" y="411087"/>
                  </a:lnTo>
                  <a:lnTo>
                    <a:pt x="188114" y="406011"/>
                  </a:lnTo>
                  <a:lnTo>
                    <a:pt x="197673" y="398393"/>
                  </a:lnTo>
                  <a:lnTo>
                    <a:pt x="206868" y="389081"/>
                  </a:lnTo>
                  <a:lnTo>
                    <a:pt x="215820" y="378640"/>
                  </a:lnTo>
                  <a:lnTo>
                    <a:pt x="220376" y="366035"/>
                  </a:lnTo>
                  <a:lnTo>
                    <a:pt x="222003" y="351987"/>
                  </a:lnTo>
                  <a:lnTo>
                    <a:pt x="221677" y="336977"/>
                  </a:lnTo>
                  <a:lnTo>
                    <a:pt x="220048" y="322737"/>
                  </a:lnTo>
                  <a:lnTo>
                    <a:pt x="217551" y="309011"/>
                  </a:lnTo>
                  <a:lnTo>
                    <a:pt x="214475" y="295626"/>
                  </a:lnTo>
                  <a:lnTo>
                    <a:pt x="209602" y="282470"/>
                  </a:lnTo>
                  <a:lnTo>
                    <a:pt x="203532" y="269466"/>
                  </a:lnTo>
                  <a:lnTo>
                    <a:pt x="196662" y="256563"/>
                  </a:lnTo>
                  <a:lnTo>
                    <a:pt x="187849" y="245139"/>
                  </a:lnTo>
                  <a:lnTo>
                    <a:pt x="177741" y="234701"/>
                  </a:lnTo>
                  <a:lnTo>
                    <a:pt x="166768" y="224920"/>
                  </a:lnTo>
                  <a:lnTo>
                    <a:pt x="155220" y="216988"/>
                  </a:lnTo>
                  <a:lnTo>
                    <a:pt x="143288" y="210289"/>
                  </a:lnTo>
                  <a:lnTo>
                    <a:pt x="106724" y="20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790700" y="2489723"/>
              <a:ext cx="203201" cy="12178"/>
            </a:xfrm>
            <a:custGeom>
              <a:avLst/>
              <a:gdLst/>
              <a:ahLst/>
              <a:cxnLst/>
              <a:rect l="0" t="0" r="0" b="0"/>
              <a:pathLst>
                <a:path w="203201" h="12178">
                  <a:moveTo>
                    <a:pt x="0" y="12177"/>
                  </a:moveTo>
                  <a:lnTo>
                    <a:pt x="20225" y="5434"/>
                  </a:lnTo>
                  <a:lnTo>
                    <a:pt x="31828" y="3449"/>
                  </a:lnTo>
                  <a:lnTo>
                    <a:pt x="45207" y="2125"/>
                  </a:lnTo>
                  <a:lnTo>
                    <a:pt x="59771" y="1242"/>
                  </a:lnTo>
                  <a:lnTo>
                    <a:pt x="91006" y="261"/>
                  </a:lnTo>
                  <a:lnTo>
                    <a:pt x="107237" y="0"/>
                  </a:lnTo>
                  <a:lnTo>
                    <a:pt x="122291" y="1236"/>
                  </a:lnTo>
                  <a:lnTo>
                    <a:pt x="136561" y="3472"/>
                  </a:lnTo>
                  <a:lnTo>
                    <a:pt x="203200" y="121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884983" y="2425700"/>
              <a:ext cx="7318" cy="203201"/>
            </a:xfrm>
            <a:custGeom>
              <a:avLst/>
              <a:gdLst/>
              <a:ahLst/>
              <a:cxnLst/>
              <a:rect l="0" t="0" r="0" b="0"/>
              <a:pathLst>
                <a:path w="7318" h="203201">
                  <a:moveTo>
                    <a:pt x="7317" y="0"/>
                  </a:moveTo>
                  <a:lnTo>
                    <a:pt x="7317" y="77448"/>
                  </a:lnTo>
                  <a:lnTo>
                    <a:pt x="5905" y="93965"/>
                  </a:lnTo>
                  <a:lnTo>
                    <a:pt x="3554" y="109210"/>
                  </a:lnTo>
                  <a:lnTo>
                    <a:pt x="574" y="123606"/>
                  </a:lnTo>
                  <a:lnTo>
                    <a:pt x="0" y="137437"/>
                  </a:lnTo>
                  <a:lnTo>
                    <a:pt x="1028" y="150891"/>
                  </a:lnTo>
                  <a:lnTo>
                    <a:pt x="7317" y="203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298700" y="2324100"/>
            <a:ext cx="584201" cy="520701"/>
            <a:chOff x="2298700" y="2324100"/>
            <a:chExt cx="584201" cy="520701"/>
          </a:xfrm>
        </p:grpSpPr>
        <p:sp>
          <p:nvSpPr>
            <p:cNvPr id="47" name="Freeform 46"/>
            <p:cNvSpPr/>
            <p:nvPr/>
          </p:nvSpPr>
          <p:spPr>
            <a:xfrm>
              <a:off x="2298700" y="2324100"/>
              <a:ext cx="38101" cy="520701"/>
            </a:xfrm>
            <a:custGeom>
              <a:avLst/>
              <a:gdLst/>
              <a:ahLst/>
              <a:cxnLst/>
              <a:rect l="0" t="0" r="0" b="0"/>
              <a:pathLst>
                <a:path w="38101" h="520701">
                  <a:moveTo>
                    <a:pt x="0" y="0"/>
                  </a:moveTo>
                  <a:lnTo>
                    <a:pt x="13484" y="13484"/>
                  </a:lnTo>
                  <a:lnTo>
                    <a:pt x="18867" y="21689"/>
                  </a:lnTo>
                  <a:lnTo>
                    <a:pt x="23866" y="31392"/>
                  </a:lnTo>
                  <a:lnTo>
                    <a:pt x="28611" y="42095"/>
                  </a:lnTo>
                  <a:lnTo>
                    <a:pt x="31774" y="54874"/>
                  </a:lnTo>
                  <a:lnTo>
                    <a:pt x="33882" y="69038"/>
                  </a:lnTo>
                  <a:lnTo>
                    <a:pt x="35288" y="84125"/>
                  </a:lnTo>
                  <a:lnTo>
                    <a:pt x="36225" y="99828"/>
                  </a:lnTo>
                  <a:lnTo>
                    <a:pt x="37266" y="132327"/>
                  </a:lnTo>
                  <a:lnTo>
                    <a:pt x="36133" y="148895"/>
                  </a:lnTo>
                  <a:lnTo>
                    <a:pt x="33966" y="165586"/>
                  </a:lnTo>
                  <a:lnTo>
                    <a:pt x="31111" y="182357"/>
                  </a:lnTo>
                  <a:lnTo>
                    <a:pt x="29207" y="199182"/>
                  </a:lnTo>
                  <a:lnTo>
                    <a:pt x="27938" y="216043"/>
                  </a:lnTo>
                  <a:lnTo>
                    <a:pt x="27092" y="232929"/>
                  </a:lnTo>
                  <a:lnTo>
                    <a:pt x="27939" y="249830"/>
                  </a:lnTo>
                  <a:lnTo>
                    <a:pt x="29915" y="266742"/>
                  </a:lnTo>
                  <a:lnTo>
                    <a:pt x="32643" y="283661"/>
                  </a:lnTo>
                  <a:lnTo>
                    <a:pt x="34462" y="300585"/>
                  </a:lnTo>
                  <a:lnTo>
                    <a:pt x="35674" y="317512"/>
                  </a:lnTo>
                  <a:lnTo>
                    <a:pt x="36483" y="334441"/>
                  </a:lnTo>
                  <a:lnTo>
                    <a:pt x="37381" y="368303"/>
                  </a:lnTo>
                  <a:lnTo>
                    <a:pt x="37620" y="385235"/>
                  </a:lnTo>
                  <a:lnTo>
                    <a:pt x="36369" y="402168"/>
                  </a:lnTo>
                  <a:lnTo>
                    <a:pt x="34124" y="419101"/>
                  </a:lnTo>
                  <a:lnTo>
                    <a:pt x="31216" y="436034"/>
                  </a:lnTo>
                  <a:lnTo>
                    <a:pt x="30688" y="452967"/>
                  </a:lnTo>
                  <a:lnTo>
                    <a:pt x="31747" y="469900"/>
                  </a:lnTo>
                  <a:lnTo>
                    <a:pt x="38100" y="520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527300" y="2357106"/>
              <a:ext cx="355601" cy="449595"/>
            </a:xfrm>
            <a:custGeom>
              <a:avLst/>
              <a:gdLst/>
              <a:ahLst/>
              <a:cxnLst/>
              <a:rect l="0" t="0" r="0" b="0"/>
              <a:pathLst>
                <a:path w="355601" h="449595">
                  <a:moveTo>
                    <a:pt x="0" y="55894"/>
                  </a:moveTo>
                  <a:lnTo>
                    <a:pt x="13484" y="35668"/>
                  </a:lnTo>
                  <a:lnTo>
                    <a:pt x="21689" y="28298"/>
                  </a:lnTo>
                  <a:lnTo>
                    <a:pt x="31392" y="21975"/>
                  </a:lnTo>
                  <a:lnTo>
                    <a:pt x="42095" y="16348"/>
                  </a:lnTo>
                  <a:lnTo>
                    <a:pt x="54874" y="11185"/>
                  </a:lnTo>
                  <a:lnTo>
                    <a:pt x="69038" y="6332"/>
                  </a:lnTo>
                  <a:lnTo>
                    <a:pt x="84125" y="1686"/>
                  </a:lnTo>
                  <a:lnTo>
                    <a:pt x="98417" y="0"/>
                  </a:lnTo>
                  <a:lnTo>
                    <a:pt x="112178" y="287"/>
                  </a:lnTo>
                  <a:lnTo>
                    <a:pt x="125585" y="1889"/>
                  </a:lnTo>
                  <a:lnTo>
                    <a:pt x="140167" y="4368"/>
                  </a:lnTo>
                  <a:lnTo>
                    <a:pt x="155534" y="7432"/>
                  </a:lnTo>
                  <a:lnTo>
                    <a:pt x="171422" y="10886"/>
                  </a:lnTo>
                  <a:lnTo>
                    <a:pt x="186248" y="14600"/>
                  </a:lnTo>
                  <a:lnTo>
                    <a:pt x="200365" y="18486"/>
                  </a:lnTo>
                  <a:lnTo>
                    <a:pt x="214010" y="22489"/>
                  </a:lnTo>
                  <a:lnTo>
                    <a:pt x="225929" y="29390"/>
                  </a:lnTo>
                  <a:lnTo>
                    <a:pt x="236697" y="38225"/>
                  </a:lnTo>
                  <a:lnTo>
                    <a:pt x="246698" y="48348"/>
                  </a:lnTo>
                  <a:lnTo>
                    <a:pt x="254776" y="59330"/>
                  </a:lnTo>
                  <a:lnTo>
                    <a:pt x="261573" y="70884"/>
                  </a:lnTo>
                  <a:lnTo>
                    <a:pt x="267515" y="82821"/>
                  </a:lnTo>
                  <a:lnTo>
                    <a:pt x="270065" y="97834"/>
                  </a:lnTo>
                  <a:lnTo>
                    <a:pt x="270355" y="114898"/>
                  </a:lnTo>
                  <a:lnTo>
                    <a:pt x="269136" y="133330"/>
                  </a:lnTo>
                  <a:lnTo>
                    <a:pt x="266913" y="151262"/>
                  </a:lnTo>
                  <a:lnTo>
                    <a:pt x="264020" y="168862"/>
                  </a:lnTo>
                  <a:lnTo>
                    <a:pt x="260680" y="186239"/>
                  </a:lnTo>
                  <a:lnTo>
                    <a:pt x="253205" y="220599"/>
                  </a:lnTo>
                  <a:lnTo>
                    <a:pt x="249237" y="237664"/>
                  </a:lnTo>
                  <a:lnTo>
                    <a:pt x="243769" y="253274"/>
                  </a:lnTo>
                  <a:lnTo>
                    <a:pt x="237301" y="267914"/>
                  </a:lnTo>
                  <a:lnTo>
                    <a:pt x="230167" y="281907"/>
                  </a:lnTo>
                  <a:lnTo>
                    <a:pt x="221178" y="294058"/>
                  </a:lnTo>
                  <a:lnTo>
                    <a:pt x="210952" y="304981"/>
                  </a:lnTo>
                  <a:lnTo>
                    <a:pt x="199901" y="315085"/>
                  </a:lnTo>
                  <a:lnTo>
                    <a:pt x="186889" y="324644"/>
                  </a:lnTo>
                  <a:lnTo>
                    <a:pt x="172571" y="333838"/>
                  </a:lnTo>
                  <a:lnTo>
                    <a:pt x="157380" y="342790"/>
                  </a:lnTo>
                  <a:lnTo>
                    <a:pt x="141609" y="348758"/>
                  </a:lnTo>
                  <a:lnTo>
                    <a:pt x="125450" y="352736"/>
                  </a:lnTo>
                  <a:lnTo>
                    <a:pt x="109033" y="355389"/>
                  </a:lnTo>
                  <a:lnTo>
                    <a:pt x="99500" y="351512"/>
                  </a:lnTo>
                  <a:lnTo>
                    <a:pt x="94555" y="343284"/>
                  </a:lnTo>
                  <a:lnTo>
                    <a:pt x="92670" y="332154"/>
                  </a:lnTo>
                  <a:lnTo>
                    <a:pt x="94235" y="321912"/>
                  </a:lnTo>
                  <a:lnTo>
                    <a:pt x="98101" y="312261"/>
                  </a:lnTo>
                  <a:lnTo>
                    <a:pt x="103501" y="303005"/>
                  </a:lnTo>
                  <a:lnTo>
                    <a:pt x="112745" y="294012"/>
                  </a:lnTo>
                  <a:lnTo>
                    <a:pt x="124552" y="285195"/>
                  </a:lnTo>
                  <a:lnTo>
                    <a:pt x="138068" y="276495"/>
                  </a:lnTo>
                  <a:lnTo>
                    <a:pt x="152723" y="270694"/>
                  </a:lnTo>
                  <a:lnTo>
                    <a:pt x="168137" y="266827"/>
                  </a:lnTo>
                  <a:lnTo>
                    <a:pt x="184058" y="264249"/>
                  </a:lnTo>
                  <a:lnTo>
                    <a:pt x="198905" y="263942"/>
                  </a:lnTo>
                  <a:lnTo>
                    <a:pt x="213037" y="265148"/>
                  </a:lnTo>
                  <a:lnTo>
                    <a:pt x="226691" y="267363"/>
                  </a:lnTo>
                  <a:lnTo>
                    <a:pt x="238616" y="274484"/>
                  </a:lnTo>
                  <a:lnTo>
                    <a:pt x="249388" y="284876"/>
                  </a:lnTo>
                  <a:lnTo>
                    <a:pt x="259392" y="297449"/>
                  </a:lnTo>
                  <a:lnTo>
                    <a:pt x="268883" y="311475"/>
                  </a:lnTo>
                  <a:lnTo>
                    <a:pt x="278033" y="326470"/>
                  </a:lnTo>
                  <a:lnTo>
                    <a:pt x="286955" y="342111"/>
                  </a:lnTo>
                  <a:lnTo>
                    <a:pt x="295726" y="355361"/>
                  </a:lnTo>
                  <a:lnTo>
                    <a:pt x="304395" y="367016"/>
                  </a:lnTo>
                  <a:lnTo>
                    <a:pt x="312996" y="377609"/>
                  </a:lnTo>
                  <a:lnTo>
                    <a:pt x="320142" y="388904"/>
                  </a:lnTo>
                  <a:lnTo>
                    <a:pt x="326317" y="400667"/>
                  </a:lnTo>
                  <a:lnTo>
                    <a:pt x="355600" y="4495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6200" y="2946400"/>
            <a:ext cx="2933701" cy="1100971"/>
            <a:chOff x="76200" y="2946400"/>
            <a:chExt cx="2933701" cy="1100971"/>
          </a:xfrm>
        </p:grpSpPr>
        <p:sp>
          <p:nvSpPr>
            <p:cNvPr id="50" name="Freeform 49"/>
            <p:cNvSpPr/>
            <p:nvPr/>
          </p:nvSpPr>
          <p:spPr>
            <a:xfrm>
              <a:off x="76200" y="29972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12700"/>
                  </a:moveTo>
                  <a:lnTo>
                    <a:pt x="26967" y="12700"/>
                  </a:lnTo>
                  <a:lnTo>
                    <a:pt x="39145" y="11288"/>
                  </a:lnTo>
                  <a:lnTo>
                    <a:pt x="51496" y="8936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41300" y="2946400"/>
              <a:ext cx="50801" cy="304801"/>
            </a:xfrm>
            <a:custGeom>
              <a:avLst/>
              <a:gdLst/>
              <a:ahLst/>
              <a:cxnLst/>
              <a:rect l="0" t="0" r="0" b="0"/>
              <a:pathLst>
                <a:path w="50801" h="304801">
                  <a:moveTo>
                    <a:pt x="50800" y="0"/>
                  </a:moveTo>
                  <a:lnTo>
                    <a:pt x="44058" y="26967"/>
                  </a:lnTo>
                  <a:lnTo>
                    <a:pt x="42072" y="40556"/>
                  </a:lnTo>
                  <a:lnTo>
                    <a:pt x="40747" y="55259"/>
                  </a:lnTo>
                  <a:lnTo>
                    <a:pt x="39865" y="70706"/>
                  </a:lnTo>
                  <a:lnTo>
                    <a:pt x="37865" y="85237"/>
                  </a:lnTo>
                  <a:lnTo>
                    <a:pt x="35121" y="99158"/>
                  </a:lnTo>
                  <a:lnTo>
                    <a:pt x="31881" y="112672"/>
                  </a:lnTo>
                  <a:lnTo>
                    <a:pt x="29720" y="128737"/>
                  </a:lnTo>
                  <a:lnTo>
                    <a:pt x="28280" y="146502"/>
                  </a:lnTo>
                  <a:lnTo>
                    <a:pt x="27320" y="165401"/>
                  </a:lnTo>
                  <a:lnTo>
                    <a:pt x="23857" y="182234"/>
                  </a:lnTo>
                  <a:lnTo>
                    <a:pt x="18727" y="197689"/>
                  </a:lnTo>
                  <a:lnTo>
                    <a:pt x="12485" y="212226"/>
                  </a:lnTo>
                  <a:lnTo>
                    <a:pt x="8323" y="227562"/>
                  </a:lnTo>
                  <a:lnTo>
                    <a:pt x="5548" y="24343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81000" y="2975134"/>
              <a:ext cx="203201" cy="225267"/>
            </a:xfrm>
            <a:custGeom>
              <a:avLst/>
              <a:gdLst/>
              <a:ahLst/>
              <a:cxnLst/>
              <a:rect l="0" t="0" r="0" b="0"/>
              <a:pathLst>
                <a:path w="203201" h="225267">
                  <a:moveTo>
                    <a:pt x="0" y="47466"/>
                  </a:moveTo>
                  <a:lnTo>
                    <a:pt x="13483" y="27240"/>
                  </a:lnTo>
                  <a:lnTo>
                    <a:pt x="21689" y="19870"/>
                  </a:lnTo>
                  <a:lnTo>
                    <a:pt x="31392" y="13546"/>
                  </a:lnTo>
                  <a:lnTo>
                    <a:pt x="42095" y="7919"/>
                  </a:lnTo>
                  <a:lnTo>
                    <a:pt x="54874" y="4168"/>
                  </a:lnTo>
                  <a:lnTo>
                    <a:pt x="69038" y="1668"/>
                  </a:lnTo>
                  <a:lnTo>
                    <a:pt x="84125" y="0"/>
                  </a:lnTo>
                  <a:lnTo>
                    <a:pt x="97006" y="1711"/>
                  </a:lnTo>
                  <a:lnTo>
                    <a:pt x="108415" y="5673"/>
                  </a:lnTo>
                  <a:lnTo>
                    <a:pt x="118843" y="11137"/>
                  </a:lnTo>
                  <a:lnTo>
                    <a:pt x="127206" y="19013"/>
                  </a:lnTo>
                  <a:lnTo>
                    <a:pt x="134193" y="28497"/>
                  </a:lnTo>
                  <a:lnTo>
                    <a:pt x="140262" y="39053"/>
                  </a:lnTo>
                  <a:lnTo>
                    <a:pt x="144308" y="51735"/>
                  </a:lnTo>
                  <a:lnTo>
                    <a:pt x="147005" y="65834"/>
                  </a:lnTo>
                  <a:lnTo>
                    <a:pt x="148803" y="80878"/>
                  </a:lnTo>
                  <a:lnTo>
                    <a:pt x="147180" y="95140"/>
                  </a:lnTo>
                  <a:lnTo>
                    <a:pt x="143275" y="108882"/>
                  </a:lnTo>
                  <a:lnTo>
                    <a:pt x="137850" y="122277"/>
                  </a:lnTo>
                  <a:lnTo>
                    <a:pt x="131411" y="135440"/>
                  </a:lnTo>
                  <a:lnTo>
                    <a:pt x="124296" y="148448"/>
                  </a:lnTo>
                  <a:lnTo>
                    <a:pt x="116731" y="161354"/>
                  </a:lnTo>
                  <a:lnTo>
                    <a:pt x="108865" y="172780"/>
                  </a:lnTo>
                  <a:lnTo>
                    <a:pt x="100798" y="183219"/>
                  </a:lnTo>
                  <a:lnTo>
                    <a:pt x="92599" y="193002"/>
                  </a:lnTo>
                  <a:lnTo>
                    <a:pt x="82899" y="200934"/>
                  </a:lnTo>
                  <a:lnTo>
                    <a:pt x="72199" y="207633"/>
                  </a:lnTo>
                  <a:lnTo>
                    <a:pt x="60833" y="213511"/>
                  </a:lnTo>
                  <a:lnTo>
                    <a:pt x="49022" y="216018"/>
                  </a:lnTo>
                  <a:lnTo>
                    <a:pt x="36914" y="216278"/>
                  </a:lnTo>
                  <a:lnTo>
                    <a:pt x="24609" y="215041"/>
                  </a:lnTo>
                  <a:lnTo>
                    <a:pt x="19228" y="211393"/>
                  </a:lnTo>
                  <a:lnTo>
                    <a:pt x="18463" y="206140"/>
                  </a:lnTo>
                  <a:lnTo>
                    <a:pt x="20775" y="199815"/>
                  </a:lnTo>
                  <a:lnTo>
                    <a:pt x="26550" y="194187"/>
                  </a:lnTo>
                  <a:lnTo>
                    <a:pt x="34633" y="189024"/>
                  </a:lnTo>
                  <a:lnTo>
                    <a:pt x="44255" y="184171"/>
                  </a:lnTo>
                  <a:lnTo>
                    <a:pt x="56314" y="180936"/>
                  </a:lnTo>
                  <a:lnTo>
                    <a:pt x="69998" y="178779"/>
                  </a:lnTo>
                  <a:lnTo>
                    <a:pt x="84765" y="177341"/>
                  </a:lnTo>
                  <a:lnTo>
                    <a:pt x="100255" y="177794"/>
                  </a:lnTo>
                  <a:lnTo>
                    <a:pt x="116225" y="179507"/>
                  </a:lnTo>
                  <a:lnTo>
                    <a:pt x="132517" y="182060"/>
                  </a:lnTo>
                  <a:lnTo>
                    <a:pt x="146200" y="186584"/>
                  </a:lnTo>
                  <a:lnTo>
                    <a:pt x="158144" y="192422"/>
                  </a:lnTo>
                  <a:lnTo>
                    <a:pt x="203200" y="2252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52400" y="3251246"/>
              <a:ext cx="2857501" cy="63455"/>
            </a:xfrm>
            <a:custGeom>
              <a:avLst/>
              <a:gdLst/>
              <a:ahLst/>
              <a:cxnLst/>
              <a:rect l="0" t="0" r="0" b="0"/>
              <a:pathLst>
                <a:path w="2857501" h="63455">
                  <a:moveTo>
                    <a:pt x="0" y="25354"/>
                  </a:moveTo>
                  <a:lnTo>
                    <a:pt x="20225" y="11869"/>
                  </a:lnTo>
                  <a:lnTo>
                    <a:pt x="30417" y="9309"/>
                  </a:lnTo>
                  <a:lnTo>
                    <a:pt x="66397" y="11035"/>
                  </a:lnTo>
                  <a:lnTo>
                    <a:pt x="144872" y="12440"/>
                  </a:lnTo>
                  <a:lnTo>
                    <a:pt x="468020" y="12653"/>
                  </a:lnTo>
                  <a:lnTo>
                    <a:pt x="488402" y="11242"/>
                  </a:lnTo>
                  <a:lnTo>
                    <a:pt x="509046" y="8891"/>
                  </a:lnTo>
                  <a:lnTo>
                    <a:pt x="529864" y="5911"/>
                  </a:lnTo>
                  <a:lnTo>
                    <a:pt x="550798" y="3925"/>
                  </a:lnTo>
                  <a:lnTo>
                    <a:pt x="571810" y="2601"/>
                  </a:lnTo>
                  <a:lnTo>
                    <a:pt x="635091" y="738"/>
                  </a:lnTo>
                  <a:lnTo>
                    <a:pt x="789913" y="0"/>
                  </a:lnTo>
                  <a:lnTo>
                    <a:pt x="810242" y="1395"/>
                  </a:lnTo>
                  <a:lnTo>
                    <a:pt x="828028" y="3737"/>
                  </a:lnTo>
                  <a:lnTo>
                    <a:pt x="844118" y="6709"/>
                  </a:lnTo>
                  <a:lnTo>
                    <a:pt x="863312" y="8691"/>
                  </a:lnTo>
                  <a:lnTo>
                    <a:pt x="884575" y="10011"/>
                  </a:lnTo>
                  <a:lnTo>
                    <a:pt x="947425" y="11871"/>
                  </a:lnTo>
                  <a:lnTo>
                    <a:pt x="1293313" y="12652"/>
                  </a:lnTo>
                  <a:lnTo>
                    <a:pt x="1316586" y="14064"/>
                  </a:lnTo>
                  <a:lnTo>
                    <a:pt x="1337746" y="16416"/>
                  </a:lnTo>
                  <a:lnTo>
                    <a:pt x="1357497" y="19395"/>
                  </a:lnTo>
                  <a:lnTo>
                    <a:pt x="1381954" y="21381"/>
                  </a:lnTo>
                  <a:lnTo>
                    <a:pt x="1409547" y="22705"/>
                  </a:lnTo>
                  <a:lnTo>
                    <a:pt x="1498554" y="24569"/>
                  </a:lnTo>
                  <a:lnTo>
                    <a:pt x="1596898" y="25198"/>
                  </a:lnTo>
                  <a:lnTo>
                    <a:pt x="1616343" y="26661"/>
                  </a:lnTo>
                  <a:lnTo>
                    <a:pt x="1634951" y="29048"/>
                  </a:lnTo>
                  <a:lnTo>
                    <a:pt x="1653000" y="32050"/>
                  </a:lnTo>
                  <a:lnTo>
                    <a:pt x="1670678" y="34051"/>
                  </a:lnTo>
                  <a:lnTo>
                    <a:pt x="1688107" y="35385"/>
                  </a:lnTo>
                  <a:lnTo>
                    <a:pt x="1739606" y="37263"/>
                  </a:lnTo>
                  <a:lnTo>
                    <a:pt x="1858416" y="38007"/>
                  </a:lnTo>
                  <a:lnTo>
                    <a:pt x="1929454" y="38040"/>
                  </a:lnTo>
                  <a:lnTo>
                    <a:pt x="1952347" y="39455"/>
                  </a:lnTo>
                  <a:lnTo>
                    <a:pt x="1973253" y="41810"/>
                  </a:lnTo>
                  <a:lnTo>
                    <a:pt x="1992835" y="44791"/>
                  </a:lnTo>
                  <a:lnTo>
                    <a:pt x="2015768" y="46779"/>
                  </a:lnTo>
                  <a:lnTo>
                    <a:pt x="2040934" y="48104"/>
                  </a:lnTo>
                  <a:lnTo>
                    <a:pt x="2112258" y="49968"/>
                  </a:lnTo>
                  <a:lnTo>
                    <a:pt x="2361967" y="50740"/>
                  </a:lnTo>
                  <a:lnTo>
                    <a:pt x="2388856" y="49333"/>
                  </a:lnTo>
                  <a:lnTo>
                    <a:pt x="2416659" y="46985"/>
                  </a:lnTo>
                  <a:lnTo>
                    <a:pt x="2445073" y="44007"/>
                  </a:lnTo>
                  <a:lnTo>
                    <a:pt x="2471071" y="42023"/>
                  </a:lnTo>
                  <a:lnTo>
                    <a:pt x="2495458" y="40700"/>
                  </a:lnTo>
                  <a:lnTo>
                    <a:pt x="2567254" y="38838"/>
                  </a:lnTo>
                  <a:lnTo>
                    <a:pt x="2653882" y="38208"/>
                  </a:lnTo>
                  <a:lnTo>
                    <a:pt x="2673777" y="39568"/>
                  </a:lnTo>
                  <a:lnTo>
                    <a:pt x="2694095" y="41885"/>
                  </a:lnTo>
                  <a:lnTo>
                    <a:pt x="2714697" y="44841"/>
                  </a:lnTo>
                  <a:lnTo>
                    <a:pt x="2734075" y="46812"/>
                  </a:lnTo>
                  <a:lnTo>
                    <a:pt x="2752639" y="48126"/>
                  </a:lnTo>
                  <a:lnTo>
                    <a:pt x="2770659" y="49002"/>
                  </a:lnTo>
                  <a:lnTo>
                    <a:pt x="2786906" y="50997"/>
                  </a:lnTo>
                  <a:lnTo>
                    <a:pt x="2857500" y="634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095500" y="3048000"/>
              <a:ext cx="139701" cy="25401"/>
            </a:xfrm>
            <a:custGeom>
              <a:avLst/>
              <a:gdLst/>
              <a:ahLst/>
              <a:cxnLst/>
              <a:rect l="0" t="0" r="0" b="0"/>
              <a:pathLst>
                <a:path w="139701" h="25401">
                  <a:moveTo>
                    <a:pt x="0" y="25400"/>
                  </a:moveTo>
                  <a:lnTo>
                    <a:pt x="20225" y="18657"/>
                  </a:lnTo>
                  <a:lnTo>
                    <a:pt x="31828" y="16672"/>
                  </a:lnTo>
                  <a:lnTo>
                    <a:pt x="45207" y="15347"/>
                  </a:lnTo>
                  <a:lnTo>
                    <a:pt x="59771" y="14465"/>
                  </a:lnTo>
                  <a:lnTo>
                    <a:pt x="73714" y="12465"/>
                  </a:lnTo>
                  <a:lnTo>
                    <a:pt x="87243" y="9721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413000" y="2984500"/>
              <a:ext cx="25401" cy="203201"/>
            </a:xfrm>
            <a:custGeom>
              <a:avLst/>
              <a:gdLst/>
              <a:ahLst/>
              <a:cxnLst/>
              <a:rect l="0" t="0" r="0" b="0"/>
              <a:pathLst>
                <a:path w="25401" h="203201">
                  <a:moveTo>
                    <a:pt x="25400" y="0"/>
                  </a:moveTo>
                  <a:lnTo>
                    <a:pt x="25400" y="26967"/>
                  </a:lnTo>
                  <a:lnTo>
                    <a:pt x="23988" y="40556"/>
                  </a:lnTo>
                  <a:lnTo>
                    <a:pt x="21637" y="55259"/>
                  </a:lnTo>
                  <a:lnTo>
                    <a:pt x="18657" y="70706"/>
                  </a:lnTo>
                  <a:lnTo>
                    <a:pt x="15260" y="85237"/>
                  </a:lnTo>
                  <a:lnTo>
                    <a:pt x="11584" y="99158"/>
                  </a:lnTo>
                  <a:lnTo>
                    <a:pt x="7723" y="112672"/>
                  </a:lnTo>
                  <a:lnTo>
                    <a:pt x="5148" y="127325"/>
                  </a:lnTo>
                  <a:lnTo>
                    <a:pt x="3432" y="142739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527300" y="2972323"/>
              <a:ext cx="206848" cy="215378"/>
            </a:xfrm>
            <a:custGeom>
              <a:avLst/>
              <a:gdLst/>
              <a:ahLst/>
              <a:cxnLst/>
              <a:rect l="0" t="0" r="0" b="0"/>
              <a:pathLst>
                <a:path w="206848" h="215378">
                  <a:moveTo>
                    <a:pt x="0" y="12177"/>
                  </a:moveTo>
                  <a:lnTo>
                    <a:pt x="20225" y="5434"/>
                  </a:lnTo>
                  <a:lnTo>
                    <a:pt x="31828" y="3449"/>
                  </a:lnTo>
                  <a:lnTo>
                    <a:pt x="45207" y="2124"/>
                  </a:lnTo>
                  <a:lnTo>
                    <a:pt x="59771" y="1242"/>
                  </a:lnTo>
                  <a:lnTo>
                    <a:pt x="91006" y="261"/>
                  </a:lnTo>
                  <a:lnTo>
                    <a:pt x="107237" y="0"/>
                  </a:lnTo>
                  <a:lnTo>
                    <a:pt x="122291" y="2647"/>
                  </a:lnTo>
                  <a:lnTo>
                    <a:pt x="136561" y="7235"/>
                  </a:lnTo>
                  <a:lnTo>
                    <a:pt x="150307" y="13115"/>
                  </a:lnTo>
                  <a:lnTo>
                    <a:pt x="162293" y="19858"/>
                  </a:lnTo>
                  <a:lnTo>
                    <a:pt x="173106" y="27175"/>
                  </a:lnTo>
                  <a:lnTo>
                    <a:pt x="183137" y="34876"/>
                  </a:lnTo>
                  <a:lnTo>
                    <a:pt x="191236" y="45654"/>
                  </a:lnTo>
                  <a:lnTo>
                    <a:pt x="198046" y="58484"/>
                  </a:lnTo>
                  <a:lnTo>
                    <a:pt x="203997" y="72681"/>
                  </a:lnTo>
                  <a:lnTo>
                    <a:pt x="206554" y="86380"/>
                  </a:lnTo>
                  <a:lnTo>
                    <a:pt x="206847" y="99745"/>
                  </a:lnTo>
                  <a:lnTo>
                    <a:pt x="205631" y="112889"/>
                  </a:lnTo>
                  <a:lnTo>
                    <a:pt x="203409" y="125885"/>
                  </a:lnTo>
                  <a:lnTo>
                    <a:pt x="200517" y="138782"/>
                  </a:lnTo>
                  <a:lnTo>
                    <a:pt x="197178" y="151614"/>
                  </a:lnTo>
                  <a:lnTo>
                    <a:pt x="190718" y="161579"/>
                  </a:lnTo>
                  <a:lnTo>
                    <a:pt x="182179" y="169634"/>
                  </a:lnTo>
                  <a:lnTo>
                    <a:pt x="172252" y="176415"/>
                  </a:lnTo>
                  <a:lnTo>
                    <a:pt x="158579" y="180935"/>
                  </a:lnTo>
                  <a:lnTo>
                    <a:pt x="142408" y="183949"/>
                  </a:lnTo>
                  <a:lnTo>
                    <a:pt x="124572" y="185958"/>
                  </a:lnTo>
                  <a:lnTo>
                    <a:pt x="108448" y="185886"/>
                  </a:lnTo>
                  <a:lnTo>
                    <a:pt x="93465" y="184427"/>
                  </a:lnTo>
                  <a:lnTo>
                    <a:pt x="79243" y="182044"/>
                  </a:lnTo>
                  <a:lnTo>
                    <a:pt x="66940" y="177632"/>
                  </a:lnTo>
                  <a:lnTo>
                    <a:pt x="55915" y="171869"/>
                  </a:lnTo>
                  <a:lnTo>
                    <a:pt x="45743" y="165205"/>
                  </a:lnTo>
                  <a:lnTo>
                    <a:pt x="43195" y="159351"/>
                  </a:lnTo>
                  <a:lnTo>
                    <a:pt x="45730" y="154037"/>
                  </a:lnTo>
                  <a:lnTo>
                    <a:pt x="51653" y="149084"/>
                  </a:lnTo>
                  <a:lnTo>
                    <a:pt x="61246" y="145781"/>
                  </a:lnTo>
                  <a:lnTo>
                    <a:pt x="73286" y="143580"/>
                  </a:lnTo>
                  <a:lnTo>
                    <a:pt x="86957" y="142112"/>
                  </a:lnTo>
                  <a:lnTo>
                    <a:pt x="100305" y="143956"/>
                  </a:lnTo>
                  <a:lnTo>
                    <a:pt x="113436" y="148007"/>
                  </a:lnTo>
                  <a:lnTo>
                    <a:pt x="126424" y="153530"/>
                  </a:lnTo>
                  <a:lnTo>
                    <a:pt x="137905" y="161446"/>
                  </a:lnTo>
                  <a:lnTo>
                    <a:pt x="148381" y="170956"/>
                  </a:lnTo>
                  <a:lnTo>
                    <a:pt x="177800" y="2153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14300" y="35560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0"/>
                  </a:moveTo>
                  <a:lnTo>
                    <a:pt x="20225" y="6742"/>
                  </a:lnTo>
                  <a:lnTo>
                    <a:pt x="33239" y="8728"/>
                  </a:lnTo>
                  <a:lnTo>
                    <a:pt x="48970" y="10052"/>
                  </a:lnTo>
                  <a:lnTo>
                    <a:pt x="66513" y="10934"/>
                  </a:lnTo>
                  <a:lnTo>
                    <a:pt x="101058" y="11915"/>
                  </a:lnTo>
                  <a:lnTo>
                    <a:pt x="118172" y="12177"/>
                  </a:lnTo>
                  <a:lnTo>
                    <a:pt x="133814" y="13762"/>
                  </a:lnTo>
                  <a:lnTo>
                    <a:pt x="148476" y="16230"/>
                  </a:lnTo>
                  <a:lnTo>
                    <a:pt x="190500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89429" y="3505200"/>
              <a:ext cx="172482" cy="301351"/>
            </a:xfrm>
            <a:custGeom>
              <a:avLst/>
              <a:gdLst/>
              <a:ahLst/>
              <a:cxnLst/>
              <a:rect l="0" t="0" r="0" b="0"/>
              <a:pathLst>
                <a:path w="172482" h="301351">
                  <a:moveTo>
                    <a:pt x="143971" y="0"/>
                  </a:moveTo>
                  <a:lnTo>
                    <a:pt x="130487" y="13484"/>
                  </a:lnTo>
                  <a:lnTo>
                    <a:pt x="120870" y="17455"/>
                  </a:lnTo>
                  <a:lnTo>
                    <a:pt x="108815" y="20103"/>
                  </a:lnTo>
                  <a:lnTo>
                    <a:pt x="95133" y="21869"/>
                  </a:lnTo>
                  <a:lnTo>
                    <a:pt x="80368" y="23046"/>
                  </a:lnTo>
                  <a:lnTo>
                    <a:pt x="64880" y="23830"/>
                  </a:lnTo>
                  <a:lnTo>
                    <a:pt x="48910" y="24353"/>
                  </a:lnTo>
                  <a:lnTo>
                    <a:pt x="36852" y="28935"/>
                  </a:lnTo>
                  <a:lnTo>
                    <a:pt x="27403" y="36223"/>
                  </a:lnTo>
                  <a:lnTo>
                    <a:pt x="19692" y="45315"/>
                  </a:lnTo>
                  <a:lnTo>
                    <a:pt x="13140" y="55610"/>
                  </a:lnTo>
                  <a:lnTo>
                    <a:pt x="7362" y="66707"/>
                  </a:lnTo>
                  <a:lnTo>
                    <a:pt x="2098" y="78337"/>
                  </a:lnTo>
                  <a:lnTo>
                    <a:pt x="0" y="90325"/>
                  </a:lnTo>
                  <a:lnTo>
                    <a:pt x="12" y="102550"/>
                  </a:lnTo>
                  <a:lnTo>
                    <a:pt x="1432" y="114933"/>
                  </a:lnTo>
                  <a:lnTo>
                    <a:pt x="8022" y="123188"/>
                  </a:lnTo>
                  <a:lnTo>
                    <a:pt x="18061" y="128692"/>
                  </a:lnTo>
                  <a:lnTo>
                    <a:pt x="30397" y="132361"/>
                  </a:lnTo>
                  <a:lnTo>
                    <a:pt x="44266" y="134807"/>
                  </a:lnTo>
                  <a:lnTo>
                    <a:pt x="59156" y="136438"/>
                  </a:lnTo>
                  <a:lnTo>
                    <a:pt x="74728" y="137525"/>
                  </a:lnTo>
                  <a:lnTo>
                    <a:pt x="87931" y="141072"/>
                  </a:lnTo>
                  <a:lnTo>
                    <a:pt x="99555" y="146259"/>
                  </a:lnTo>
                  <a:lnTo>
                    <a:pt x="110127" y="152539"/>
                  </a:lnTo>
                  <a:lnTo>
                    <a:pt x="133162" y="167043"/>
                  </a:lnTo>
                  <a:lnTo>
                    <a:pt x="145232" y="174862"/>
                  </a:lnTo>
                  <a:lnTo>
                    <a:pt x="154689" y="184308"/>
                  </a:lnTo>
                  <a:lnTo>
                    <a:pt x="162405" y="194838"/>
                  </a:lnTo>
                  <a:lnTo>
                    <a:pt x="168960" y="206092"/>
                  </a:lnTo>
                  <a:lnTo>
                    <a:pt x="171919" y="217828"/>
                  </a:lnTo>
                  <a:lnTo>
                    <a:pt x="172481" y="229885"/>
                  </a:lnTo>
                  <a:lnTo>
                    <a:pt x="171444" y="242157"/>
                  </a:lnTo>
                  <a:lnTo>
                    <a:pt x="167931" y="253160"/>
                  </a:lnTo>
                  <a:lnTo>
                    <a:pt x="162766" y="263318"/>
                  </a:lnTo>
                  <a:lnTo>
                    <a:pt x="156501" y="272912"/>
                  </a:lnTo>
                  <a:lnTo>
                    <a:pt x="148091" y="280718"/>
                  </a:lnTo>
                  <a:lnTo>
                    <a:pt x="138251" y="287335"/>
                  </a:lnTo>
                  <a:lnTo>
                    <a:pt x="127457" y="293156"/>
                  </a:lnTo>
                  <a:lnTo>
                    <a:pt x="114617" y="297037"/>
                  </a:lnTo>
                  <a:lnTo>
                    <a:pt x="100413" y="299625"/>
                  </a:lnTo>
                  <a:lnTo>
                    <a:pt x="85299" y="301350"/>
                  </a:lnTo>
                  <a:lnTo>
                    <a:pt x="70989" y="299677"/>
                  </a:lnTo>
                  <a:lnTo>
                    <a:pt x="57216" y="295740"/>
                  </a:lnTo>
                  <a:lnTo>
                    <a:pt x="16971" y="279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23900" y="3530600"/>
              <a:ext cx="174869" cy="304801"/>
            </a:xfrm>
            <a:custGeom>
              <a:avLst/>
              <a:gdLst/>
              <a:ahLst/>
              <a:cxnLst/>
              <a:rect l="0" t="0" r="0" b="0"/>
              <a:pathLst>
                <a:path w="174869" h="304801">
                  <a:moveTo>
                    <a:pt x="0" y="0"/>
                  </a:moveTo>
                  <a:lnTo>
                    <a:pt x="6741" y="20225"/>
                  </a:lnTo>
                  <a:lnTo>
                    <a:pt x="11550" y="29005"/>
                  </a:lnTo>
                  <a:lnTo>
                    <a:pt x="17577" y="37681"/>
                  </a:lnTo>
                  <a:lnTo>
                    <a:pt x="24418" y="46287"/>
                  </a:lnTo>
                  <a:lnTo>
                    <a:pt x="31801" y="54847"/>
                  </a:lnTo>
                  <a:lnTo>
                    <a:pt x="39545" y="63375"/>
                  </a:lnTo>
                  <a:lnTo>
                    <a:pt x="55675" y="80378"/>
                  </a:lnTo>
                  <a:lnTo>
                    <a:pt x="72252" y="97342"/>
                  </a:lnTo>
                  <a:lnTo>
                    <a:pt x="82034" y="105816"/>
                  </a:lnTo>
                  <a:lnTo>
                    <a:pt x="92789" y="114289"/>
                  </a:lnTo>
                  <a:lnTo>
                    <a:pt x="104193" y="122759"/>
                  </a:lnTo>
                  <a:lnTo>
                    <a:pt x="128152" y="139696"/>
                  </a:lnTo>
                  <a:lnTo>
                    <a:pt x="140468" y="148164"/>
                  </a:lnTo>
                  <a:lnTo>
                    <a:pt x="151501" y="156631"/>
                  </a:lnTo>
                  <a:lnTo>
                    <a:pt x="161678" y="165098"/>
                  </a:lnTo>
                  <a:lnTo>
                    <a:pt x="171285" y="173566"/>
                  </a:lnTo>
                  <a:lnTo>
                    <a:pt x="174868" y="182032"/>
                  </a:lnTo>
                  <a:lnTo>
                    <a:pt x="174434" y="190499"/>
                  </a:lnTo>
                  <a:lnTo>
                    <a:pt x="171322" y="198966"/>
                  </a:lnTo>
                  <a:lnTo>
                    <a:pt x="165015" y="207433"/>
                  </a:lnTo>
                  <a:lnTo>
                    <a:pt x="156576" y="215900"/>
                  </a:lnTo>
                  <a:lnTo>
                    <a:pt x="146717" y="224366"/>
                  </a:lnTo>
                  <a:lnTo>
                    <a:pt x="135911" y="232833"/>
                  </a:lnTo>
                  <a:lnTo>
                    <a:pt x="124474" y="241300"/>
                  </a:lnTo>
                  <a:lnTo>
                    <a:pt x="112616" y="249766"/>
                  </a:lnTo>
                  <a:lnTo>
                    <a:pt x="103299" y="259644"/>
                  </a:lnTo>
                  <a:lnTo>
                    <a:pt x="95677" y="270462"/>
                  </a:lnTo>
                  <a:lnTo>
                    <a:pt x="76200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125846" y="3454400"/>
              <a:ext cx="207655" cy="190501"/>
            </a:xfrm>
            <a:custGeom>
              <a:avLst/>
              <a:gdLst/>
              <a:ahLst/>
              <a:cxnLst/>
              <a:rect l="0" t="0" r="0" b="0"/>
              <a:pathLst>
                <a:path w="207655" h="190501">
                  <a:moveTo>
                    <a:pt x="29854" y="0"/>
                  </a:moveTo>
                  <a:lnTo>
                    <a:pt x="29854" y="26968"/>
                  </a:lnTo>
                  <a:lnTo>
                    <a:pt x="28442" y="39145"/>
                  </a:lnTo>
                  <a:lnTo>
                    <a:pt x="26091" y="51496"/>
                  </a:lnTo>
                  <a:lnTo>
                    <a:pt x="23111" y="63964"/>
                  </a:lnTo>
                  <a:lnTo>
                    <a:pt x="19714" y="76509"/>
                  </a:lnTo>
                  <a:lnTo>
                    <a:pt x="12177" y="101737"/>
                  </a:lnTo>
                  <a:lnTo>
                    <a:pt x="0" y="139740"/>
                  </a:lnTo>
                  <a:lnTo>
                    <a:pt x="2896" y="148193"/>
                  </a:lnTo>
                  <a:lnTo>
                    <a:pt x="10470" y="153828"/>
                  </a:lnTo>
                  <a:lnTo>
                    <a:pt x="56442" y="169615"/>
                  </a:lnTo>
                  <a:lnTo>
                    <a:pt x="70157" y="172343"/>
                  </a:lnTo>
                  <a:lnTo>
                    <a:pt x="84945" y="174162"/>
                  </a:lnTo>
                  <a:lnTo>
                    <a:pt x="100448" y="175374"/>
                  </a:lnTo>
                  <a:lnTo>
                    <a:pt x="115016" y="177594"/>
                  </a:lnTo>
                  <a:lnTo>
                    <a:pt x="128962" y="180485"/>
                  </a:lnTo>
                  <a:lnTo>
                    <a:pt x="207654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346458" y="3505200"/>
              <a:ext cx="37843" cy="355601"/>
            </a:xfrm>
            <a:custGeom>
              <a:avLst/>
              <a:gdLst/>
              <a:ahLst/>
              <a:cxnLst/>
              <a:rect l="0" t="0" r="0" b="0"/>
              <a:pathLst>
                <a:path w="37843" h="355601">
                  <a:moveTo>
                    <a:pt x="37842" y="0"/>
                  </a:moveTo>
                  <a:lnTo>
                    <a:pt x="20165" y="53029"/>
                  </a:lnTo>
                  <a:lnTo>
                    <a:pt x="17590" y="66397"/>
                  </a:lnTo>
                  <a:lnTo>
                    <a:pt x="15874" y="80953"/>
                  </a:lnTo>
                  <a:lnTo>
                    <a:pt x="14730" y="96302"/>
                  </a:lnTo>
                  <a:lnTo>
                    <a:pt x="12556" y="112179"/>
                  </a:lnTo>
                  <a:lnTo>
                    <a:pt x="9696" y="128408"/>
                  </a:lnTo>
                  <a:lnTo>
                    <a:pt x="6378" y="144872"/>
                  </a:lnTo>
                  <a:lnTo>
                    <a:pt x="4166" y="161492"/>
                  </a:lnTo>
                  <a:lnTo>
                    <a:pt x="2691" y="178217"/>
                  </a:lnTo>
                  <a:lnTo>
                    <a:pt x="1708" y="195011"/>
                  </a:lnTo>
                  <a:lnTo>
                    <a:pt x="615" y="232486"/>
                  </a:lnTo>
                  <a:lnTo>
                    <a:pt x="0" y="289488"/>
                  </a:lnTo>
                  <a:lnTo>
                    <a:pt x="12442" y="355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494649" y="3643612"/>
              <a:ext cx="174116" cy="403759"/>
            </a:xfrm>
            <a:custGeom>
              <a:avLst/>
              <a:gdLst/>
              <a:ahLst/>
              <a:cxnLst/>
              <a:rect l="0" t="0" r="0" b="0"/>
              <a:pathLst>
                <a:path w="174116" h="403759">
                  <a:moveTo>
                    <a:pt x="105551" y="52088"/>
                  </a:moveTo>
                  <a:lnTo>
                    <a:pt x="119034" y="31862"/>
                  </a:lnTo>
                  <a:lnTo>
                    <a:pt x="120184" y="23082"/>
                  </a:lnTo>
                  <a:lnTo>
                    <a:pt x="118129" y="14406"/>
                  </a:lnTo>
                  <a:lnTo>
                    <a:pt x="113936" y="5800"/>
                  </a:lnTo>
                  <a:lnTo>
                    <a:pt x="105496" y="1474"/>
                  </a:lnTo>
                  <a:lnTo>
                    <a:pt x="94225" y="0"/>
                  </a:lnTo>
                  <a:lnTo>
                    <a:pt x="81067" y="429"/>
                  </a:lnTo>
                  <a:lnTo>
                    <a:pt x="69473" y="3538"/>
                  </a:lnTo>
                  <a:lnTo>
                    <a:pt x="58921" y="8432"/>
                  </a:lnTo>
                  <a:lnTo>
                    <a:pt x="49064" y="14517"/>
                  </a:lnTo>
                  <a:lnTo>
                    <a:pt x="39671" y="22807"/>
                  </a:lnTo>
                  <a:lnTo>
                    <a:pt x="30586" y="32567"/>
                  </a:lnTo>
                  <a:lnTo>
                    <a:pt x="21708" y="43307"/>
                  </a:lnTo>
                  <a:lnTo>
                    <a:pt x="14377" y="56112"/>
                  </a:lnTo>
                  <a:lnTo>
                    <a:pt x="8080" y="70293"/>
                  </a:lnTo>
                  <a:lnTo>
                    <a:pt x="2470" y="85391"/>
                  </a:lnTo>
                  <a:lnTo>
                    <a:pt x="141" y="99690"/>
                  </a:lnTo>
                  <a:lnTo>
                    <a:pt x="0" y="113456"/>
                  </a:lnTo>
                  <a:lnTo>
                    <a:pt x="1317" y="126866"/>
                  </a:lnTo>
                  <a:lnTo>
                    <a:pt x="7839" y="137218"/>
                  </a:lnTo>
                  <a:lnTo>
                    <a:pt x="17832" y="145530"/>
                  </a:lnTo>
                  <a:lnTo>
                    <a:pt x="30138" y="152483"/>
                  </a:lnTo>
                  <a:lnTo>
                    <a:pt x="42576" y="154295"/>
                  </a:lnTo>
                  <a:lnTo>
                    <a:pt x="55100" y="152681"/>
                  </a:lnTo>
                  <a:lnTo>
                    <a:pt x="67684" y="148784"/>
                  </a:lnTo>
                  <a:lnTo>
                    <a:pt x="78895" y="143363"/>
                  </a:lnTo>
                  <a:lnTo>
                    <a:pt x="89191" y="136927"/>
                  </a:lnTo>
                  <a:lnTo>
                    <a:pt x="98878" y="129813"/>
                  </a:lnTo>
                  <a:lnTo>
                    <a:pt x="106746" y="120838"/>
                  </a:lnTo>
                  <a:lnTo>
                    <a:pt x="113403" y="110622"/>
                  </a:lnTo>
                  <a:lnTo>
                    <a:pt x="119252" y="99577"/>
                  </a:lnTo>
                  <a:lnTo>
                    <a:pt x="120330" y="97858"/>
                  </a:lnTo>
                  <a:lnTo>
                    <a:pt x="118225" y="102357"/>
                  </a:lnTo>
                  <a:lnTo>
                    <a:pt x="114000" y="111001"/>
                  </a:lnTo>
                  <a:lnTo>
                    <a:pt x="109773" y="123818"/>
                  </a:lnTo>
                  <a:lnTo>
                    <a:pt x="105543" y="139419"/>
                  </a:lnTo>
                  <a:lnTo>
                    <a:pt x="88616" y="208411"/>
                  </a:lnTo>
                  <a:lnTo>
                    <a:pt x="82972" y="225447"/>
                  </a:lnTo>
                  <a:lnTo>
                    <a:pt x="76387" y="242450"/>
                  </a:lnTo>
                  <a:lnTo>
                    <a:pt x="69175" y="259429"/>
                  </a:lnTo>
                  <a:lnTo>
                    <a:pt x="64367" y="277804"/>
                  </a:lnTo>
                  <a:lnTo>
                    <a:pt x="61161" y="297110"/>
                  </a:lnTo>
                  <a:lnTo>
                    <a:pt x="59024" y="317036"/>
                  </a:lnTo>
                  <a:lnTo>
                    <a:pt x="59011" y="334553"/>
                  </a:lnTo>
                  <a:lnTo>
                    <a:pt x="60413" y="350465"/>
                  </a:lnTo>
                  <a:lnTo>
                    <a:pt x="62759" y="365306"/>
                  </a:lnTo>
                  <a:lnTo>
                    <a:pt x="67145" y="378022"/>
                  </a:lnTo>
                  <a:lnTo>
                    <a:pt x="72891" y="389321"/>
                  </a:lnTo>
                  <a:lnTo>
                    <a:pt x="79544" y="399677"/>
                  </a:lnTo>
                  <a:lnTo>
                    <a:pt x="88213" y="403758"/>
                  </a:lnTo>
                  <a:lnTo>
                    <a:pt x="98226" y="403657"/>
                  </a:lnTo>
                  <a:lnTo>
                    <a:pt x="109134" y="400767"/>
                  </a:lnTo>
                  <a:lnTo>
                    <a:pt x="119228" y="396018"/>
                  </a:lnTo>
                  <a:lnTo>
                    <a:pt x="128780" y="390030"/>
                  </a:lnTo>
                  <a:lnTo>
                    <a:pt x="137970" y="383216"/>
                  </a:lnTo>
                  <a:lnTo>
                    <a:pt x="145508" y="374440"/>
                  </a:lnTo>
                  <a:lnTo>
                    <a:pt x="151944" y="364356"/>
                  </a:lnTo>
                  <a:lnTo>
                    <a:pt x="157646" y="353400"/>
                  </a:lnTo>
                  <a:lnTo>
                    <a:pt x="162859" y="339040"/>
                  </a:lnTo>
                  <a:lnTo>
                    <a:pt x="167745" y="322411"/>
                  </a:lnTo>
                  <a:lnTo>
                    <a:pt x="172413" y="304270"/>
                  </a:lnTo>
                  <a:lnTo>
                    <a:pt x="174115" y="287942"/>
                  </a:lnTo>
                  <a:lnTo>
                    <a:pt x="173838" y="272824"/>
                  </a:lnTo>
                  <a:lnTo>
                    <a:pt x="172242" y="258512"/>
                  </a:lnTo>
                  <a:lnTo>
                    <a:pt x="168356" y="244737"/>
                  </a:lnTo>
                  <a:lnTo>
                    <a:pt x="162943" y="231321"/>
                  </a:lnTo>
                  <a:lnTo>
                    <a:pt x="156512" y="218143"/>
                  </a:lnTo>
                  <a:lnTo>
                    <a:pt x="147992" y="206535"/>
                  </a:lnTo>
                  <a:lnTo>
                    <a:pt x="138078" y="195975"/>
                  </a:lnTo>
                  <a:lnTo>
                    <a:pt x="127235" y="186113"/>
                  </a:lnTo>
                  <a:lnTo>
                    <a:pt x="115774" y="178126"/>
                  </a:lnTo>
                  <a:lnTo>
                    <a:pt x="103899" y="171391"/>
                  </a:lnTo>
                  <a:lnTo>
                    <a:pt x="54751" y="1663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27000" y="3860800"/>
            <a:ext cx="1587501" cy="482601"/>
            <a:chOff x="127000" y="3860800"/>
            <a:chExt cx="1587501" cy="482601"/>
          </a:xfrm>
        </p:grpSpPr>
        <p:sp>
          <p:nvSpPr>
            <p:cNvPr id="64" name="Freeform 63"/>
            <p:cNvSpPr/>
            <p:nvPr/>
          </p:nvSpPr>
          <p:spPr>
            <a:xfrm>
              <a:off x="127000" y="3860800"/>
              <a:ext cx="469901" cy="38101"/>
            </a:xfrm>
            <a:custGeom>
              <a:avLst/>
              <a:gdLst/>
              <a:ahLst/>
              <a:cxnLst/>
              <a:rect l="0" t="0" r="0" b="0"/>
              <a:pathLst>
                <a:path w="469901" h="38101">
                  <a:moveTo>
                    <a:pt x="0" y="0"/>
                  </a:moveTo>
                  <a:lnTo>
                    <a:pt x="53029" y="17676"/>
                  </a:lnTo>
                  <a:lnTo>
                    <a:pt x="66397" y="20251"/>
                  </a:lnTo>
                  <a:lnTo>
                    <a:pt x="80954" y="21967"/>
                  </a:lnTo>
                  <a:lnTo>
                    <a:pt x="96302" y="23111"/>
                  </a:lnTo>
                  <a:lnTo>
                    <a:pt x="112179" y="23874"/>
                  </a:lnTo>
                  <a:lnTo>
                    <a:pt x="144872" y="24722"/>
                  </a:lnTo>
                  <a:lnTo>
                    <a:pt x="382797" y="25394"/>
                  </a:lnTo>
                  <a:lnTo>
                    <a:pt x="400542" y="26807"/>
                  </a:lnTo>
                  <a:lnTo>
                    <a:pt x="418017" y="29160"/>
                  </a:lnTo>
                  <a:lnTo>
                    <a:pt x="469900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25223" y="3962400"/>
              <a:ext cx="157378" cy="139701"/>
            </a:xfrm>
            <a:custGeom>
              <a:avLst/>
              <a:gdLst/>
              <a:ahLst/>
              <a:cxnLst/>
              <a:rect l="0" t="0" r="0" b="0"/>
              <a:pathLst>
                <a:path w="157378" h="139701">
                  <a:moveTo>
                    <a:pt x="17677" y="0"/>
                  </a:moveTo>
                  <a:lnTo>
                    <a:pt x="17677" y="26968"/>
                  </a:lnTo>
                  <a:lnTo>
                    <a:pt x="16265" y="39145"/>
                  </a:lnTo>
                  <a:lnTo>
                    <a:pt x="13914" y="51496"/>
                  </a:lnTo>
                  <a:lnTo>
                    <a:pt x="10935" y="63964"/>
                  </a:lnTo>
                  <a:lnTo>
                    <a:pt x="7537" y="76509"/>
                  </a:lnTo>
                  <a:lnTo>
                    <a:pt x="0" y="101737"/>
                  </a:lnTo>
                  <a:lnTo>
                    <a:pt x="1659" y="108747"/>
                  </a:lnTo>
                  <a:lnTo>
                    <a:pt x="6998" y="112009"/>
                  </a:lnTo>
                  <a:lnTo>
                    <a:pt x="14791" y="112772"/>
                  </a:lnTo>
                  <a:lnTo>
                    <a:pt x="25630" y="114692"/>
                  </a:lnTo>
                  <a:lnTo>
                    <a:pt x="38501" y="117384"/>
                  </a:lnTo>
                  <a:lnTo>
                    <a:pt x="83584" y="127913"/>
                  </a:lnTo>
                  <a:lnTo>
                    <a:pt x="157377" y="139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57200" y="4013200"/>
              <a:ext cx="38101" cy="254001"/>
            </a:xfrm>
            <a:custGeom>
              <a:avLst/>
              <a:gdLst/>
              <a:ahLst/>
              <a:cxnLst/>
              <a:rect l="0" t="0" r="0" b="0"/>
              <a:pathLst>
                <a:path w="38101" h="254001">
                  <a:moveTo>
                    <a:pt x="38100" y="0"/>
                  </a:moveTo>
                  <a:lnTo>
                    <a:pt x="31358" y="26968"/>
                  </a:lnTo>
                  <a:lnTo>
                    <a:pt x="29372" y="40556"/>
                  </a:lnTo>
                  <a:lnTo>
                    <a:pt x="28048" y="55259"/>
                  </a:lnTo>
                  <a:lnTo>
                    <a:pt x="27165" y="70706"/>
                  </a:lnTo>
                  <a:lnTo>
                    <a:pt x="25165" y="85237"/>
                  </a:lnTo>
                  <a:lnTo>
                    <a:pt x="22421" y="99158"/>
                  </a:lnTo>
                  <a:lnTo>
                    <a:pt x="19181" y="112672"/>
                  </a:lnTo>
                  <a:lnTo>
                    <a:pt x="17020" y="128737"/>
                  </a:lnTo>
                  <a:lnTo>
                    <a:pt x="15580" y="146502"/>
                  </a:lnTo>
                  <a:lnTo>
                    <a:pt x="14620" y="165401"/>
                  </a:lnTo>
                  <a:lnTo>
                    <a:pt x="12569" y="182234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181100" y="3987800"/>
              <a:ext cx="533401" cy="12701"/>
            </a:xfrm>
            <a:custGeom>
              <a:avLst/>
              <a:gdLst/>
              <a:ahLst/>
              <a:cxnLst/>
              <a:rect l="0" t="0" r="0" b="0"/>
              <a:pathLst>
                <a:path w="533401" h="12701">
                  <a:moveTo>
                    <a:pt x="0" y="0"/>
                  </a:moveTo>
                  <a:lnTo>
                    <a:pt x="137090" y="0"/>
                  </a:lnTo>
                  <a:lnTo>
                    <a:pt x="157716" y="1411"/>
                  </a:lnTo>
                  <a:lnTo>
                    <a:pt x="178521" y="3762"/>
                  </a:lnTo>
                  <a:lnTo>
                    <a:pt x="199447" y="6742"/>
                  </a:lnTo>
                  <a:lnTo>
                    <a:pt x="220454" y="8728"/>
                  </a:lnTo>
                  <a:lnTo>
                    <a:pt x="241513" y="10052"/>
                  </a:lnTo>
                  <a:lnTo>
                    <a:pt x="283728" y="11523"/>
                  </a:lnTo>
                  <a:lnTo>
                    <a:pt x="368318" y="12467"/>
                  </a:lnTo>
                  <a:lnTo>
                    <a:pt x="5334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320539" y="4064000"/>
              <a:ext cx="178062" cy="139701"/>
            </a:xfrm>
            <a:custGeom>
              <a:avLst/>
              <a:gdLst/>
              <a:ahLst/>
              <a:cxnLst/>
              <a:rect l="0" t="0" r="0" b="0"/>
              <a:pathLst>
                <a:path w="178062" h="139701">
                  <a:moveTo>
                    <a:pt x="25661" y="0"/>
                  </a:moveTo>
                  <a:lnTo>
                    <a:pt x="18918" y="20225"/>
                  </a:lnTo>
                  <a:lnTo>
                    <a:pt x="16933" y="31828"/>
                  </a:lnTo>
                  <a:lnTo>
                    <a:pt x="15608" y="45208"/>
                  </a:lnTo>
                  <a:lnTo>
                    <a:pt x="14726" y="59771"/>
                  </a:lnTo>
                  <a:lnTo>
                    <a:pt x="11315" y="73714"/>
                  </a:lnTo>
                  <a:lnTo>
                    <a:pt x="6219" y="87243"/>
                  </a:lnTo>
                  <a:lnTo>
                    <a:pt x="0" y="100495"/>
                  </a:lnTo>
                  <a:lnTo>
                    <a:pt x="1498" y="109330"/>
                  </a:lnTo>
                  <a:lnTo>
                    <a:pt x="8141" y="115220"/>
                  </a:lnTo>
                  <a:lnTo>
                    <a:pt x="18214" y="119146"/>
                  </a:lnTo>
                  <a:lnTo>
                    <a:pt x="30574" y="121764"/>
                  </a:lnTo>
                  <a:lnTo>
                    <a:pt x="44458" y="123509"/>
                  </a:lnTo>
                  <a:lnTo>
                    <a:pt x="59359" y="124673"/>
                  </a:lnTo>
                  <a:lnTo>
                    <a:pt x="74937" y="125448"/>
                  </a:lnTo>
                  <a:lnTo>
                    <a:pt x="107298" y="126310"/>
                  </a:lnTo>
                  <a:lnTo>
                    <a:pt x="122419" y="127951"/>
                  </a:lnTo>
                  <a:lnTo>
                    <a:pt x="136733" y="130456"/>
                  </a:lnTo>
                  <a:lnTo>
                    <a:pt x="178061" y="139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498600" y="4114800"/>
              <a:ext cx="25401" cy="228601"/>
            </a:xfrm>
            <a:custGeom>
              <a:avLst/>
              <a:gdLst/>
              <a:ahLst/>
              <a:cxnLst/>
              <a:rect l="0" t="0" r="0" b="0"/>
              <a:pathLst>
                <a:path w="25401" h="228601">
                  <a:moveTo>
                    <a:pt x="25400" y="0"/>
                  </a:moveTo>
                  <a:lnTo>
                    <a:pt x="18658" y="26968"/>
                  </a:lnTo>
                  <a:lnTo>
                    <a:pt x="11584" y="59022"/>
                  </a:lnTo>
                  <a:lnTo>
                    <a:pt x="7723" y="77448"/>
                  </a:lnTo>
                  <a:lnTo>
                    <a:pt x="5148" y="95376"/>
                  </a:lnTo>
                  <a:lnTo>
                    <a:pt x="3432" y="112973"/>
                  </a:lnTo>
                  <a:lnTo>
                    <a:pt x="2288" y="130349"/>
                  </a:lnTo>
                  <a:lnTo>
                    <a:pt x="1525" y="148988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52400" y="4559300"/>
            <a:ext cx="1049344" cy="710879"/>
            <a:chOff x="152400" y="4559300"/>
            <a:chExt cx="1049344" cy="710879"/>
          </a:xfrm>
        </p:grpSpPr>
        <p:sp>
          <p:nvSpPr>
            <p:cNvPr id="71" name="Freeform 70"/>
            <p:cNvSpPr/>
            <p:nvPr/>
          </p:nvSpPr>
          <p:spPr>
            <a:xfrm>
              <a:off x="152400" y="46482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0"/>
                  </a:moveTo>
                  <a:lnTo>
                    <a:pt x="53029" y="17676"/>
                  </a:lnTo>
                  <a:lnTo>
                    <a:pt x="66397" y="20251"/>
                  </a:lnTo>
                  <a:lnTo>
                    <a:pt x="80954" y="21967"/>
                  </a:lnTo>
                  <a:lnTo>
                    <a:pt x="152400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62791" y="4559300"/>
              <a:ext cx="154311" cy="254001"/>
            </a:xfrm>
            <a:custGeom>
              <a:avLst/>
              <a:gdLst/>
              <a:ahLst/>
              <a:cxnLst/>
              <a:rect l="0" t="0" r="0" b="0"/>
              <a:pathLst>
                <a:path w="154311" h="254001">
                  <a:moveTo>
                    <a:pt x="107109" y="0"/>
                  </a:moveTo>
                  <a:lnTo>
                    <a:pt x="36402" y="0"/>
                  </a:lnTo>
                  <a:lnTo>
                    <a:pt x="26104" y="5644"/>
                  </a:lnTo>
                  <a:lnTo>
                    <a:pt x="19239" y="15051"/>
                  </a:lnTo>
                  <a:lnTo>
                    <a:pt x="14662" y="26968"/>
                  </a:lnTo>
                  <a:lnTo>
                    <a:pt x="5814" y="51496"/>
                  </a:lnTo>
                  <a:lnTo>
                    <a:pt x="1479" y="63964"/>
                  </a:lnTo>
                  <a:lnTo>
                    <a:pt x="0" y="76509"/>
                  </a:lnTo>
                  <a:lnTo>
                    <a:pt x="425" y="89106"/>
                  </a:lnTo>
                  <a:lnTo>
                    <a:pt x="2119" y="101737"/>
                  </a:lnTo>
                  <a:lnTo>
                    <a:pt x="6071" y="107336"/>
                  </a:lnTo>
                  <a:lnTo>
                    <a:pt x="11528" y="108246"/>
                  </a:lnTo>
                  <a:lnTo>
                    <a:pt x="47306" y="96170"/>
                  </a:lnTo>
                  <a:lnTo>
                    <a:pt x="60185" y="95158"/>
                  </a:lnTo>
                  <a:lnTo>
                    <a:pt x="74415" y="95894"/>
                  </a:lnTo>
                  <a:lnTo>
                    <a:pt x="89546" y="97796"/>
                  </a:lnTo>
                  <a:lnTo>
                    <a:pt x="102456" y="103297"/>
                  </a:lnTo>
                  <a:lnTo>
                    <a:pt x="113884" y="111198"/>
                  </a:lnTo>
                  <a:lnTo>
                    <a:pt x="124326" y="120698"/>
                  </a:lnTo>
                  <a:lnTo>
                    <a:pt x="132698" y="131266"/>
                  </a:lnTo>
                  <a:lnTo>
                    <a:pt x="139690" y="142544"/>
                  </a:lnTo>
                  <a:lnTo>
                    <a:pt x="145763" y="154296"/>
                  </a:lnTo>
                  <a:lnTo>
                    <a:pt x="149812" y="167775"/>
                  </a:lnTo>
                  <a:lnTo>
                    <a:pt x="152511" y="182405"/>
                  </a:lnTo>
                  <a:lnTo>
                    <a:pt x="154310" y="197803"/>
                  </a:lnTo>
                  <a:lnTo>
                    <a:pt x="151276" y="210891"/>
                  </a:lnTo>
                  <a:lnTo>
                    <a:pt x="145020" y="222438"/>
                  </a:lnTo>
                  <a:lnTo>
                    <a:pt x="136616" y="232959"/>
                  </a:lnTo>
                  <a:lnTo>
                    <a:pt x="125369" y="239972"/>
                  </a:lnTo>
                  <a:lnTo>
                    <a:pt x="112227" y="244648"/>
                  </a:lnTo>
                  <a:lnTo>
                    <a:pt x="56309" y="254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79400" y="4844083"/>
              <a:ext cx="292101" cy="20018"/>
            </a:xfrm>
            <a:custGeom>
              <a:avLst/>
              <a:gdLst/>
              <a:ahLst/>
              <a:cxnLst/>
              <a:rect l="0" t="0" r="0" b="0"/>
              <a:pathLst>
                <a:path w="292101" h="20018">
                  <a:moveTo>
                    <a:pt x="0" y="7317"/>
                  </a:moveTo>
                  <a:lnTo>
                    <a:pt x="26967" y="574"/>
                  </a:lnTo>
                  <a:lnTo>
                    <a:pt x="39145" y="0"/>
                  </a:lnTo>
                  <a:lnTo>
                    <a:pt x="51496" y="1027"/>
                  </a:lnTo>
                  <a:lnTo>
                    <a:pt x="63964" y="3124"/>
                  </a:lnTo>
                  <a:lnTo>
                    <a:pt x="79331" y="4521"/>
                  </a:lnTo>
                  <a:lnTo>
                    <a:pt x="96632" y="5453"/>
                  </a:lnTo>
                  <a:lnTo>
                    <a:pt x="115221" y="6074"/>
                  </a:lnTo>
                  <a:lnTo>
                    <a:pt x="131847" y="7899"/>
                  </a:lnTo>
                  <a:lnTo>
                    <a:pt x="147165" y="10527"/>
                  </a:lnTo>
                  <a:lnTo>
                    <a:pt x="161610" y="13691"/>
                  </a:lnTo>
                  <a:lnTo>
                    <a:pt x="176884" y="15799"/>
                  </a:lnTo>
                  <a:lnTo>
                    <a:pt x="192711" y="17205"/>
                  </a:lnTo>
                  <a:lnTo>
                    <a:pt x="208907" y="18142"/>
                  </a:lnTo>
                  <a:lnTo>
                    <a:pt x="241955" y="19184"/>
                  </a:lnTo>
                  <a:lnTo>
                    <a:pt x="292100" y="200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88723" y="4902200"/>
              <a:ext cx="93878" cy="139701"/>
            </a:xfrm>
            <a:custGeom>
              <a:avLst/>
              <a:gdLst/>
              <a:ahLst/>
              <a:cxnLst/>
              <a:rect l="0" t="0" r="0" b="0"/>
              <a:pathLst>
                <a:path w="93878" h="139701">
                  <a:moveTo>
                    <a:pt x="17677" y="0"/>
                  </a:moveTo>
                  <a:lnTo>
                    <a:pt x="0" y="53029"/>
                  </a:lnTo>
                  <a:lnTo>
                    <a:pt x="1659" y="62164"/>
                  </a:lnTo>
                  <a:lnTo>
                    <a:pt x="6998" y="69665"/>
                  </a:lnTo>
                  <a:lnTo>
                    <a:pt x="14791" y="76076"/>
                  </a:lnTo>
                  <a:lnTo>
                    <a:pt x="24219" y="81762"/>
                  </a:lnTo>
                  <a:lnTo>
                    <a:pt x="34738" y="86963"/>
                  </a:lnTo>
                  <a:lnTo>
                    <a:pt x="45984" y="91842"/>
                  </a:lnTo>
                  <a:lnTo>
                    <a:pt x="56304" y="97917"/>
                  </a:lnTo>
                  <a:lnTo>
                    <a:pt x="66006" y="104788"/>
                  </a:lnTo>
                  <a:lnTo>
                    <a:pt x="93877" y="139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82600" y="4953000"/>
              <a:ext cx="38101" cy="228601"/>
            </a:xfrm>
            <a:custGeom>
              <a:avLst/>
              <a:gdLst/>
              <a:ahLst/>
              <a:cxnLst/>
              <a:rect l="0" t="0" r="0" b="0"/>
              <a:pathLst>
                <a:path w="38101" h="228601">
                  <a:moveTo>
                    <a:pt x="38100" y="0"/>
                  </a:moveTo>
                  <a:lnTo>
                    <a:pt x="31358" y="20225"/>
                  </a:lnTo>
                  <a:lnTo>
                    <a:pt x="29372" y="31828"/>
                  </a:lnTo>
                  <a:lnTo>
                    <a:pt x="28048" y="45208"/>
                  </a:lnTo>
                  <a:lnTo>
                    <a:pt x="27165" y="59771"/>
                  </a:lnTo>
                  <a:lnTo>
                    <a:pt x="25165" y="73714"/>
                  </a:lnTo>
                  <a:lnTo>
                    <a:pt x="22421" y="87243"/>
                  </a:lnTo>
                  <a:lnTo>
                    <a:pt x="19181" y="100495"/>
                  </a:lnTo>
                  <a:lnTo>
                    <a:pt x="17020" y="114974"/>
                  </a:lnTo>
                  <a:lnTo>
                    <a:pt x="15580" y="130272"/>
                  </a:lnTo>
                  <a:lnTo>
                    <a:pt x="14620" y="146114"/>
                  </a:lnTo>
                  <a:lnTo>
                    <a:pt x="12569" y="160909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36600" y="4737100"/>
              <a:ext cx="125678" cy="342901"/>
            </a:xfrm>
            <a:custGeom>
              <a:avLst/>
              <a:gdLst/>
              <a:ahLst/>
              <a:cxnLst/>
              <a:rect l="0" t="0" r="0" b="0"/>
              <a:pathLst>
                <a:path w="125678" h="342901">
                  <a:moveTo>
                    <a:pt x="0" y="0"/>
                  </a:moveTo>
                  <a:lnTo>
                    <a:pt x="6741" y="26968"/>
                  </a:lnTo>
                  <a:lnTo>
                    <a:pt x="11550" y="39145"/>
                  </a:lnTo>
                  <a:lnTo>
                    <a:pt x="17577" y="51496"/>
                  </a:lnTo>
                  <a:lnTo>
                    <a:pt x="24418" y="63964"/>
                  </a:lnTo>
                  <a:lnTo>
                    <a:pt x="31801" y="75098"/>
                  </a:lnTo>
                  <a:lnTo>
                    <a:pt x="39545" y="85343"/>
                  </a:lnTo>
                  <a:lnTo>
                    <a:pt x="47530" y="94995"/>
                  </a:lnTo>
                  <a:lnTo>
                    <a:pt x="57086" y="104252"/>
                  </a:lnTo>
                  <a:lnTo>
                    <a:pt x="67691" y="113246"/>
                  </a:lnTo>
                  <a:lnTo>
                    <a:pt x="78994" y="122064"/>
                  </a:lnTo>
                  <a:lnTo>
                    <a:pt x="90762" y="129353"/>
                  </a:lnTo>
                  <a:lnTo>
                    <a:pt x="102841" y="135624"/>
                  </a:lnTo>
                  <a:lnTo>
                    <a:pt x="115127" y="141216"/>
                  </a:lnTo>
                  <a:lnTo>
                    <a:pt x="121907" y="149177"/>
                  </a:lnTo>
                  <a:lnTo>
                    <a:pt x="125016" y="158718"/>
                  </a:lnTo>
                  <a:lnTo>
                    <a:pt x="125677" y="169312"/>
                  </a:lnTo>
                  <a:lnTo>
                    <a:pt x="123296" y="179197"/>
                  </a:lnTo>
                  <a:lnTo>
                    <a:pt x="118886" y="188609"/>
                  </a:lnTo>
                  <a:lnTo>
                    <a:pt x="113124" y="197706"/>
                  </a:lnTo>
                  <a:lnTo>
                    <a:pt x="106460" y="206592"/>
                  </a:lnTo>
                  <a:lnTo>
                    <a:pt x="99195" y="215339"/>
                  </a:lnTo>
                  <a:lnTo>
                    <a:pt x="91530" y="223993"/>
                  </a:lnTo>
                  <a:lnTo>
                    <a:pt x="85009" y="233995"/>
                  </a:lnTo>
                  <a:lnTo>
                    <a:pt x="79250" y="244897"/>
                  </a:lnTo>
                  <a:lnTo>
                    <a:pt x="74000" y="256397"/>
                  </a:lnTo>
                  <a:lnTo>
                    <a:pt x="67678" y="268298"/>
                  </a:lnTo>
                  <a:lnTo>
                    <a:pt x="60640" y="280465"/>
                  </a:lnTo>
                  <a:lnTo>
                    <a:pt x="38100" y="342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063457" y="4860862"/>
              <a:ext cx="138287" cy="409317"/>
            </a:xfrm>
            <a:custGeom>
              <a:avLst/>
              <a:gdLst/>
              <a:ahLst/>
              <a:cxnLst/>
              <a:rect l="0" t="0" r="0" b="0"/>
              <a:pathLst>
                <a:path w="138287" h="409317">
                  <a:moveTo>
                    <a:pt x="117643" y="79438"/>
                  </a:moveTo>
                  <a:lnTo>
                    <a:pt x="131126" y="59212"/>
                  </a:lnTo>
                  <a:lnTo>
                    <a:pt x="133687" y="49020"/>
                  </a:lnTo>
                  <a:lnTo>
                    <a:pt x="133984" y="37993"/>
                  </a:lnTo>
                  <a:lnTo>
                    <a:pt x="132770" y="26408"/>
                  </a:lnTo>
                  <a:lnTo>
                    <a:pt x="127727" y="17273"/>
                  </a:lnTo>
                  <a:lnTo>
                    <a:pt x="120132" y="9772"/>
                  </a:lnTo>
                  <a:lnTo>
                    <a:pt x="110836" y="3361"/>
                  </a:lnTo>
                  <a:lnTo>
                    <a:pt x="97582" y="497"/>
                  </a:lnTo>
                  <a:lnTo>
                    <a:pt x="81691" y="0"/>
                  </a:lnTo>
                  <a:lnTo>
                    <a:pt x="64042" y="1079"/>
                  </a:lnTo>
                  <a:lnTo>
                    <a:pt x="49453" y="4621"/>
                  </a:lnTo>
                  <a:lnTo>
                    <a:pt x="36905" y="9804"/>
                  </a:lnTo>
                  <a:lnTo>
                    <a:pt x="25718" y="16082"/>
                  </a:lnTo>
                  <a:lnTo>
                    <a:pt x="16848" y="24501"/>
                  </a:lnTo>
                  <a:lnTo>
                    <a:pt x="9524" y="34346"/>
                  </a:lnTo>
                  <a:lnTo>
                    <a:pt x="3230" y="45143"/>
                  </a:lnTo>
                  <a:lnTo>
                    <a:pt x="445" y="56575"/>
                  </a:lnTo>
                  <a:lnTo>
                    <a:pt x="0" y="68429"/>
                  </a:lnTo>
                  <a:lnTo>
                    <a:pt x="1114" y="80565"/>
                  </a:lnTo>
                  <a:lnTo>
                    <a:pt x="6090" y="90067"/>
                  </a:lnTo>
                  <a:lnTo>
                    <a:pt x="13641" y="97813"/>
                  </a:lnTo>
                  <a:lnTo>
                    <a:pt x="22908" y="104388"/>
                  </a:lnTo>
                  <a:lnTo>
                    <a:pt x="33320" y="105949"/>
                  </a:lnTo>
                  <a:lnTo>
                    <a:pt x="44494" y="104167"/>
                  </a:lnTo>
                  <a:lnTo>
                    <a:pt x="56177" y="100157"/>
                  </a:lnTo>
                  <a:lnTo>
                    <a:pt x="66788" y="94662"/>
                  </a:lnTo>
                  <a:lnTo>
                    <a:pt x="76684" y="88176"/>
                  </a:lnTo>
                  <a:lnTo>
                    <a:pt x="86103" y="81030"/>
                  </a:lnTo>
                  <a:lnTo>
                    <a:pt x="95205" y="72033"/>
                  </a:lnTo>
                  <a:lnTo>
                    <a:pt x="104095" y="61801"/>
                  </a:lnTo>
                  <a:lnTo>
                    <a:pt x="112844" y="50746"/>
                  </a:lnTo>
                  <a:lnTo>
                    <a:pt x="117266" y="47610"/>
                  </a:lnTo>
                  <a:lnTo>
                    <a:pt x="118803" y="49752"/>
                  </a:lnTo>
                  <a:lnTo>
                    <a:pt x="118416" y="55414"/>
                  </a:lnTo>
                  <a:lnTo>
                    <a:pt x="116747" y="63422"/>
                  </a:lnTo>
                  <a:lnTo>
                    <a:pt x="114223" y="72994"/>
                  </a:lnTo>
                  <a:lnTo>
                    <a:pt x="111130" y="83608"/>
                  </a:lnTo>
                  <a:lnTo>
                    <a:pt x="96026" y="132473"/>
                  </a:lnTo>
                  <a:lnTo>
                    <a:pt x="83642" y="177309"/>
                  </a:lnTo>
                  <a:lnTo>
                    <a:pt x="71036" y="219444"/>
                  </a:lnTo>
                  <a:lnTo>
                    <a:pt x="58364" y="265638"/>
                  </a:lnTo>
                  <a:lnTo>
                    <a:pt x="49904" y="293427"/>
                  </a:lnTo>
                  <a:lnTo>
                    <a:pt x="37208" y="332871"/>
                  </a:lnTo>
                  <a:lnTo>
                    <a:pt x="34386" y="347171"/>
                  </a:lnTo>
                  <a:lnTo>
                    <a:pt x="32505" y="362349"/>
                  </a:lnTo>
                  <a:lnTo>
                    <a:pt x="31251" y="378112"/>
                  </a:lnTo>
                  <a:lnTo>
                    <a:pt x="34648" y="390031"/>
                  </a:lnTo>
                  <a:lnTo>
                    <a:pt x="41146" y="399389"/>
                  </a:lnTo>
                  <a:lnTo>
                    <a:pt x="49712" y="407038"/>
                  </a:lnTo>
                  <a:lnTo>
                    <a:pt x="58244" y="409316"/>
                  </a:lnTo>
                  <a:lnTo>
                    <a:pt x="66755" y="408012"/>
                  </a:lnTo>
                  <a:lnTo>
                    <a:pt x="75251" y="404320"/>
                  </a:lnTo>
                  <a:lnTo>
                    <a:pt x="83737" y="399037"/>
                  </a:lnTo>
                  <a:lnTo>
                    <a:pt x="92217" y="392693"/>
                  </a:lnTo>
                  <a:lnTo>
                    <a:pt x="100692" y="385641"/>
                  </a:lnTo>
                  <a:lnTo>
                    <a:pt x="109164" y="378118"/>
                  </a:lnTo>
                  <a:lnTo>
                    <a:pt x="126104" y="362232"/>
                  </a:lnTo>
                  <a:lnTo>
                    <a:pt x="131750" y="349812"/>
                  </a:lnTo>
                  <a:lnTo>
                    <a:pt x="135514" y="334476"/>
                  </a:lnTo>
                  <a:lnTo>
                    <a:pt x="138024" y="317196"/>
                  </a:lnTo>
                  <a:lnTo>
                    <a:pt x="138286" y="301443"/>
                  </a:lnTo>
                  <a:lnTo>
                    <a:pt x="137049" y="286708"/>
                  </a:lnTo>
                  <a:lnTo>
                    <a:pt x="134813" y="272651"/>
                  </a:lnTo>
                  <a:lnTo>
                    <a:pt x="129090" y="259047"/>
                  </a:lnTo>
                  <a:lnTo>
                    <a:pt x="121041" y="245744"/>
                  </a:lnTo>
                  <a:lnTo>
                    <a:pt x="111441" y="232642"/>
                  </a:lnTo>
                  <a:lnTo>
                    <a:pt x="102220" y="221085"/>
                  </a:lnTo>
                  <a:lnTo>
                    <a:pt x="93249" y="210558"/>
                  </a:lnTo>
                  <a:lnTo>
                    <a:pt x="41443" y="1683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682283" y="2184400"/>
            <a:ext cx="2521918" cy="605504"/>
            <a:chOff x="5682283" y="2184400"/>
            <a:chExt cx="2521918" cy="605504"/>
          </a:xfrm>
        </p:grpSpPr>
        <p:sp>
          <p:nvSpPr>
            <p:cNvPr id="79" name="Freeform 78"/>
            <p:cNvSpPr/>
            <p:nvPr/>
          </p:nvSpPr>
          <p:spPr>
            <a:xfrm>
              <a:off x="5682283" y="2184400"/>
              <a:ext cx="210518" cy="231245"/>
            </a:xfrm>
            <a:custGeom>
              <a:avLst/>
              <a:gdLst/>
              <a:ahLst/>
              <a:cxnLst/>
              <a:rect l="0" t="0" r="0" b="0"/>
              <a:pathLst>
                <a:path w="210518" h="231245">
                  <a:moveTo>
                    <a:pt x="7317" y="0"/>
                  </a:moveTo>
                  <a:lnTo>
                    <a:pt x="574" y="20225"/>
                  </a:lnTo>
                  <a:lnTo>
                    <a:pt x="0" y="31828"/>
                  </a:lnTo>
                  <a:lnTo>
                    <a:pt x="1027" y="45207"/>
                  </a:lnTo>
                  <a:lnTo>
                    <a:pt x="3124" y="59771"/>
                  </a:lnTo>
                  <a:lnTo>
                    <a:pt x="4521" y="76536"/>
                  </a:lnTo>
                  <a:lnTo>
                    <a:pt x="5453" y="94768"/>
                  </a:lnTo>
                  <a:lnTo>
                    <a:pt x="6488" y="132430"/>
                  </a:lnTo>
                  <a:lnTo>
                    <a:pt x="7208" y="219733"/>
                  </a:lnTo>
                  <a:lnTo>
                    <a:pt x="10066" y="228333"/>
                  </a:lnTo>
                  <a:lnTo>
                    <a:pt x="14794" y="231244"/>
                  </a:lnTo>
                  <a:lnTo>
                    <a:pt x="20768" y="230363"/>
                  </a:lnTo>
                  <a:lnTo>
                    <a:pt x="28984" y="228364"/>
                  </a:lnTo>
                  <a:lnTo>
                    <a:pt x="38695" y="225620"/>
                  </a:lnTo>
                  <a:lnTo>
                    <a:pt x="60774" y="218809"/>
                  </a:lnTo>
                  <a:lnTo>
                    <a:pt x="84697" y="211078"/>
                  </a:lnTo>
                  <a:lnTo>
                    <a:pt x="97004" y="209863"/>
                  </a:lnTo>
                  <a:lnTo>
                    <a:pt x="109442" y="210464"/>
                  </a:lnTo>
                  <a:lnTo>
                    <a:pt x="121966" y="212276"/>
                  </a:lnTo>
                  <a:lnTo>
                    <a:pt x="135961" y="213484"/>
                  </a:lnTo>
                  <a:lnTo>
                    <a:pt x="150935" y="214289"/>
                  </a:lnTo>
                  <a:lnTo>
                    <a:pt x="210517" y="215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910883" y="2260600"/>
              <a:ext cx="39894" cy="393701"/>
            </a:xfrm>
            <a:custGeom>
              <a:avLst/>
              <a:gdLst/>
              <a:ahLst/>
              <a:cxnLst/>
              <a:rect l="0" t="0" r="0" b="0"/>
              <a:pathLst>
                <a:path w="39894" h="393701">
                  <a:moveTo>
                    <a:pt x="7317" y="0"/>
                  </a:moveTo>
                  <a:lnTo>
                    <a:pt x="575" y="20225"/>
                  </a:lnTo>
                  <a:lnTo>
                    <a:pt x="0" y="30417"/>
                  </a:lnTo>
                  <a:lnTo>
                    <a:pt x="1028" y="41444"/>
                  </a:lnTo>
                  <a:lnTo>
                    <a:pt x="9216" y="84716"/>
                  </a:lnTo>
                  <a:lnTo>
                    <a:pt x="24625" y="162548"/>
                  </a:lnTo>
                  <a:lnTo>
                    <a:pt x="27322" y="181743"/>
                  </a:lnTo>
                  <a:lnTo>
                    <a:pt x="29121" y="200184"/>
                  </a:lnTo>
                  <a:lnTo>
                    <a:pt x="30319" y="218123"/>
                  </a:lnTo>
                  <a:lnTo>
                    <a:pt x="31118" y="235726"/>
                  </a:lnTo>
                  <a:lnTo>
                    <a:pt x="32006" y="270337"/>
                  </a:lnTo>
                  <a:lnTo>
                    <a:pt x="33654" y="286058"/>
                  </a:lnTo>
                  <a:lnTo>
                    <a:pt x="36164" y="300772"/>
                  </a:lnTo>
                  <a:lnTo>
                    <a:pt x="39248" y="314814"/>
                  </a:lnTo>
                  <a:lnTo>
                    <a:pt x="39893" y="329820"/>
                  </a:lnTo>
                  <a:lnTo>
                    <a:pt x="38912" y="345469"/>
                  </a:lnTo>
                  <a:lnTo>
                    <a:pt x="32717" y="393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086695" y="2449812"/>
              <a:ext cx="233030" cy="340092"/>
            </a:xfrm>
            <a:custGeom>
              <a:avLst/>
              <a:gdLst/>
              <a:ahLst/>
              <a:cxnLst/>
              <a:rect l="0" t="0" r="0" b="0"/>
              <a:pathLst>
                <a:path w="233030" h="340092">
                  <a:moveTo>
                    <a:pt x="123605" y="52088"/>
                  </a:moveTo>
                  <a:lnTo>
                    <a:pt x="110120" y="31862"/>
                  </a:lnTo>
                  <a:lnTo>
                    <a:pt x="103326" y="23081"/>
                  </a:lnTo>
                  <a:lnTo>
                    <a:pt x="95975" y="14405"/>
                  </a:lnTo>
                  <a:lnTo>
                    <a:pt x="88251" y="5800"/>
                  </a:lnTo>
                  <a:lnTo>
                    <a:pt x="78869" y="1473"/>
                  </a:lnTo>
                  <a:lnTo>
                    <a:pt x="68381" y="0"/>
                  </a:lnTo>
                  <a:lnTo>
                    <a:pt x="57155" y="429"/>
                  </a:lnTo>
                  <a:lnTo>
                    <a:pt x="46849" y="6360"/>
                  </a:lnTo>
                  <a:lnTo>
                    <a:pt x="37157" y="15958"/>
                  </a:lnTo>
                  <a:lnTo>
                    <a:pt x="27873" y="28001"/>
                  </a:lnTo>
                  <a:lnTo>
                    <a:pt x="20272" y="41674"/>
                  </a:lnTo>
                  <a:lnTo>
                    <a:pt x="13794" y="56434"/>
                  </a:lnTo>
                  <a:lnTo>
                    <a:pt x="8064" y="71919"/>
                  </a:lnTo>
                  <a:lnTo>
                    <a:pt x="4244" y="87886"/>
                  </a:lnTo>
                  <a:lnTo>
                    <a:pt x="1698" y="104175"/>
                  </a:lnTo>
                  <a:lnTo>
                    <a:pt x="0" y="120679"/>
                  </a:lnTo>
                  <a:lnTo>
                    <a:pt x="1690" y="134504"/>
                  </a:lnTo>
                  <a:lnTo>
                    <a:pt x="5640" y="146543"/>
                  </a:lnTo>
                  <a:lnTo>
                    <a:pt x="11095" y="157391"/>
                  </a:lnTo>
                  <a:lnTo>
                    <a:pt x="20376" y="164623"/>
                  </a:lnTo>
                  <a:lnTo>
                    <a:pt x="32207" y="169445"/>
                  </a:lnTo>
                  <a:lnTo>
                    <a:pt x="45740" y="172659"/>
                  </a:lnTo>
                  <a:lnTo>
                    <a:pt x="57584" y="171980"/>
                  </a:lnTo>
                  <a:lnTo>
                    <a:pt x="68302" y="168704"/>
                  </a:lnTo>
                  <a:lnTo>
                    <a:pt x="78269" y="163699"/>
                  </a:lnTo>
                  <a:lnTo>
                    <a:pt x="86325" y="156128"/>
                  </a:lnTo>
                  <a:lnTo>
                    <a:pt x="93107" y="146848"/>
                  </a:lnTo>
                  <a:lnTo>
                    <a:pt x="99040" y="136428"/>
                  </a:lnTo>
                  <a:lnTo>
                    <a:pt x="105817" y="125248"/>
                  </a:lnTo>
                  <a:lnTo>
                    <a:pt x="120873" y="101537"/>
                  </a:lnTo>
                  <a:lnTo>
                    <a:pt x="126017" y="100576"/>
                  </a:lnTo>
                  <a:lnTo>
                    <a:pt x="129446" y="106991"/>
                  </a:lnTo>
                  <a:lnTo>
                    <a:pt x="131732" y="118323"/>
                  </a:lnTo>
                  <a:lnTo>
                    <a:pt x="133256" y="132933"/>
                  </a:lnTo>
                  <a:lnTo>
                    <a:pt x="134272" y="149729"/>
                  </a:lnTo>
                  <a:lnTo>
                    <a:pt x="135401" y="185795"/>
                  </a:lnTo>
                  <a:lnTo>
                    <a:pt x="136186" y="271989"/>
                  </a:lnTo>
                  <a:lnTo>
                    <a:pt x="136269" y="322952"/>
                  </a:lnTo>
                  <a:lnTo>
                    <a:pt x="141925" y="332853"/>
                  </a:lnTo>
                  <a:lnTo>
                    <a:pt x="151341" y="338042"/>
                  </a:lnTo>
                  <a:lnTo>
                    <a:pt x="163262" y="340091"/>
                  </a:lnTo>
                  <a:lnTo>
                    <a:pt x="174032" y="338634"/>
                  </a:lnTo>
                  <a:lnTo>
                    <a:pt x="184033" y="334841"/>
                  </a:lnTo>
                  <a:lnTo>
                    <a:pt x="193524" y="329490"/>
                  </a:lnTo>
                  <a:lnTo>
                    <a:pt x="202673" y="321689"/>
                  </a:lnTo>
                  <a:lnTo>
                    <a:pt x="211594" y="312255"/>
                  </a:lnTo>
                  <a:lnTo>
                    <a:pt x="220364" y="301733"/>
                  </a:lnTo>
                  <a:lnTo>
                    <a:pt x="226211" y="289073"/>
                  </a:lnTo>
                  <a:lnTo>
                    <a:pt x="230109" y="274989"/>
                  </a:lnTo>
                  <a:lnTo>
                    <a:pt x="232708" y="259955"/>
                  </a:lnTo>
                  <a:lnTo>
                    <a:pt x="233029" y="245699"/>
                  </a:lnTo>
                  <a:lnTo>
                    <a:pt x="231832" y="231962"/>
                  </a:lnTo>
                  <a:lnTo>
                    <a:pt x="229622" y="218571"/>
                  </a:lnTo>
                  <a:lnTo>
                    <a:pt x="223917" y="208232"/>
                  </a:lnTo>
                  <a:lnTo>
                    <a:pt x="215879" y="199928"/>
                  </a:lnTo>
                  <a:lnTo>
                    <a:pt x="161705" y="1790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388100" y="2504343"/>
              <a:ext cx="254001" cy="35658"/>
            </a:xfrm>
            <a:custGeom>
              <a:avLst/>
              <a:gdLst/>
              <a:ahLst/>
              <a:cxnLst/>
              <a:rect l="0" t="0" r="0" b="0"/>
              <a:pathLst>
                <a:path w="254001" h="35658">
                  <a:moveTo>
                    <a:pt x="0" y="35657"/>
                  </a:moveTo>
                  <a:lnTo>
                    <a:pt x="20225" y="28914"/>
                  </a:lnTo>
                  <a:lnTo>
                    <a:pt x="31828" y="25517"/>
                  </a:lnTo>
                  <a:lnTo>
                    <a:pt x="73714" y="13994"/>
                  </a:lnTo>
                  <a:lnTo>
                    <a:pt x="100495" y="5803"/>
                  </a:lnTo>
                  <a:lnTo>
                    <a:pt x="114974" y="3054"/>
                  </a:lnTo>
                  <a:lnTo>
                    <a:pt x="130271" y="1222"/>
                  </a:lnTo>
                  <a:lnTo>
                    <a:pt x="146115" y="0"/>
                  </a:lnTo>
                  <a:lnTo>
                    <a:pt x="162321" y="597"/>
                  </a:lnTo>
                  <a:lnTo>
                    <a:pt x="254000" y="102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545883" y="2438400"/>
              <a:ext cx="32718" cy="215901"/>
            </a:xfrm>
            <a:custGeom>
              <a:avLst/>
              <a:gdLst/>
              <a:ahLst/>
              <a:cxnLst/>
              <a:rect l="0" t="0" r="0" b="0"/>
              <a:pathLst>
                <a:path w="32718" h="215901">
                  <a:moveTo>
                    <a:pt x="7317" y="0"/>
                  </a:moveTo>
                  <a:lnTo>
                    <a:pt x="575" y="20225"/>
                  </a:lnTo>
                  <a:lnTo>
                    <a:pt x="0" y="30417"/>
                  </a:lnTo>
                  <a:lnTo>
                    <a:pt x="1028" y="41444"/>
                  </a:lnTo>
                  <a:lnTo>
                    <a:pt x="9216" y="84716"/>
                  </a:lnTo>
                  <a:lnTo>
                    <a:pt x="12816" y="103044"/>
                  </a:lnTo>
                  <a:lnTo>
                    <a:pt x="20579" y="138460"/>
                  </a:lnTo>
                  <a:lnTo>
                    <a:pt x="32717" y="215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781800" y="2413000"/>
              <a:ext cx="76201" cy="266701"/>
            </a:xfrm>
            <a:custGeom>
              <a:avLst/>
              <a:gdLst/>
              <a:ahLst/>
              <a:cxnLst/>
              <a:rect l="0" t="0" r="0" b="0"/>
              <a:pathLst>
                <a:path w="76201" h="266701">
                  <a:moveTo>
                    <a:pt x="0" y="0"/>
                  </a:moveTo>
                  <a:lnTo>
                    <a:pt x="6741" y="26967"/>
                  </a:lnTo>
                  <a:lnTo>
                    <a:pt x="10138" y="39145"/>
                  </a:lnTo>
                  <a:lnTo>
                    <a:pt x="17676" y="63964"/>
                  </a:lnTo>
                  <a:lnTo>
                    <a:pt x="42398" y="139740"/>
                  </a:lnTo>
                  <a:lnTo>
                    <a:pt x="46610" y="153838"/>
                  </a:lnTo>
                  <a:lnTo>
                    <a:pt x="59279" y="199236"/>
                  </a:lnTo>
                  <a:lnTo>
                    <a:pt x="63508" y="213257"/>
                  </a:lnTo>
                  <a:lnTo>
                    <a:pt x="76200" y="266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921500" y="2434759"/>
              <a:ext cx="228601" cy="232242"/>
            </a:xfrm>
            <a:custGeom>
              <a:avLst/>
              <a:gdLst/>
              <a:ahLst/>
              <a:cxnLst/>
              <a:rect l="0" t="0" r="0" b="0"/>
              <a:pathLst>
                <a:path w="228601" h="232242">
                  <a:moveTo>
                    <a:pt x="0" y="16341"/>
                  </a:moveTo>
                  <a:lnTo>
                    <a:pt x="20225" y="2856"/>
                  </a:lnTo>
                  <a:lnTo>
                    <a:pt x="30417" y="296"/>
                  </a:lnTo>
                  <a:lnTo>
                    <a:pt x="41445" y="0"/>
                  </a:lnTo>
                  <a:lnTo>
                    <a:pt x="53030" y="1213"/>
                  </a:lnTo>
                  <a:lnTo>
                    <a:pt x="66397" y="2022"/>
                  </a:lnTo>
                  <a:lnTo>
                    <a:pt x="96302" y="2921"/>
                  </a:lnTo>
                  <a:lnTo>
                    <a:pt x="109357" y="5983"/>
                  </a:lnTo>
                  <a:lnTo>
                    <a:pt x="120882" y="10847"/>
                  </a:lnTo>
                  <a:lnTo>
                    <a:pt x="131388" y="16911"/>
                  </a:lnTo>
                  <a:lnTo>
                    <a:pt x="139803" y="25188"/>
                  </a:lnTo>
                  <a:lnTo>
                    <a:pt x="146824" y="34939"/>
                  </a:lnTo>
                  <a:lnTo>
                    <a:pt x="152916" y="45673"/>
                  </a:lnTo>
                  <a:lnTo>
                    <a:pt x="158388" y="58473"/>
                  </a:lnTo>
                  <a:lnTo>
                    <a:pt x="163447" y="72651"/>
                  </a:lnTo>
                  <a:lnTo>
                    <a:pt x="168231" y="87748"/>
                  </a:lnTo>
                  <a:lnTo>
                    <a:pt x="171421" y="103456"/>
                  </a:lnTo>
                  <a:lnTo>
                    <a:pt x="173547" y="119573"/>
                  </a:lnTo>
                  <a:lnTo>
                    <a:pt x="174965" y="135962"/>
                  </a:lnTo>
                  <a:lnTo>
                    <a:pt x="174498" y="151122"/>
                  </a:lnTo>
                  <a:lnTo>
                    <a:pt x="172777" y="165461"/>
                  </a:lnTo>
                  <a:lnTo>
                    <a:pt x="170218" y="179254"/>
                  </a:lnTo>
                  <a:lnTo>
                    <a:pt x="164278" y="189861"/>
                  </a:lnTo>
                  <a:lnTo>
                    <a:pt x="156085" y="198343"/>
                  </a:lnTo>
                  <a:lnTo>
                    <a:pt x="146390" y="205409"/>
                  </a:lnTo>
                  <a:lnTo>
                    <a:pt x="135693" y="211531"/>
                  </a:lnTo>
                  <a:lnTo>
                    <a:pt x="124329" y="217023"/>
                  </a:lnTo>
                  <a:lnTo>
                    <a:pt x="112519" y="222095"/>
                  </a:lnTo>
                  <a:lnTo>
                    <a:pt x="100413" y="222655"/>
                  </a:lnTo>
                  <a:lnTo>
                    <a:pt x="88109" y="220206"/>
                  </a:lnTo>
                  <a:lnTo>
                    <a:pt x="75672" y="215751"/>
                  </a:lnTo>
                  <a:lnTo>
                    <a:pt x="70204" y="208547"/>
                  </a:lnTo>
                  <a:lnTo>
                    <a:pt x="69381" y="199511"/>
                  </a:lnTo>
                  <a:lnTo>
                    <a:pt x="71653" y="189255"/>
                  </a:lnTo>
                  <a:lnTo>
                    <a:pt x="77402" y="181005"/>
                  </a:lnTo>
                  <a:lnTo>
                    <a:pt x="85468" y="174095"/>
                  </a:lnTo>
                  <a:lnTo>
                    <a:pt x="95079" y="168077"/>
                  </a:lnTo>
                  <a:lnTo>
                    <a:pt x="107130" y="165476"/>
                  </a:lnTo>
                  <a:lnTo>
                    <a:pt x="120808" y="165153"/>
                  </a:lnTo>
                  <a:lnTo>
                    <a:pt x="135573" y="166349"/>
                  </a:lnTo>
                  <a:lnTo>
                    <a:pt x="148237" y="169968"/>
                  </a:lnTo>
                  <a:lnTo>
                    <a:pt x="159502" y="175203"/>
                  </a:lnTo>
                  <a:lnTo>
                    <a:pt x="169834" y="181516"/>
                  </a:lnTo>
                  <a:lnTo>
                    <a:pt x="179545" y="188546"/>
                  </a:lnTo>
                  <a:lnTo>
                    <a:pt x="188841" y="196055"/>
                  </a:lnTo>
                  <a:lnTo>
                    <a:pt x="228600" y="2322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340600" y="2324100"/>
              <a:ext cx="210974" cy="190501"/>
            </a:xfrm>
            <a:custGeom>
              <a:avLst/>
              <a:gdLst/>
              <a:ahLst/>
              <a:cxnLst/>
              <a:rect l="0" t="0" r="0" b="0"/>
              <a:pathLst>
                <a:path w="210974" h="190501">
                  <a:moveTo>
                    <a:pt x="0" y="0"/>
                  </a:moveTo>
                  <a:lnTo>
                    <a:pt x="13484" y="13484"/>
                  </a:lnTo>
                  <a:lnTo>
                    <a:pt x="21689" y="20278"/>
                  </a:lnTo>
                  <a:lnTo>
                    <a:pt x="31393" y="27629"/>
                  </a:lnTo>
                  <a:lnTo>
                    <a:pt x="42095" y="35353"/>
                  </a:lnTo>
                  <a:lnTo>
                    <a:pt x="54874" y="43324"/>
                  </a:lnTo>
                  <a:lnTo>
                    <a:pt x="69039" y="51460"/>
                  </a:lnTo>
                  <a:lnTo>
                    <a:pt x="84125" y="59707"/>
                  </a:lnTo>
                  <a:lnTo>
                    <a:pt x="99828" y="66615"/>
                  </a:lnTo>
                  <a:lnTo>
                    <a:pt x="115940" y="72632"/>
                  </a:lnTo>
                  <a:lnTo>
                    <a:pt x="175615" y="92428"/>
                  </a:lnTo>
                  <a:lnTo>
                    <a:pt x="187632" y="98307"/>
                  </a:lnTo>
                  <a:lnTo>
                    <a:pt x="198465" y="105049"/>
                  </a:lnTo>
                  <a:lnTo>
                    <a:pt x="208510" y="112366"/>
                  </a:lnTo>
                  <a:lnTo>
                    <a:pt x="210973" y="120066"/>
                  </a:lnTo>
                  <a:lnTo>
                    <a:pt x="208381" y="128022"/>
                  </a:lnTo>
                  <a:lnTo>
                    <a:pt x="202421" y="136148"/>
                  </a:lnTo>
                  <a:lnTo>
                    <a:pt x="194214" y="142976"/>
                  </a:lnTo>
                  <a:lnTo>
                    <a:pt x="184509" y="148939"/>
                  </a:lnTo>
                  <a:lnTo>
                    <a:pt x="173806" y="154326"/>
                  </a:lnTo>
                  <a:lnTo>
                    <a:pt x="162437" y="159328"/>
                  </a:lnTo>
                  <a:lnTo>
                    <a:pt x="150624" y="164074"/>
                  </a:lnTo>
                  <a:lnTo>
                    <a:pt x="101600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378700" y="2616200"/>
              <a:ext cx="241301" cy="12701"/>
            </a:xfrm>
            <a:custGeom>
              <a:avLst/>
              <a:gdLst/>
              <a:ahLst/>
              <a:cxnLst/>
              <a:rect l="0" t="0" r="0" b="0"/>
              <a:pathLst>
                <a:path w="241301" h="12701">
                  <a:moveTo>
                    <a:pt x="0" y="12700"/>
                  </a:moveTo>
                  <a:lnTo>
                    <a:pt x="26968" y="12700"/>
                  </a:lnTo>
                  <a:lnTo>
                    <a:pt x="40556" y="11288"/>
                  </a:lnTo>
                  <a:lnTo>
                    <a:pt x="55260" y="8937"/>
                  </a:lnTo>
                  <a:lnTo>
                    <a:pt x="70706" y="5957"/>
                  </a:lnTo>
                  <a:lnTo>
                    <a:pt x="88059" y="3972"/>
                  </a:lnTo>
                  <a:lnTo>
                    <a:pt x="106684" y="2648"/>
                  </a:lnTo>
                  <a:lnTo>
                    <a:pt x="144781" y="1176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734300" y="2527300"/>
              <a:ext cx="190501" cy="21870"/>
            </a:xfrm>
            <a:custGeom>
              <a:avLst/>
              <a:gdLst/>
              <a:ahLst/>
              <a:cxnLst/>
              <a:rect l="0" t="0" r="0" b="0"/>
              <a:pathLst>
                <a:path w="190501" h="21870">
                  <a:moveTo>
                    <a:pt x="0" y="0"/>
                  </a:moveTo>
                  <a:lnTo>
                    <a:pt x="20225" y="13484"/>
                  </a:lnTo>
                  <a:lnTo>
                    <a:pt x="31828" y="17455"/>
                  </a:lnTo>
                  <a:lnTo>
                    <a:pt x="45208" y="20104"/>
                  </a:lnTo>
                  <a:lnTo>
                    <a:pt x="59772" y="21869"/>
                  </a:lnTo>
                  <a:lnTo>
                    <a:pt x="73714" y="21635"/>
                  </a:lnTo>
                  <a:lnTo>
                    <a:pt x="87242" y="20067"/>
                  </a:lnTo>
                  <a:lnTo>
                    <a:pt x="100495" y="17611"/>
                  </a:lnTo>
                  <a:lnTo>
                    <a:pt x="114974" y="15974"/>
                  </a:lnTo>
                  <a:lnTo>
                    <a:pt x="130271" y="14883"/>
                  </a:lnTo>
                  <a:lnTo>
                    <a:pt x="1905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043064" y="2370877"/>
              <a:ext cx="161137" cy="410424"/>
            </a:xfrm>
            <a:custGeom>
              <a:avLst/>
              <a:gdLst/>
              <a:ahLst/>
              <a:cxnLst/>
              <a:rect l="0" t="0" r="0" b="0"/>
              <a:pathLst>
                <a:path w="161137" h="410424">
                  <a:moveTo>
                    <a:pt x="148436" y="67523"/>
                  </a:moveTo>
                  <a:lnTo>
                    <a:pt x="134951" y="47297"/>
                  </a:lnTo>
                  <a:lnTo>
                    <a:pt x="126746" y="38516"/>
                  </a:lnTo>
                  <a:lnTo>
                    <a:pt x="117042" y="29840"/>
                  </a:lnTo>
                  <a:lnTo>
                    <a:pt x="106340" y="21235"/>
                  </a:lnTo>
                  <a:lnTo>
                    <a:pt x="94972" y="14086"/>
                  </a:lnTo>
                  <a:lnTo>
                    <a:pt x="83160" y="7909"/>
                  </a:lnTo>
                  <a:lnTo>
                    <a:pt x="71052" y="2380"/>
                  </a:lnTo>
                  <a:lnTo>
                    <a:pt x="58746" y="105"/>
                  </a:lnTo>
                  <a:lnTo>
                    <a:pt x="46309" y="0"/>
                  </a:lnTo>
                  <a:lnTo>
                    <a:pt x="33784" y="1341"/>
                  </a:lnTo>
                  <a:lnTo>
                    <a:pt x="24024" y="7879"/>
                  </a:lnTo>
                  <a:lnTo>
                    <a:pt x="16106" y="17883"/>
                  </a:lnTo>
                  <a:lnTo>
                    <a:pt x="9415" y="30196"/>
                  </a:lnTo>
                  <a:lnTo>
                    <a:pt x="4955" y="44049"/>
                  </a:lnTo>
                  <a:lnTo>
                    <a:pt x="1982" y="58929"/>
                  </a:lnTo>
                  <a:lnTo>
                    <a:pt x="0" y="74494"/>
                  </a:lnTo>
                  <a:lnTo>
                    <a:pt x="90" y="90514"/>
                  </a:lnTo>
                  <a:lnTo>
                    <a:pt x="1561" y="106839"/>
                  </a:lnTo>
                  <a:lnTo>
                    <a:pt x="3952" y="123367"/>
                  </a:lnTo>
                  <a:lnTo>
                    <a:pt x="9780" y="132974"/>
                  </a:lnTo>
                  <a:lnTo>
                    <a:pt x="17899" y="137968"/>
                  </a:lnTo>
                  <a:lnTo>
                    <a:pt x="27544" y="139886"/>
                  </a:lnTo>
                  <a:lnTo>
                    <a:pt x="36797" y="138343"/>
                  </a:lnTo>
                  <a:lnTo>
                    <a:pt x="45788" y="134491"/>
                  </a:lnTo>
                  <a:lnTo>
                    <a:pt x="54603" y="129102"/>
                  </a:lnTo>
                  <a:lnTo>
                    <a:pt x="63303" y="122687"/>
                  </a:lnTo>
                  <a:lnTo>
                    <a:pt x="71925" y="115587"/>
                  </a:lnTo>
                  <a:lnTo>
                    <a:pt x="80495" y="108032"/>
                  </a:lnTo>
                  <a:lnTo>
                    <a:pt x="87620" y="98762"/>
                  </a:lnTo>
                  <a:lnTo>
                    <a:pt x="93781" y="88349"/>
                  </a:lnTo>
                  <a:lnTo>
                    <a:pt x="99299" y="77174"/>
                  </a:lnTo>
                  <a:lnTo>
                    <a:pt x="102978" y="75368"/>
                  </a:lnTo>
                  <a:lnTo>
                    <a:pt x="105430" y="79808"/>
                  </a:lnTo>
                  <a:lnTo>
                    <a:pt x="107065" y="88413"/>
                  </a:lnTo>
                  <a:lnTo>
                    <a:pt x="109567" y="98383"/>
                  </a:lnTo>
                  <a:lnTo>
                    <a:pt x="112645" y="109263"/>
                  </a:lnTo>
                  <a:lnTo>
                    <a:pt x="116109" y="120749"/>
                  </a:lnTo>
                  <a:lnTo>
                    <a:pt x="123720" y="148564"/>
                  </a:lnTo>
                  <a:lnTo>
                    <a:pt x="140104" y="212412"/>
                  </a:lnTo>
                  <a:lnTo>
                    <a:pt x="142881" y="229027"/>
                  </a:lnTo>
                  <a:lnTo>
                    <a:pt x="144733" y="245748"/>
                  </a:lnTo>
                  <a:lnTo>
                    <a:pt x="145967" y="262539"/>
                  </a:lnTo>
                  <a:lnTo>
                    <a:pt x="146790" y="280789"/>
                  </a:lnTo>
                  <a:lnTo>
                    <a:pt x="147705" y="319882"/>
                  </a:lnTo>
                  <a:lnTo>
                    <a:pt x="149359" y="337362"/>
                  </a:lnTo>
                  <a:lnTo>
                    <a:pt x="161136" y="410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676900" y="2781300"/>
            <a:ext cx="3098801" cy="457201"/>
            <a:chOff x="5676900" y="2781300"/>
            <a:chExt cx="3098801" cy="457201"/>
          </a:xfrm>
        </p:grpSpPr>
        <p:sp>
          <p:nvSpPr>
            <p:cNvPr id="91" name="Freeform 90"/>
            <p:cNvSpPr/>
            <p:nvPr/>
          </p:nvSpPr>
          <p:spPr>
            <a:xfrm>
              <a:off x="6565900" y="2857500"/>
              <a:ext cx="139701" cy="25401"/>
            </a:xfrm>
            <a:custGeom>
              <a:avLst/>
              <a:gdLst/>
              <a:ahLst/>
              <a:cxnLst/>
              <a:rect l="0" t="0" r="0" b="0"/>
              <a:pathLst>
                <a:path w="139701" h="25401">
                  <a:moveTo>
                    <a:pt x="0" y="25400"/>
                  </a:moveTo>
                  <a:lnTo>
                    <a:pt x="26968" y="25400"/>
                  </a:lnTo>
                  <a:lnTo>
                    <a:pt x="40556" y="23988"/>
                  </a:lnTo>
                  <a:lnTo>
                    <a:pt x="55260" y="21637"/>
                  </a:lnTo>
                  <a:lnTo>
                    <a:pt x="70706" y="18657"/>
                  </a:lnTo>
                  <a:lnTo>
                    <a:pt x="85237" y="15260"/>
                  </a:lnTo>
                  <a:lnTo>
                    <a:pt x="99159" y="11584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870700" y="2781300"/>
              <a:ext cx="12701" cy="266701"/>
            </a:xfrm>
            <a:custGeom>
              <a:avLst/>
              <a:gdLst/>
              <a:ahLst/>
              <a:cxnLst/>
              <a:rect l="0" t="0" r="0" b="0"/>
              <a:pathLst>
                <a:path w="12701" h="266701">
                  <a:moveTo>
                    <a:pt x="0" y="0"/>
                  </a:moveTo>
                  <a:lnTo>
                    <a:pt x="0" y="70706"/>
                  </a:lnTo>
                  <a:lnTo>
                    <a:pt x="1410" y="85237"/>
                  </a:lnTo>
                  <a:lnTo>
                    <a:pt x="3762" y="99158"/>
                  </a:lnTo>
                  <a:lnTo>
                    <a:pt x="6741" y="112672"/>
                  </a:lnTo>
                  <a:lnTo>
                    <a:pt x="8728" y="127325"/>
                  </a:lnTo>
                  <a:lnTo>
                    <a:pt x="10052" y="142739"/>
                  </a:lnTo>
                  <a:lnTo>
                    <a:pt x="10934" y="158659"/>
                  </a:lnTo>
                  <a:lnTo>
                    <a:pt x="11915" y="191400"/>
                  </a:lnTo>
                  <a:lnTo>
                    <a:pt x="12700" y="266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010400" y="2812083"/>
              <a:ext cx="241301" cy="200720"/>
            </a:xfrm>
            <a:custGeom>
              <a:avLst/>
              <a:gdLst/>
              <a:ahLst/>
              <a:cxnLst/>
              <a:rect l="0" t="0" r="0" b="0"/>
              <a:pathLst>
                <a:path w="241301" h="200720">
                  <a:moveTo>
                    <a:pt x="0" y="7317"/>
                  </a:moveTo>
                  <a:lnTo>
                    <a:pt x="20225" y="574"/>
                  </a:lnTo>
                  <a:lnTo>
                    <a:pt x="31828" y="0"/>
                  </a:lnTo>
                  <a:lnTo>
                    <a:pt x="45208" y="1028"/>
                  </a:lnTo>
                  <a:lnTo>
                    <a:pt x="59772" y="3124"/>
                  </a:lnTo>
                  <a:lnTo>
                    <a:pt x="75125" y="4521"/>
                  </a:lnTo>
                  <a:lnTo>
                    <a:pt x="91006" y="5453"/>
                  </a:lnTo>
                  <a:lnTo>
                    <a:pt x="107237" y="6074"/>
                  </a:lnTo>
                  <a:lnTo>
                    <a:pt x="122291" y="10722"/>
                  </a:lnTo>
                  <a:lnTo>
                    <a:pt x="136560" y="18053"/>
                  </a:lnTo>
                  <a:lnTo>
                    <a:pt x="150307" y="27174"/>
                  </a:lnTo>
                  <a:lnTo>
                    <a:pt x="162293" y="36077"/>
                  </a:lnTo>
                  <a:lnTo>
                    <a:pt x="173107" y="44835"/>
                  </a:lnTo>
                  <a:lnTo>
                    <a:pt x="183138" y="53495"/>
                  </a:lnTo>
                  <a:lnTo>
                    <a:pt x="189825" y="64914"/>
                  </a:lnTo>
                  <a:lnTo>
                    <a:pt x="194283" y="78170"/>
                  </a:lnTo>
                  <a:lnTo>
                    <a:pt x="197255" y="92652"/>
                  </a:lnTo>
                  <a:lnTo>
                    <a:pt x="196415" y="106540"/>
                  </a:lnTo>
                  <a:lnTo>
                    <a:pt x="193032" y="120032"/>
                  </a:lnTo>
                  <a:lnTo>
                    <a:pt x="187954" y="133261"/>
                  </a:lnTo>
                  <a:lnTo>
                    <a:pt x="181747" y="146312"/>
                  </a:lnTo>
                  <a:lnTo>
                    <a:pt x="174787" y="159247"/>
                  </a:lnTo>
                  <a:lnTo>
                    <a:pt x="167325" y="172104"/>
                  </a:lnTo>
                  <a:lnTo>
                    <a:pt x="156705" y="182086"/>
                  </a:lnTo>
                  <a:lnTo>
                    <a:pt x="143981" y="190151"/>
                  </a:lnTo>
                  <a:lnTo>
                    <a:pt x="129854" y="196940"/>
                  </a:lnTo>
                  <a:lnTo>
                    <a:pt x="116202" y="200054"/>
                  </a:lnTo>
                  <a:lnTo>
                    <a:pt x="102868" y="200719"/>
                  </a:lnTo>
                  <a:lnTo>
                    <a:pt x="89745" y="199752"/>
                  </a:lnTo>
                  <a:lnTo>
                    <a:pt x="80997" y="193462"/>
                  </a:lnTo>
                  <a:lnTo>
                    <a:pt x="75164" y="183625"/>
                  </a:lnTo>
                  <a:lnTo>
                    <a:pt x="71276" y="171422"/>
                  </a:lnTo>
                  <a:lnTo>
                    <a:pt x="74328" y="161876"/>
                  </a:lnTo>
                  <a:lnTo>
                    <a:pt x="82007" y="154100"/>
                  </a:lnTo>
                  <a:lnTo>
                    <a:pt x="92771" y="147506"/>
                  </a:lnTo>
                  <a:lnTo>
                    <a:pt x="104181" y="144520"/>
                  </a:lnTo>
                  <a:lnTo>
                    <a:pt x="116020" y="143941"/>
                  </a:lnTo>
                  <a:lnTo>
                    <a:pt x="128147" y="144966"/>
                  </a:lnTo>
                  <a:lnTo>
                    <a:pt x="140464" y="147061"/>
                  </a:lnTo>
                  <a:lnTo>
                    <a:pt x="152910" y="149868"/>
                  </a:lnTo>
                  <a:lnTo>
                    <a:pt x="165440" y="153151"/>
                  </a:lnTo>
                  <a:lnTo>
                    <a:pt x="178026" y="158162"/>
                  </a:lnTo>
                  <a:lnTo>
                    <a:pt x="190651" y="164324"/>
                  </a:lnTo>
                  <a:lnTo>
                    <a:pt x="241300" y="1978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874000" y="2870200"/>
              <a:ext cx="215901" cy="45417"/>
            </a:xfrm>
            <a:custGeom>
              <a:avLst/>
              <a:gdLst/>
              <a:ahLst/>
              <a:cxnLst/>
              <a:rect l="0" t="0" r="0" b="0"/>
              <a:pathLst>
                <a:path w="215901" h="45417">
                  <a:moveTo>
                    <a:pt x="0" y="38100"/>
                  </a:moveTo>
                  <a:lnTo>
                    <a:pt x="20225" y="44842"/>
                  </a:lnTo>
                  <a:lnTo>
                    <a:pt x="30417" y="45416"/>
                  </a:lnTo>
                  <a:lnTo>
                    <a:pt x="41445" y="44388"/>
                  </a:lnTo>
                  <a:lnTo>
                    <a:pt x="53030" y="42292"/>
                  </a:lnTo>
                  <a:lnTo>
                    <a:pt x="64986" y="39484"/>
                  </a:lnTo>
                  <a:lnTo>
                    <a:pt x="77191" y="36200"/>
                  </a:lnTo>
                  <a:lnTo>
                    <a:pt x="102040" y="28789"/>
                  </a:lnTo>
                  <a:lnTo>
                    <a:pt x="152486" y="12533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229600" y="2806700"/>
              <a:ext cx="12701" cy="266701"/>
            </a:xfrm>
            <a:custGeom>
              <a:avLst/>
              <a:gdLst/>
              <a:ahLst/>
              <a:cxnLst/>
              <a:rect l="0" t="0" r="0" b="0"/>
              <a:pathLst>
                <a:path w="12701" h="266701">
                  <a:moveTo>
                    <a:pt x="0" y="0"/>
                  </a:moveTo>
                  <a:lnTo>
                    <a:pt x="0" y="26967"/>
                  </a:lnTo>
                  <a:lnTo>
                    <a:pt x="1410" y="39145"/>
                  </a:lnTo>
                  <a:lnTo>
                    <a:pt x="3762" y="51496"/>
                  </a:lnTo>
                  <a:lnTo>
                    <a:pt x="6741" y="63964"/>
                  </a:lnTo>
                  <a:lnTo>
                    <a:pt x="8728" y="77920"/>
                  </a:lnTo>
                  <a:lnTo>
                    <a:pt x="10052" y="92869"/>
                  </a:lnTo>
                  <a:lnTo>
                    <a:pt x="10934" y="108479"/>
                  </a:lnTo>
                  <a:lnTo>
                    <a:pt x="11915" y="144639"/>
                  </a:lnTo>
                  <a:lnTo>
                    <a:pt x="12700" y="266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356600" y="2821165"/>
              <a:ext cx="228601" cy="183847"/>
            </a:xfrm>
            <a:custGeom>
              <a:avLst/>
              <a:gdLst/>
              <a:ahLst/>
              <a:cxnLst/>
              <a:rect l="0" t="0" r="0" b="0"/>
              <a:pathLst>
                <a:path w="228601" h="183847">
                  <a:moveTo>
                    <a:pt x="0" y="10935"/>
                  </a:moveTo>
                  <a:lnTo>
                    <a:pt x="20225" y="4192"/>
                  </a:lnTo>
                  <a:lnTo>
                    <a:pt x="31828" y="2207"/>
                  </a:lnTo>
                  <a:lnTo>
                    <a:pt x="45208" y="883"/>
                  </a:lnTo>
                  <a:lnTo>
                    <a:pt x="59772" y="0"/>
                  </a:lnTo>
                  <a:lnTo>
                    <a:pt x="73714" y="823"/>
                  </a:lnTo>
                  <a:lnTo>
                    <a:pt x="87242" y="2782"/>
                  </a:lnTo>
                  <a:lnTo>
                    <a:pt x="100495" y="5500"/>
                  </a:lnTo>
                  <a:lnTo>
                    <a:pt x="113563" y="10133"/>
                  </a:lnTo>
                  <a:lnTo>
                    <a:pt x="126508" y="16045"/>
                  </a:lnTo>
                  <a:lnTo>
                    <a:pt x="139372" y="22808"/>
                  </a:lnTo>
                  <a:lnTo>
                    <a:pt x="150770" y="30139"/>
                  </a:lnTo>
                  <a:lnTo>
                    <a:pt x="161190" y="37849"/>
                  </a:lnTo>
                  <a:lnTo>
                    <a:pt x="170960" y="45811"/>
                  </a:lnTo>
                  <a:lnTo>
                    <a:pt x="178885" y="55352"/>
                  </a:lnTo>
                  <a:lnTo>
                    <a:pt x="185579" y="65946"/>
                  </a:lnTo>
                  <a:lnTo>
                    <a:pt x="191452" y="77242"/>
                  </a:lnTo>
                  <a:lnTo>
                    <a:pt x="193957" y="89006"/>
                  </a:lnTo>
                  <a:lnTo>
                    <a:pt x="194216" y="101082"/>
                  </a:lnTo>
                  <a:lnTo>
                    <a:pt x="192977" y="113366"/>
                  </a:lnTo>
                  <a:lnTo>
                    <a:pt x="189329" y="124378"/>
                  </a:lnTo>
                  <a:lnTo>
                    <a:pt x="184074" y="134541"/>
                  </a:lnTo>
                  <a:lnTo>
                    <a:pt x="177749" y="144139"/>
                  </a:lnTo>
                  <a:lnTo>
                    <a:pt x="167888" y="153360"/>
                  </a:lnTo>
                  <a:lnTo>
                    <a:pt x="155670" y="162329"/>
                  </a:lnTo>
                  <a:lnTo>
                    <a:pt x="141879" y="171131"/>
                  </a:lnTo>
                  <a:lnTo>
                    <a:pt x="127042" y="176999"/>
                  </a:lnTo>
                  <a:lnTo>
                    <a:pt x="111506" y="180911"/>
                  </a:lnTo>
                  <a:lnTo>
                    <a:pt x="95504" y="183519"/>
                  </a:lnTo>
                  <a:lnTo>
                    <a:pt x="80602" y="183846"/>
                  </a:lnTo>
                  <a:lnTo>
                    <a:pt x="66435" y="182653"/>
                  </a:lnTo>
                  <a:lnTo>
                    <a:pt x="52756" y="180447"/>
                  </a:lnTo>
                  <a:lnTo>
                    <a:pt x="45049" y="174743"/>
                  </a:lnTo>
                  <a:lnTo>
                    <a:pt x="41321" y="166707"/>
                  </a:lnTo>
                  <a:lnTo>
                    <a:pt x="40247" y="157116"/>
                  </a:lnTo>
                  <a:lnTo>
                    <a:pt x="43765" y="149311"/>
                  </a:lnTo>
                  <a:lnTo>
                    <a:pt x="50343" y="142697"/>
                  </a:lnTo>
                  <a:lnTo>
                    <a:pt x="58962" y="136876"/>
                  </a:lnTo>
                  <a:lnTo>
                    <a:pt x="68941" y="131584"/>
                  </a:lnTo>
                  <a:lnTo>
                    <a:pt x="79827" y="126646"/>
                  </a:lnTo>
                  <a:lnTo>
                    <a:pt x="91318" y="121942"/>
                  </a:lnTo>
                  <a:lnTo>
                    <a:pt x="104623" y="118806"/>
                  </a:lnTo>
                  <a:lnTo>
                    <a:pt x="119137" y="116715"/>
                  </a:lnTo>
                  <a:lnTo>
                    <a:pt x="134458" y="115322"/>
                  </a:lnTo>
                  <a:lnTo>
                    <a:pt x="150316" y="115804"/>
                  </a:lnTo>
                  <a:lnTo>
                    <a:pt x="166533" y="117537"/>
                  </a:lnTo>
                  <a:lnTo>
                    <a:pt x="228600" y="1506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676900" y="3175000"/>
              <a:ext cx="3098801" cy="63501"/>
            </a:xfrm>
            <a:custGeom>
              <a:avLst/>
              <a:gdLst/>
              <a:ahLst/>
              <a:cxnLst/>
              <a:rect l="0" t="0" r="0" b="0"/>
              <a:pathLst>
                <a:path w="3098801" h="63501">
                  <a:moveTo>
                    <a:pt x="0" y="63500"/>
                  </a:moveTo>
                  <a:lnTo>
                    <a:pt x="33709" y="56757"/>
                  </a:lnTo>
                  <a:lnTo>
                    <a:pt x="47873" y="53360"/>
                  </a:lnTo>
                  <a:lnTo>
                    <a:pt x="61548" y="49685"/>
                  </a:lnTo>
                  <a:lnTo>
                    <a:pt x="74899" y="45823"/>
                  </a:lnTo>
                  <a:lnTo>
                    <a:pt x="89443" y="43248"/>
                  </a:lnTo>
                  <a:lnTo>
                    <a:pt x="104784" y="41532"/>
                  </a:lnTo>
                  <a:lnTo>
                    <a:pt x="120656" y="40388"/>
                  </a:lnTo>
                  <a:lnTo>
                    <a:pt x="135470" y="38214"/>
                  </a:lnTo>
                  <a:lnTo>
                    <a:pt x="149580" y="35354"/>
                  </a:lnTo>
                  <a:lnTo>
                    <a:pt x="163220" y="32036"/>
                  </a:lnTo>
                  <a:lnTo>
                    <a:pt x="179369" y="29824"/>
                  </a:lnTo>
                  <a:lnTo>
                    <a:pt x="197190" y="28349"/>
                  </a:lnTo>
                  <a:lnTo>
                    <a:pt x="216126" y="27366"/>
                  </a:lnTo>
                  <a:lnTo>
                    <a:pt x="237218" y="25299"/>
                  </a:lnTo>
                  <a:lnTo>
                    <a:pt x="259744" y="22511"/>
                  </a:lnTo>
                  <a:lnTo>
                    <a:pt x="283229" y="19240"/>
                  </a:lnTo>
                  <a:lnTo>
                    <a:pt x="308764" y="17060"/>
                  </a:lnTo>
                  <a:lnTo>
                    <a:pt x="335665" y="15606"/>
                  </a:lnTo>
                  <a:lnTo>
                    <a:pt x="391895" y="13991"/>
                  </a:lnTo>
                  <a:lnTo>
                    <a:pt x="625812" y="12733"/>
                  </a:lnTo>
                  <a:lnTo>
                    <a:pt x="680098" y="11298"/>
                  </a:lnTo>
                  <a:lnTo>
                    <a:pt x="697521" y="8943"/>
                  </a:lnTo>
                  <a:lnTo>
                    <a:pt x="714781" y="5962"/>
                  </a:lnTo>
                  <a:lnTo>
                    <a:pt x="731931" y="3974"/>
                  </a:lnTo>
                  <a:lnTo>
                    <a:pt x="749010" y="2650"/>
                  </a:lnTo>
                  <a:lnTo>
                    <a:pt x="803777" y="785"/>
                  </a:lnTo>
                  <a:lnTo>
                    <a:pt x="2129522" y="0"/>
                  </a:lnTo>
                  <a:lnTo>
                    <a:pt x="2150637" y="1411"/>
                  </a:lnTo>
                  <a:lnTo>
                    <a:pt x="2171769" y="3763"/>
                  </a:lnTo>
                  <a:lnTo>
                    <a:pt x="2192913" y="6742"/>
                  </a:lnTo>
                  <a:lnTo>
                    <a:pt x="2214064" y="8727"/>
                  </a:lnTo>
                  <a:lnTo>
                    <a:pt x="2235220" y="10052"/>
                  </a:lnTo>
                  <a:lnTo>
                    <a:pt x="2294943" y="11915"/>
                  </a:lnTo>
                  <a:lnTo>
                    <a:pt x="2486886" y="12686"/>
                  </a:lnTo>
                  <a:lnTo>
                    <a:pt x="2887747" y="12700"/>
                  </a:lnTo>
                  <a:lnTo>
                    <a:pt x="2910120" y="14111"/>
                  </a:lnTo>
                  <a:lnTo>
                    <a:pt x="2932090" y="16463"/>
                  </a:lnTo>
                  <a:lnTo>
                    <a:pt x="2953794" y="19442"/>
                  </a:lnTo>
                  <a:lnTo>
                    <a:pt x="2973906" y="21427"/>
                  </a:lnTo>
                  <a:lnTo>
                    <a:pt x="2992960" y="22752"/>
                  </a:lnTo>
                  <a:lnTo>
                    <a:pt x="3011306" y="23634"/>
                  </a:lnTo>
                  <a:lnTo>
                    <a:pt x="3027771" y="25634"/>
                  </a:lnTo>
                  <a:lnTo>
                    <a:pt x="3098800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076331" y="3263900"/>
            <a:ext cx="2254870" cy="571478"/>
            <a:chOff x="6076331" y="3263900"/>
            <a:chExt cx="2254870" cy="571478"/>
          </a:xfrm>
        </p:grpSpPr>
        <p:sp>
          <p:nvSpPr>
            <p:cNvPr id="99" name="Freeform 98"/>
            <p:cNvSpPr/>
            <p:nvPr/>
          </p:nvSpPr>
          <p:spPr>
            <a:xfrm>
              <a:off x="6076331" y="3263900"/>
              <a:ext cx="133970" cy="165101"/>
            </a:xfrm>
            <a:custGeom>
              <a:avLst/>
              <a:gdLst/>
              <a:ahLst/>
              <a:cxnLst/>
              <a:rect l="0" t="0" r="0" b="0"/>
              <a:pathLst>
                <a:path w="133970" h="165101">
                  <a:moveTo>
                    <a:pt x="19669" y="0"/>
                  </a:moveTo>
                  <a:lnTo>
                    <a:pt x="12927" y="20225"/>
                  </a:lnTo>
                  <a:lnTo>
                    <a:pt x="10941" y="31828"/>
                  </a:lnTo>
                  <a:lnTo>
                    <a:pt x="9616" y="45208"/>
                  </a:lnTo>
                  <a:lnTo>
                    <a:pt x="8734" y="59771"/>
                  </a:lnTo>
                  <a:lnTo>
                    <a:pt x="6734" y="73714"/>
                  </a:lnTo>
                  <a:lnTo>
                    <a:pt x="3990" y="87243"/>
                  </a:lnTo>
                  <a:lnTo>
                    <a:pt x="749" y="100495"/>
                  </a:lnTo>
                  <a:lnTo>
                    <a:pt x="0" y="113563"/>
                  </a:lnTo>
                  <a:lnTo>
                    <a:pt x="912" y="126508"/>
                  </a:lnTo>
                  <a:lnTo>
                    <a:pt x="2931" y="139372"/>
                  </a:lnTo>
                  <a:lnTo>
                    <a:pt x="9921" y="147948"/>
                  </a:lnTo>
                  <a:lnTo>
                    <a:pt x="20226" y="153665"/>
                  </a:lnTo>
                  <a:lnTo>
                    <a:pt x="32740" y="157477"/>
                  </a:lnTo>
                  <a:lnTo>
                    <a:pt x="46727" y="160018"/>
                  </a:lnTo>
                  <a:lnTo>
                    <a:pt x="61697" y="161712"/>
                  </a:lnTo>
                  <a:lnTo>
                    <a:pt x="133969" y="165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235700" y="3276600"/>
              <a:ext cx="50801" cy="317501"/>
            </a:xfrm>
            <a:custGeom>
              <a:avLst/>
              <a:gdLst/>
              <a:ahLst/>
              <a:cxnLst/>
              <a:rect l="0" t="0" r="0" b="0"/>
              <a:pathLst>
                <a:path w="50801" h="317501">
                  <a:moveTo>
                    <a:pt x="0" y="0"/>
                  </a:moveTo>
                  <a:lnTo>
                    <a:pt x="0" y="26968"/>
                  </a:lnTo>
                  <a:lnTo>
                    <a:pt x="1411" y="40556"/>
                  </a:lnTo>
                  <a:lnTo>
                    <a:pt x="3762" y="55259"/>
                  </a:lnTo>
                  <a:lnTo>
                    <a:pt x="6741" y="70706"/>
                  </a:lnTo>
                  <a:lnTo>
                    <a:pt x="10138" y="85237"/>
                  </a:lnTo>
                  <a:lnTo>
                    <a:pt x="13814" y="99158"/>
                  </a:lnTo>
                  <a:lnTo>
                    <a:pt x="21662" y="125914"/>
                  </a:lnTo>
                  <a:lnTo>
                    <a:pt x="29853" y="151917"/>
                  </a:lnTo>
                  <a:lnTo>
                    <a:pt x="34013" y="167600"/>
                  </a:lnTo>
                  <a:lnTo>
                    <a:pt x="42398" y="203841"/>
                  </a:lnTo>
                  <a:lnTo>
                    <a:pt x="45199" y="221971"/>
                  </a:lnTo>
                  <a:lnTo>
                    <a:pt x="47066" y="239703"/>
                  </a:lnTo>
                  <a:lnTo>
                    <a:pt x="50800" y="317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408795" y="3393428"/>
              <a:ext cx="238428" cy="441950"/>
            </a:xfrm>
            <a:custGeom>
              <a:avLst/>
              <a:gdLst/>
              <a:ahLst/>
              <a:cxnLst/>
              <a:rect l="0" t="0" r="0" b="0"/>
              <a:pathLst>
                <a:path w="238428" h="441950">
                  <a:moveTo>
                    <a:pt x="144405" y="60972"/>
                  </a:moveTo>
                  <a:lnTo>
                    <a:pt x="109052" y="25618"/>
                  </a:lnTo>
                  <a:lnTo>
                    <a:pt x="99669" y="17647"/>
                  </a:lnTo>
                  <a:lnTo>
                    <a:pt x="89181" y="9511"/>
                  </a:lnTo>
                  <a:lnTo>
                    <a:pt x="77955" y="1264"/>
                  </a:lnTo>
                  <a:lnTo>
                    <a:pt x="66238" y="0"/>
                  </a:lnTo>
                  <a:lnTo>
                    <a:pt x="54194" y="3391"/>
                  </a:lnTo>
                  <a:lnTo>
                    <a:pt x="41931" y="9884"/>
                  </a:lnTo>
                  <a:lnTo>
                    <a:pt x="32344" y="19858"/>
                  </a:lnTo>
                  <a:lnTo>
                    <a:pt x="24542" y="32151"/>
                  </a:lnTo>
                  <a:lnTo>
                    <a:pt x="17930" y="45991"/>
                  </a:lnTo>
                  <a:lnTo>
                    <a:pt x="12110" y="59451"/>
                  </a:lnTo>
                  <a:lnTo>
                    <a:pt x="6819" y="72658"/>
                  </a:lnTo>
                  <a:lnTo>
                    <a:pt x="1881" y="85696"/>
                  </a:lnTo>
                  <a:lnTo>
                    <a:pt x="0" y="98621"/>
                  </a:lnTo>
                  <a:lnTo>
                    <a:pt x="157" y="111471"/>
                  </a:lnTo>
                  <a:lnTo>
                    <a:pt x="1673" y="124271"/>
                  </a:lnTo>
                  <a:lnTo>
                    <a:pt x="5506" y="135627"/>
                  </a:lnTo>
                  <a:lnTo>
                    <a:pt x="10883" y="146019"/>
                  </a:lnTo>
                  <a:lnTo>
                    <a:pt x="17290" y="155770"/>
                  </a:lnTo>
                  <a:lnTo>
                    <a:pt x="25795" y="160860"/>
                  </a:lnTo>
                  <a:lnTo>
                    <a:pt x="35698" y="162841"/>
                  </a:lnTo>
                  <a:lnTo>
                    <a:pt x="46533" y="162751"/>
                  </a:lnTo>
                  <a:lnTo>
                    <a:pt x="56579" y="159869"/>
                  </a:lnTo>
                  <a:lnTo>
                    <a:pt x="66099" y="155125"/>
                  </a:lnTo>
                  <a:lnTo>
                    <a:pt x="75267" y="149141"/>
                  </a:lnTo>
                  <a:lnTo>
                    <a:pt x="84202" y="140918"/>
                  </a:lnTo>
                  <a:lnTo>
                    <a:pt x="92981" y="131202"/>
                  </a:lnTo>
                  <a:lnTo>
                    <a:pt x="101655" y="120492"/>
                  </a:lnTo>
                  <a:lnTo>
                    <a:pt x="108849" y="109119"/>
                  </a:lnTo>
                  <a:lnTo>
                    <a:pt x="115057" y="97303"/>
                  </a:lnTo>
                  <a:lnTo>
                    <a:pt x="120606" y="85193"/>
                  </a:lnTo>
                  <a:lnTo>
                    <a:pt x="121483" y="79941"/>
                  </a:lnTo>
                  <a:lnTo>
                    <a:pt x="119246" y="79262"/>
                  </a:lnTo>
                  <a:lnTo>
                    <a:pt x="114933" y="81632"/>
                  </a:lnTo>
                  <a:lnTo>
                    <a:pt x="110645" y="88856"/>
                  </a:lnTo>
                  <a:lnTo>
                    <a:pt x="106376" y="99317"/>
                  </a:lnTo>
                  <a:lnTo>
                    <a:pt x="102119" y="111935"/>
                  </a:lnTo>
                  <a:lnTo>
                    <a:pt x="99281" y="125992"/>
                  </a:lnTo>
                  <a:lnTo>
                    <a:pt x="97389" y="141007"/>
                  </a:lnTo>
                  <a:lnTo>
                    <a:pt x="96128" y="156662"/>
                  </a:lnTo>
                  <a:lnTo>
                    <a:pt x="95287" y="172743"/>
                  </a:lnTo>
                  <a:lnTo>
                    <a:pt x="94352" y="205663"/>
                  </a:lnTo>
                  <a:lnTo>
                    <a:pt x="93633" y="340401"/>
                  </a:lnTo>
                  <a:lnTo>
                    <a:pt x="93624" y="357325"/>
                  </a:lnTo>
                  <a:lnTo>
                    <a:pt x="95028" y="372840"/>
                  </a:lnTo>
                  <a:lnTo>
                    <a:pt x="97376" y="387417"/>
                  </a:lnTo>
                  <a:lnTo>
                    <a:pt x="100352" y="401369"/>
                  </a:lnTo>
                  <a:lnTo>
                    <a:pt x="105159" y="413492"/>
                  </a:lnTo>
                  <a:lnTo>
                    <a:pt x="111185" y="424396"/>
                  </a:lnTo>
                  <a:lnTo>
                    <a:pt x="118025" y="434488"/>
                  </a:lnTo>
                  <a:lnTo>
                    <a:pt x="126818" y="439805"/>
                  </a:lnTo>
                  <a:lnTo>
                    <a:pt x="136913" y="441938"/>
                  </a:lnTo>
                  <a:lnTo>
                    <a:pt x="147877" y="441949"/>
                  </a:lnTo>
                  <a:lnTo>
                    <a:pt x="158008" y="439134"/>
                  </a:lnTo>
                  <a:lnTo>
                    <a:pt x="167585" y="434436"/>
                  </a:lnTo>
                  <a:lnTo>
                    <a:pt x="176792" y="428481"/>
                  </a:lnTo>
                  <a:lnTo>
                    <a:pt x="185752" y="421689"/>
                  </a:lnTo>
                  <a:lnTo>
                    <a:pt x="194547" y="414339"/>
                  </a:lnTo>
                  <a:lnTo>
                    <a:pt x="203233" y="406616"/>
                  </a:lnTo>
                  <a:lnTo>
                    <a:pt x="210435" y="397235"/>
                  </a:lnTo>
                  <a:lnTo>
                    <a:pt x="216647" y="386747"/>
                  </a:lnTo>
                  <a:lnTo>
                    <a:pt x="222199" y="375522"/>
                  </a:lnTo>
                  <a:lnTo>
                    <a:pt x="227312" y="362394"/>
                  </a:lnTo>
                  <a:lnTo>
                    <a:pt x="232132" y="347997"/>
                  </a:lnTo>
                  <a:lnTo>
                    <a:pt x="236756" y="332756"/>
                  </a:lnTo>
                  <a:lnTo>
                    <a:pt x="238427" y="318361"/>
                  </a:lnTo>
                  <a:lnTo>
                    <a:pt x="238131" y="304531"/>
                  </a:lnTo>
                  <a:lnTo>
                    <a:pt x="236522" y="291078"/>
                  </a:lnTo>
                  <a:lnTo>
                    <a:pt x="232628" y="277876"/>
                  </a:lnTo>
                  <a:lnTo>
                    <a:pt x="227209" y="264841"/>
                  </a:lnTo>
                  <a:lnTo>
                    <a:pt x="220774" y="251918"/>
                  </a:lnTo>
                  <a:lnTo>
                    <a:pt x="210840" y="243302"/>
                  </a:lnTo>
                  <a:lnTo>
                    <a:pt x="198573" y="237559"/>
                  </a:lnTo>
                  <a:lnTo>
                    <a:pt x="184750" y="233730"/>
                  </a:lnTo>
                  <a:lnTo>
                    <a:pt x="171301" y="232588"/>
                  </a:lnTo>
                  <a:lnTo>
                    <a:pt x="158102" y="233238"/>
                  </a:lnTo>
                  <a:lnTo>
                    <a:pt x="119005" y="2387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946900" y="3289300"/>
              <a:ext cx="297602" cy="177801"/>
            </a:xfrm>
            <a:custGeom>
              <a:avLst/>
              <a:gdLst/>
              <a:ahLst/>
              <a:cxnLst/>
              <a:rect l="0" t="0" r="0" b="0"/>
              <a:pathLst>
                <a:path w="297602" h="177801">
                  <a:moveTo>
                    <a:pt x="0" y="0"/>
                  </a:moveTo>
                  <a:lnTo>
                    <a:pt x="35352" y="35353"/>
                  </a:lnTo>
                  <a:lnTo>
                    <a:pt x="44735" y="41913"/>
                  </a:lnTo>
                  <a:lnTo>
                    <a:pt x="55223" y="47697"/>
                  </a:lnTo>
                  <a:lnTo>
                    <a:pt x="66448" y="52964"/>
                  </a:lnTo>
                  <a:lnTo>
                    <a:pt x="78165" y="57887"/>
                  </a:lnTo>
                  <a:lnTo>
                    <a:pt x="90210" y="62580"/>
                  </a:lnTo>
                  <a:lnTo>
                    <a:pt x="102473" y="67120"/>
                  </a:lnTo>
                  <a:lnTo>
                    <a:pt x="116293" y="71558"/>
                  </a:lnTo>
                  <a:lnTo>
                    <a:pt x="131151" y="75927"/>
                  </a:lnTo>
                  <a:lnTo>
                    <a:pt x="162711" y="84545"/>
                  </a:lnTo>
                  <a:lnTo>
                    <a:pt x="195553" y="93079"/>
                  </a:lnTo>
                  <a:lnTo>
                    <a:pt x="212213" y="95919"/>
                  </a:lnTo>
                  <a:lnTo>
                    <a:pt x="228964" y="97813"/>
                  </a:lnTo>
                  <a:lnTo>
                    <a:pt x="245776" y="99075"/>
                  </a:lnTo>
                  <a:lnTo>
                    <a:pt x="261217" y="101327"/>
                  </a:lnTo>
                  <a:lnTo>
                    <a:pt x="275744" y="104240"/>
                  </a:lnTo>
                  <a:lnTo>
                    <a:pt x="289662" y="107593"/>
                  </a:lnTo>
                  <a:lnTo>
                    <a:pt x="296119" y="112651"/>
                  </a:lnTo>
                  <a:lnTo>
                    <a:pt x="297601" y="118845"/>
                  </a:lnTo>
                  <a:lnTo>
                    <a:pt x="295767" y="125796"/>
                  </a:lnTo>
                  <a:lnTo>
                    <a:pt x="290311" y="131842"/>
                  </a:lnTo>
                  <a:lnTo>
                    <a:pt x="282441" y="137283"/>
                  </a:lnTo>
                  <a:lnTo>
                    <a:pt x="272960" y="142322"/>
                  </a:lnTo>
                  <a:lnTo>
                    <a:pt x="260996" y="147092"/>
                  </a:lnTo>
                  <a:lnTo>
                    <a:pt x="247374" y="151684"/>
                  </a:lnTo>
                  <a:lnTo>
                    <a:pt x="177800" y="177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959600" y="3619500"/>
              <a:ext cx="292101" cy="38101"/>
            </a:xfrm>
            <a:custGeom>
              <a:avLst/>
              <a:gdLst/>
              <a:ahLst/>
              <a:cxnLst/>
              <a:rect l="0" t="0" r="0" b="0"/>
              <a:pathLst>
                <a:path w="292101" h="38101">
                  <a:moveTo>
                    <a:pt x="0" y="38100"/>
                  </a:moveTo>
                  <a:lnTo>
                    <a:pt x="81641" y="38100"/>
                  </a:lnTo>
                  <a:lnTo>
                    <a:pt x="96760" y="36688"/>
                  </a:lnTo>
                  <a:lnTo>
                    <a:pt x="111073" y="34337"/>
                  </a:lnTo>
                  <a:lnTo>
                    <a:pt x="124848" y="31357"/>
                  </a:lnTo>
                  <a:lnTo>
                    <a:pt x="139677" y="26549"/>
                  </a:lnTo>
                  <a:lnTo>
                    <a:pt x="155206" y="20522"/>
                  </a:lnTo>
                  <a:lnTo>
                    <a:pt x="171205" y="13681"/>
                  </a:lnTo>
                  <a:lnTo>
                    <a:pt x="187514" y="9120"/>
                  </a:lnTo>
                  <a:lnTo>
                    <a:pt x="204031" y="6080"/>
                  </a:lnTo>
                  <a:lnTo>
                    <a:pt x="2921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480300" y="34544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25400"/>
                  </a:moveTo>
                  <a:lnTo>
                    <a:pt x="26968" y="25400"/>
                  </a:lnTo>
                  <a:lnTo>
                    <a:pt x="39144" y="23988"/>
                  </a:lnTo>
                  <a:lnTo>
                    <a:pt x="51496" y="21637"/>
                  </a:lnTo>
                  <a:lnTo>
                    <a:pt x="63964" y="18657"/>
                  </a:lnTo>
                  <a:lnTo>
                    <a:pt x="77920" y="16671"/>
                  </a:lnTo>
                  <a:lnTo>
                    <a:pt x="92869" y="15347"/>
                  </a:lnTo>
                  <a:lnTo>
                    <a:pt x="108479" y="14465"/>
                  </a:lnTo>
                  <a:lnTo>
                    <a:pt x="123119" y="12465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835423" y="3369030"/>
              <a:ext cx="210758" cy="250471"/>
            </a:xfrm>
            <a:custGeom>
              <a:avLst/>
              <a:gdLst/>
              <a:ahLst/>
              <a:cxnLst/>
              <a:rect l="0" t="0" r="0" b="0"/>
              <a:pathLst>
                <a:path w="210758" h="250471">
                  <a:moveTo>
                    <a:pt x="13177" y="21870"/>
                  </a:moveTo>
                  <a:lnTo>
                    <a:pt x="33402" y="8385"/>
                  </a:lnTo>
                  <a:lnTo>
                    <a:pt x="45005" y="4414"/>
                  </a:lnTo>
                  <a:lnTo>
                    <a:pt x="58385" y="1766"/>
                  </a:lnTo>
                  <a:lnTo>
                    <a:pt x="72949" y="0"/>
                  </a:lnTo>
                  <a:lnTo>
                    <a:pt x="86891" y="234"/>
                  </a:lnTo>
                  <a:lnTo>
                    <a:pt x="100419" y="1802"/>
                  </a:lnTo>
                  <a:lnTo>
                    <a:pt x="113672" y="4258"/>
                  </a:lnTo>
                  <a:lnTo>
                    <a:pt x="143448" y="10749"/>
                  </a:lnTo>
                  <a:lnTo>
                    <a:pt x="159292" y="14456"/>
                  </a:lnTo>
                  <a:lnTo>
                    <a:pt x="172675" y="21161"/>
                  </a:lnTo>
                  <a:lnTo>
                    <a:pt x="184420" y="29864"/>
                  </a:lnTo>
                  <a:lnTo>
                    <a:pt x="195072" y="39899"/>
                  </a:lnTo>
                  <a:lnTo>
                    <a:pt x="202173" y="52234"/>
                  </a:lnTo>
                  <a:lnTo>
                    <a:pt x="206908" y="66101"/>
                  </a:lnTo>
                  <a:lnTo>
                    <a:pt x="210064" y="80991"/>
                  </a:lnTo>
                  <a:lnTo>
                    <a:pt x="210757" y="95150"/>
                  </a:lnTo>
                  <a:lnTo>
                    <a:pt x="209808" y="108823"/>
                  </a:lnTo>
                  <a:lnTo>
                    <a:pt x="207764" y="122172"/>
                  </a:lnTo>
                  <a:lnTo>
                    <a:pt x="202168" y="133893"/>
                  </a:lnTo>
                  <a:lnTo>
                    <a:pt x="194204" y="144530"/>
                  </a:lnTo>
                  <a:lnTo>
                    <a:pt x="157748" y="181879"/>
                  </a:lnTo>
                  <a:lnTo>
                    <a:pt x="146246" y="189220"/>
                  </a:lnTo>
                  <a:lnTo>
                    <a:pt x="132934" y="195526"/>
                  </a:lnTo>
                  <a:lnTo>
                    <a:pt x="118415" y="201140"/>
                  </a:lnTo>
                  <a:lnTo>
                    <a:pt x="103091" y="206295"/>
                  </a:lnTo>
                  <a:lnTo>
                    <a:pt x="87231" y="211142"/>
                  </a:lnTo>
                  <a:lnTo>
                    <a:pt x="71013" y="215784"/>
                  </a:lnTo>
                  <a:lnTo>
                    <a:pt x="55968" y="217468"/>
                  </a:lnTo>
                  <a:lnTo>
                    <a:pt x="41704" y="217180"/>
                  </a:lnTo>
                  <a:lnTo>
                    <a:pt x="27962" y="215576"/>
                  </a:lnTo>
                  <a:lnTo>
                    <a:pt x="17389" y="210274"/>
                  </a:lnTo>
                  <a:lnTo>
                    <a:pt x="8929" y="202506"/>
                  </a:lnTo>
                  <a:lnTo>
                    <a:pt x="1879" y="193094"/>
                  </a:lnTo>
                  <a:lnTo>
                    <a:pt x="0" y="182586"/>
                  </a:lnTo>
                  <a:lnTo>
                    <a:pt x="1570" y="171347"/>
                  </a:lnTo>
                  <a:lnTo>
                    <a:pt x="5439" y="159621"/>
                  </a:lnTo>
                  <a:lnTo>
                    <a:pt x="13663" y="151804"/>
                  </a:lnTo>
                  <a:lnTo>
                    <a:pt x="24789" y="146593"/>
                  </a:lnTo>
                  <a:lnTo>
                    <a:pt x="37852" y="143118"/>
                  </a:lnTo>
                  <a:lnTo>
                    <a:pt x="50794" y="143624"/>
                  </a:lnTo>
                  <a:lnTo>
                    <a:pt x="63654" y="146784"/>
                  </a:lnTo>
                  <a:lnTo>
                    <a:pt x="76462" y="151712"/>
                  </a:lnTo>
                  <a:lnTo>
                    <a:pt x="89233" y="157821"/>
                  </a:lnTo>
                  <a:lnTo>
                    <a:pt x="101980" y="164715"/>
                  </a:lnTo>
                  <a:lnTo>
                    <a:pt x="114713" y="172133"/>
                  </a:lnTo>
                  <a:lnTo>
                    <a:pt x="126023" y="179901"/>
                  </a:lnTo>
                  <a:lnTo>
                    <a:pt x="136384" y="187901"/>
                  </a:lnTo>
                  <a:lnTo>
                    <a:pt x="146116" y="196057"/>
                  </a:lnTo>
                  <a:lnTo>
                    <a:pt x="156836" y="204317"/>
                  </a:lnTo>
                  <a:lnTo>
                    <a:pt x="168216" y="212645"/>
                  </a:lnTo>
                  <a:lnTo>
                    <a:pt x="203677" y="2504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8260383" y="3340100"/>
              <a:ext cx="70818" cy="330201"/>
            </a:xfrm>
            <a:custGeom>
              <a:avLst/>
              <a:gdLst/>
              <a:ahLst/>
              <a:cxnLst/>
              <a:rect l="0" t="0" r="0" b="0"/>
              <a:pathLst>
                <a:path w="70818" h="330201">
                  <a:moveTo>
                    <a:pt x="7317" y="0"/>
                  </a:moveTo>
                  <a:lnTo>
                    <a:pt x="575" y="20225"/>
                  </a:lnTo>
                  <a:lnTo>
                    <a:pt x="0" y="30417"/>
                  </a:lnTo>
                  <a:lnTo>
                    <a:pt x="1028" y="41444"/>
                  </a:lnTo>
                  <a:lnTo>
                    <a:pt x="3124" y="53029"/>
                  </a:lnTo>
                  <a:lnTo>
                    <a:pt x="5933" y="64986"/>
                  </a:lnTo>
                  <a:lnTo>
                    <a:pt x="9216" y="77191"/>
                  </a:lnTo>
                  <a:lnTo>
                    <a:pt x="16628" y="102040"/>
                  </a:lnTo>
                  <a:lnTo>
                    <a:pt x="37061" y="165157"/>
                  </a:lnTo>
                  <a:lnTo>
                    <a:pt x="62360" y="241305"/>
                  </a:lnTo>
                  <a:lnTo>
                    <a:pt x="65179" y="255414"/>
                  </a:lnTo>
                  <a:lnTo>
                    <a:pt x="67058" y="270465"/>
                  </a:lnTo>
                  <a:lnTo>
                    <a:pt x="70817" y="330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083300" y="3695700"/>
            <a:ext cx="756809" cy="952559"/>
            <a:chOff x="6083300" y="3695700"/>
            <a:chExt cx="756809" cy="952559"/>
          </a:xfrm>
        </p:grpSpPr>
        <p:sp>
          <p:nvSpPr>
            <p:cNvPr id="108" name="Freeform 107"/>
            <p:cNvSpPr/>
            <p:nvPr/>
          </p:nvSpPr>
          <p:spPr>
            <a:xfrm>
              <a:off x="6083300" y="3695700"/>
              <a:ext cx="622301" cy="76201"/>
            </a:xfrm>
            <a:custGeom>
              <a:avLst/>
              <a:gdLst/>
              <a:ahLst/>
              <a:cxnLst/>
              <a:rect l="0" t="0" r="0" b="0"/>
              <a:pathLst>
                <a:path w="622301" h="76201">
                  <a:moveTo>
                    <a:pt x="0" y="76200"/>
                  </a:moveTo>
                  <a:lnTo>
                    <a:pt x="26967" y="76200"/>
                  </a:lnTo>
                  <a:lnTo>
                    <a:pt x="39145" y="74788"/>
                  </a:lnTo>
                  <a:lnTo>
                    <a:pt x="51496" y="72437"/>
                  </a:lnTo>
                  <a:lnTo>
                    <a:pt x="63964" y="69457"/>
                  </a:lnTo>
                  <a:lnTo>
                    <a:pt x="77920" y="67471"/>
                  </a:lnTo>
                  <a:lnTo>
                    <a:pt x="92869" y="66147"/>
                  </a:lnTo>
                  <a:lnTo>
                    <a:pt x="108479" y="65265"/>
                  </a:lnTo>
                  <a:lnTo>
                    <a:pt x="123119" y="63265"/>
                  </a:lnTo>
                  <a:lnTo>
                    <a:pt x="137113" y="60521"/>
                  </a:lnTo>
                  <a:lnTo>
                    <a:pt x="150675" y="57280"/>
                  </a:lnTo>
                  <a:lnTo>
                    <a:pt x="165361" y="55120"/>
                  </a:lnTo>
                  <a:lnTo>
                    <a:pt x="180796" y="53680"/>
                  </a:lnTo>
                  <a:lnTo>
                    <a:pt x="196731" y="52720"/>
                  </a:lnTo>
                  <a:lnTo>
                    <a:pt x="211587" y="50669"/>
                  </a:lnTo>
                  <a:lnTo>
                    <a:pt x="225724" y="47890"/>
                  </a:lnTo>
                  <a:lnTo>
                    <a:pt x="239383" y="44627"/>
                  </a:lnTo>
                  <a:lnTo>
                    <a:pt x="254133" y="42451"/>
                  </a:lnTo>
                  <a:lnTo>
                    <a:pt x="269611" y="41000"/>
                  </a:lnTo>
                  <a:lnTo>
                    <a:pt x="285574" y="40033"/>
                  </a:lnTo>
                  <a:lnTo>
                    <a:pt x="318362" y="38959"/>
                  </a:lnTo>
                  <a:lnTo>
                    <a:pt x="335008" y="38673"/>
                  </a:lnTo>
                  <a:lnTo>
                    <a:pt x="350339" y="37070"/>
                  </a:lnTo>
                  <a:lnTo>
                    <a:pt x="364792" y="34591"/>
                  </a:lnTo>
                  <a:lnTo>
                    <a:pt x="378661" y="31527"/>
                  </a:lnTo>
                  <a:lnTo>
                    <a:pt x="393552" y="29485"/>
                  </a:lnTo>
                  <a:lnTo>
                    <a:pt x="409123" y="28123"/>
                  </a:lnTo>
                  <a:lnTo>
                    <a:pt x="425149" y="27215"/>
                  </a:lnTo>
                  <a:lnTo>
                    <a:pt x="441476" y="25199"/>
                  </a:lnTo>
                  <a:lnTo>
                    <a:pt x="458006" y="22443"/>
                  </a:lnTo>
                  <a:lnTo>
                    <a:pt x="474671" y="19196"/>
                  </a:lnTo>
                  <a:lnTo>
                    <a:pt x="491425" y="17030"/>
                  </a:lnTo>
                  <a:lnTo>
                    <a:pt x="508238" y="15587"/>
                  </a:lnTo>
                  <a:lnTo>
                    <a:pt x="525092" y="14624"/>
                  </a:lnTo>
                  <a:lnTo>
                    <a:pt x="540561" y="12572"/>
                  </a:lnTo>
                  <a:lnTo>
                    <a:pt x="555107" y="9792"/>
                  </a:lnTo>
                  <a:lnTo>
                    <a:pt x="6223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294223" y="3924300"/>
              <a:ext cx="157378" cy="112773"/>
            </a:xfrm>
            <a:custGeom>
              <a:avLst/>
              <a:gdLst/>
              <a:ahLst/>
              <a:cxnLst/>
              <a:rect l="0" t="0" r="0" b="0"/>
              <a:pathLst>
                <a:path w="157378" h="112773">
                  <a:moveTo>
                    <a:pt x="17677" y="0"/>
                  </a:moveTo>
                  <a:lnTo>
                    <a:pt x="17677" y="26968"/>
                  </a:lnTo>
                  <a:lnTo>
                    <a:pt x="16265" y="39145"/>
                  </a:lnTo>
                  <a:lnTo>
                    <a:pt x="13914" y="51496"/>
                  </a:lnTo>
                  <a:lnTo>
                    <a:pt x="10935" y="63964"/>
                  </a:lnTo>
                  <a:lnTo>
                    <a:pt x="7538" y="76509"/>
                  </a:lnTo>
                  <a:lnTo>
                    <a:pt x="0" y="101737"/>
                  </a:lnTo>
                  <a:lnTo>
                    <a:pt x="1659" y="108747"/>
                  </a:lnTo>
                  <a:lnTo>
                    <a:pt x="6998" y="112009"/>
                  </a:lnTo>
                  <a:lnTo>
                    <a:pt x="14791" y="112772"/>
                  </a:lnTo>
                  <a:lnTo>
                    <a:pt x="24220" y="111870"/>
                  </a:lnTo>
                  <a:lnTo>
                    <a:pt x="34739" y="109858"/>
                  </a:lnTo>
                  <a:lnTo>
                    <a:pt x="45984" y="107105"/>
                  </a:lnTo>
                  <a:lnTo>
                    <a:pt x="59126" y="105270"/>
                  </a:lnTo>
                  <a:lnTo>
                    <a:pt x="73532" y="104047"/>
                  </a:lnTo>
                  <a:lnTo>
                    <a:pt x="88780" y="103231"/>
                  </a:lnTo>
                  <a:lnTo>
                    <a:pt x="103179" y="101276"/>
                  </a:lnTo>
                  <a:lnTo>
                    <a:pt x="117012" y="98562"/>
                  </a:lnTo>
                  <a:lnTo>
                    <a:pt x="157377" y="88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491465" y="3886200"/>
              <a:ext cx="23636" cy="342901"/>
            </a:xfrm>
            <a:custGeom>
              <a:avLst/>
              <a:gdLst/>
              <a:ahLst/>
              <a:cxnLst/>
              <a:rect l="0" t="0" r="0" b="0"/>
              <a:pathLst>
                <a:path w="23636" h="342901">
                  <a:moveTo>
                    <a:pt x="10935" y="0"/>
                  </a:moveTo>
                  <a:lnTo>
                    <a:pt x="4193" y="20225"/>
                  </a:lnTo>
                  <a:lnTo>
                    <a:pt x="2207" y="31828"/>
                  </a:lnTo>
                  <a:lnTo>
                    <a:pt x="882" y="45208"/>
                  </a:lnTo>
                  <a:lnTo>
                    <a:pt x="0" y="59771"/>
                  </a:lnTo>
                  <a:lnTo>
                    <a:pt x="822" y="73714"/>
                  </a:lnTo>
                  <a:lnTo>
                    <a:pt x="2782" y="87243"/>
                  </a:lnTo>
                  <a:lnTo>
                    <a:pt x="5500" y="100495"/>
                  </a:lnTo>
                  <a:lnTo>
                    <a:pt x="7311" y="116385"/>
                  </a:lnTo>
                  <a:lnTo>
                    <a:pt x="8519" y="134034"/>
                  </a:lnTo>
                  <a:lnTo>
                    <a:pt x="9324" y="152856"/>
                  </a:lnTo>
                  <a:lnTo>
                    <a:pt x="11272" y="172460"/>
                  </a:lnTo>
                  <a:lnTo>
                    <a:pt x="13982" y="192584"/>
                  </a:lnTo>
                  <a:lnTo>
                    <a:pt x="17199" y="213056"/>
                  </a:lnTo>
                  <a:lnTo>
                    <a:pt x="19345" y="232348"/>
                  </a:lnTo>
                  <a:lnTo>
                    <a:pt x="20774" y="250854"/>
                  </a:lnTo>
                  <a:lnTo>
                    <a:pt x="23635" y="342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593891" y="4264345"/>
              <a:ext cx="246218" cy="383914"/>
            </a:xfrm>
            <a:custGeom>
              <a:avLst/>
              <a:gdLst/>
              <a:ahLst/>
              <a:cxnLst/>
              <a:rect l="0" t="0" r="0" b="0"/>
              <a:pathLst>
                <a:path w="246218" h="383914">
                  <a:moveTo>
                    <a:pt x="187909" y="53655"/>
                  </a:moveTo>
                  <a:lnTo>
                    <a:pt x="152556" y="18301"/>
                  </a:lnTo>
                  <a:lnTo>
                    <a:pt x="143173" y="11741"/>
                  </a:lnTo>
                  <a:lnTo>
                    <a:pt x="132685" y="5957"/>
                  </a:lnTo>
                  <a:lnTo>
                    <a:pt x="121460" y="690"/>
                  </a:lnTo>
                  <a:lnTo>
                    <a:pt x="109743" y="0"/>
                  </a:lnTo>
                  <a:lnTo>
                    <a:pt x="97698" y="2363"/>
                  </a:lnTo>
                  <a:lnTo>
                    <a:pt x="85435" y="6760"/>
                  </a:lnTo>
                  <a:lnTo>
                    <a:pt x="74437" y="13925"/>
                  </a:lnTo>
                  <a:lnTo>
                    <a:pt x="64283" y="22935"/>
                  </a:lnTo>
                  <a:lnTo>
                    <a:pt x="54692" y="33175"/>
                  </a:lnTo>
                  <a:lnTo>
                    <a:pt x="46886" y="44235"/>
                  </a:lnTo>
                  <a:lnTo>
                    <a:pt x="40272" y="55841"/>
                  </a:lnTo>
                  <a:lnTo>
                    <a:pt x="34450" y="67812"/>
                  </a:lnTo>
                  <a:lnTo>
                    <a:pt x="29159" y="80026"/>
                  </a:lnTo>
                  <a:lnTo>
                    <a:pt x="24219" y="92403"/>
                  </a:lnTo>
                  <a:lnTo>
                    <a:pt x="14969" y="117442"/>
                  </a:lnTo>
                  <a:lnTo>
                    <a:pt x="6154" y="142682"/>
                  </a:lnTo>
                  <a:lnTo>
                    <a:pt x="3239" y="156751"/>
                  </a:lnTo>
                  <a:lnTo>
                    <a:pt x="1295" y="171774"/>
                  </a:lnTo>
                  <a:lnTo>
                    <a:pt x="0" y="187434"/>
                  </a:lnTo>
                  <a:lnTo>
                    <a:pt x="1958" y="200697"/>
                  </a:lnTo>
                  <a:lnTo>
                    <a:pt x="6086" y="212360"/>
                  </a:lnTo>
                  <a:lnTo>
                    <a:pt x="11660" y="222959"/>
                  </a:lnTo>
                  <a:lnTo>
                    <a:pt x="19609" y="228613"/>
                  </a:lnTo>
                  <a:lnTo>
                    <a:pt x="29143" y="230971"/>
                  </a:lnTo>
                  <a:lnTo>
                    <a:pt x="39731" y="231132"/>
                  </a:lnTo>
                  <a:lnTo>
                    <a:pt x="49612" y="227006"/>
                  </a:lnTo>
                  <a:lnTo>
                    <a:pt x="59023" y="220022"/>
                  </a:lnTo>
                  <a:lnTo>
                    <a:pt x="94403" y="185138"/>
                  </a:lnTo>
                  <a:lnTo>
                    <a:pt x="102994" y="175177"/>
                  </a:lnTo>
                  <a:lnTo>
                    <a:pt x="111543" y="164303"/>
                  </a:lnTo>
                  <a:lnTo>
                    <a:pt x="120065" y="152820"/>
                  </a:lnTo>
                  <a:lnTo>
                    <a:pt x="127157" y="140931"/>
                  </a:lnTo>
                  <a:lnTo>
                    <a:pt x="133297" y="128772"/>
                  </a:lnTo>
                  <a:lnTo>
                    <a:pt x="138801" y="116433"/>
                  </a:lnTo>
                  <a:lnTo>
                    <a:pt x="143881" y="103974"/>
                  </a:lnTo>
                  <a:lnTo>
                    <a:pt x="148679" y="91434"/>
                  </a:lnTo>
                  <a:lnTo>
                    <a:pt x="153289" y="78841"/>
                  </a:lnTo>
                  <a:lnTo>
                    <a:pt x="156362" y="76090"/>
                  </a:lnTo>
                  <a:lnTo>
                    <a:pt x="158411" y="79900"/>
                  </a:lnTo>
                  <a:lnTo>
                    <a:pt x="159777" y="88085"/>
                  </a:lnTo>
                  <a:lnTo>
                    <a:pt x="159276" y="97775"/>
                  </a:lnTo>
                  <a:lnTo>
                    <a:pt x="157532" y="108468"/>
                  </a:lnTo>
                  <a:lnTo>
                    <a:pt x="154957" y="119830"/>
                  </a:lnTo>
                  <a:lnTo>
                    <a:pt x="151830" y="131638"/>
                  </a:lnTo>
                  <a:lnTo>
                    <a:pt x="140687" y="169894"/>
                  </a:lnTo>
                  <a:lnTo>
                    <a:pt x="124279" y="232674"/>
                  </a:lnTo>
                  <a:lnTo>
                    <a:pt x="120089" y="249201"/>
                  </a:lnTo>
                  <a:lnTo>
                    <a:pt x="117296" y="267274"/>
                  </a:lnTo>
                  <a:lnTo>
                    <a:pt x="115433" y="286379"/>
                  </a:lnTo>
                  <a:lnTo>
                    <a:pt x="114192" y="306170"/>
                  </a:lnTo>
                  <a:lnTo>
                    <a:pt x="114775" y="323598"/>
                  </a:lnTo>
                  <a:lnTo>
                    <a:pt x="116575" y="339451"/>
                  </a:lnTo>
                  <a:lnTo>
                    <a:pt x="119186" y="354252"/>
                  </a:lnTo>
                  <a:lnTo>
                    <a:pt x="125160" y="365530"/>
                  </a:lnTo>
                  <a:lnTo>
                    <a:pt x="133376" y="374461"/>
                  </a:lnTo>
                  <a:lnTo>
                    <a:pt x="143087" y="381825"/>
                  </a:lnTo>
                  <a:lnTo>
                    <a:pt x="153794" y="383913"/>
                  </a:lnTo>
                  <a:lnTo>
                    <a:pt x="165166" y="382482"/>
                  </a:lnTo>
                  <a:lnTo>
                    <a:pt x="176980" y="378706"/>
                  </a:lnTo>
                  <a:lnTo>
                    <a:pt x="187678" y="371956"/>
                  </a:lnTo>
                  <a:lnTo>
                    <a:pt x="197633" y="363222"/>
                  </a:lnTo>
                  <a:lnTo>
                    <a:pt x="207091" y="353166"/>
                  </a:lnTo>
                  <a:lnTo>
                    <a:pt x="216219" y="340818"/>
                  </a:lnTo>
                  <a:lnTo>
                    <a:pt x="225126" y="326941"/>
                  </a:lnTo>
                  <a:lnTo>
                    <a:pt x="233887" y="312046"/>
                  </a:lnTo>
                  <a:lnTo>
                    <a:pt x="239728" y="296471"/>
                  </a:lnTo>
                  <a:lnTo>
                    <a:pt x="243621" y="280443"/>
                  </a:lnTo>
                  <a:lnTo>
                    <a:pt x="246217" y="264113"/>
                  </a:lnTo>
                  <a:lnTo>
                    <a:pt x="245125" y="250405"/>
                  </a:lnTo>
                  <a:lnTo>
                    <a:pt x="241576" y="238444"/>
                  </a:lnTo>
                  <a:lnTo>
                    <a:pt x="226009" y="2060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7010400" y="3721100"/>
            <a:ext cx="1333501" cy="1104901"/>
            <a:chOff x="7010400" y="3721100"/>
            <a:chExt cx="1333501" cy="1104901"/>
          </a:xfrm>
        </p:grpSpPr>
        <p:sp>
          <p:nvSpPr>
            <p:cNvPr id="113" name="Freeform 112"/>
            <p:cNvSpPr/>
            <p:nvPr/>
          </p:nvSpPr>
          <p:spPr>
            <a:xfrm>
              <a:off x="7797800" y="3721100"/>
              <a:ext cx="546101" cy="25386"/>
            </a:xfrm>
            <a:custGeom>
              <a:avLst/>
              <a:gdLst/>
              <a:ahLst/>
              <a:cxnLst/>
              <a:rect l="0" t="0" r="0" b="0"/>
              <a:pathLst>
                <a:path w="546101" h="25386">
                  <a:moveTo>
                    <a:pt x="0" y="0"/>
                  </a:moveTo>
                  <a:lnTo>
                    <a:pt x="20225" y="6742"/>
                  </a:lnTo>
                  <a:lnTo>
                    <a:pt x="33239" y="8728"/>
                  </a:lnTo>
                  <a:lnTo>
                    <a:pt x="48970" y="10052"/>
                  </a:lnTo>
                  <a:lnTo>
                    <a:pt x="66513" y="10934"/>
                  </a:lnTo>
                  <a:lnTo>
                    <a:pt x="83853" y="12934"/>
                  </a:lnTo>
                  <a:lnTo>
                    <a:pt x="101057" y="15678"/>
                  </a:lnTo>
                  <a:lnTo>
                    <a:pt x="118171" y="18919"/>
                  </a:lnTo>
                  <a:lnTo>
                    <a:pt x="136636" y="21079"/>
                  </a:lnTo>
                  <a:lnTo>
                    <a:pt x="156002" y="22519"/>
                  </a:lnTo>
                  <a:lnTo>
                    <a:pt x="175968" y="23479"/>
                  </a:lnTo>
                  <a:lnTo>
                    <a:pt x="216967" y="24546"/>
                  </a:lnTo>
                  <a:lnTo>
                    <a:pt x="428827" y="25385"/>
                  </a:lnTo>
                  <a:lnTo>
                    <a:pt x="448162" y="23979"/>
                  </a:lnTo>
                  <a:lnTo>
                    <a:pt x="5461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932523" y="3810000"/>
              <a:ext cx="208178" cy="120162"/>
            </a:xfrm>
            <a:custGeom>
              <a:avLst/>
              <a:gdLst/>
              <a:ahLst/>
              <a:cxnLst/>
              <a:rect l="0" t="0" r="0" b="0"/>
              <a:pathLst>
                <a:path w="208178" h="120162">
                  <a:moveTo>
                    <a:pt x="17677" y="0"/>
                  </a:moveTo>
                  <a:lnTo>
                    <a:pt x="17677" y="26968"/>
                  </a:lnTo>
                  <a:lnTo>
                    <a:pt x="16266" y="40556"/>
                  </a:lnTo>
                  <a:lnTo>
                    <a:pt x="13914" y="55259"/>
                  </a:lnTo>
                  <a:lnTo>
                    <a:pt x="10935" y="70706"/>
                  </a:lnTo>
                  <a:lnTo>
                    <a:pt x="7538" y="85237"/>
                  </a:lnTo>
                  <a:lnTo>
                    <a:pt x="3862" y="99158"/>
                  </a:lnTo>
                  <a:lnTo>
                    <a:pt x="0" y="112672"/>
                  </a:lnTo>
                  <a:lnTo>
                    <a:pt x="1659" y="118859"/>
                  </a:lnTo>
                  <a:lnTo>
                    <a:pt x="6998" y="120161"/>
                  </a:lnTo>
                  <a:lnTo>
                    <a:pt x="14791" y="118207"/>
                  </a:lnTo>
                  <a:lnTo>
                    <a:pt x="24220" y="115494"/>
                  </a:lnTo>
                  <a:lnTo>
                    <a:pt x="45985" y="108715"/>
                  </a:lnTo>
                  <a:lnTo>
                    <a:pt x="82038" y="96966"/>
                  </a:lnTo>
                  <a:lnTo>
                    <a:pt x="95862" y="94277"/>
                  </a:lnTo>
                  <a:lnTo>
                    <a:pt x="110722" y="92485"/>
                  </a:lnTo>
                  <a:lnTo>
                    <a:pt x="126274" y="91290"/>
                  </a:lnTo>
                  <a:lnTo>
                    <a:pt x="142286" y="91904"/>
                  </a:lnTo>
                  <a:lnTo>
                    <a:pt x="158605" y="93725"/>
                  </a:lnTo>
                  <a:lnTo>
                    <a:pt x="208177" y="101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8115300" y="3822700"/>
              <a:ext cx="50801" cy="292101"/>
            </a:xfrm>
            <a:custGeom>
              <a:avLst/>
              <a:gdLst/>
              <a:ahLst/>
              <a:cxnLst/>
              <a:rect l="0" t="0" r="0" b="0"/>
              <a:pathLst>
                <a:path w="50801" h="292101">
                  <a:moveTo>
                    <a:pt x="50800" y="0"/>
                  </a:moveTo>
                  <a:lnTo>
                    <a:pt x="37315" y="20225"/>
                  </a:lnTo>
                  <a:lnTo>
                    <a:pt x="31932" y="30417"/>
                  </a:lnTo>
                  <a:lnTo>
                    <a:pt x="26933" y="41444"/>
                  </a:lnTo>
                  <a:lnTo>
                    <a:pt x="22188" y="53029"/>
                  </a:lnTo>
                  <a:lnTo>
                    <a:pt x="17614" y="67808"/>
                  </a:lnTo>
                  <a:lnTo>
                    <a:pt x="13154" y="84716"/>
                  </a:lnTo>
                  <a:lnTo>
                    <a:pt x="8769" y="103044"/>
                  </a:lnTo>
                  <a:lnTo>
                    <a:pt x="5846" y="120907"/>
                  </a:lnTo>
                  <a:lnTo>
                    <a:pt x="3897" y="138460"/>
                  </a:lnTo>
                  <a:lnTo>
                    <a:pt x="2598" y="155807"/>
                  </a:lnTo>
                  <a:lnTo>
                    <a:pt x="1732" y="173015"/>
                  </a:lnTo>
                  <a:lnTo>
                    <a:pt x="769" y="207188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010400" y="4178300"/>
              <a:ext cx="230980" cy="177801"/>
            </a:xfrm>
            <a:custGeom>
              <a:avLst/>
              <a:gdLst/>
              <a:ahLst/>
              <a:cxnLst/>
              <a:rect l="0" t="0" r="0" b="0"/>
              <a:pathLst>
                <a:path w="230980" h="177801">
                  <a:moveTo>
                    <a:pt x="0" y="0"/>
                  </a:moveTo>
                  <a:lnTo>
                    <a:pt x="13484" y="13484"/>
                  </a:lnTo>
                  <a:lnTo>
                    <a:pt x="21689" y="18867"/>
                  </a:lnTo>
                  <a:lnTo>
                    <a:pt x="31393" y="23866"/>
                  </a:lnTo>
                  <a:lnTo>
                    <a:pt x="42095" y="28611"/>
                  </a:lnTo>
                  <a:lnTo>
                    <a:pt x="53463" y="33185"/>
                  </a:lnTo>
                  <a:lnTo>
                    <a:pt x="77383" y="42030"/>
                  </a:lnTo>
                  <a:lnTo>
                    <a:pt x="92511" y="44953"/>
                  </a:lnTo>
                  <a:lnTo>
                    <a:pt x="109652" y="46902"/>
                  </a:lnTo>
                  <a:lnTo>
                    <a:pt x="128134" y="48201"/>
                  </a:lnTo>
                  <a:lnTo>
                    <a:pt x="146101" y="50479"/>
                  </a:lnTo>
                  <a:lnTo>
                    <a:pt x="163722" y="53408"/>
                  </a:lnTo>
                  <a:lnTo>
                    <a:pt x="181115" y="56772"/>
                  </a:lnTo>
                  <a:lnTo>
                    <a:pt x="196943" y="60425"/>
                  </a:lnTo>
                  <a:lnTo>
                    <a:pt x="211728" y="64272"/>
                  </a:lnTo>
                  <a:lnTo>
                    <a:pt x="225818" y="68248"/>
                  </a:lnTo>
                  <a:lnTo>
                    <a:pt x="230979" y="73721"/>
                  </a:lnTo>
                  <a:lnTo>
                    <a:pt x="230185" y="80192"/>
                  </a:lnTo>
                  <a:lnTo>
                    <a:pt x="225424" y="87328"/>
                  </a:lnTo>
                  <a:lnTo>
                    <a:pt x="218016" y="93496"/>
                  </a:lnTo>
                  <a:lnTo>
                    <a:pt x="208843" y="99019"/>
                  </a:lnTo>
                  <a:lnTo>
                    <a:pt x="198495" y="104113"/>
                  </a:lnTo>
                  <a:lnTo>
                    <a:pt x="188775" y="110331"/>
                  </a:lnTo>
                  <a:lnTo>
                    <a:pt x="179471" y="117298"/>
                  </a:lnTo>
                  <a:lnTo>
                    <a:pt x="170448" y="124765"/>
                  </a:lnTo>
                  <a:lnTo>
                    <a:pt x="160198" y="132565"/>
                  </a:lnTo>
                  <a:lnTo>
                    <a:pt x="149132" y="140588"/>
                  </a:lnTo>
                  <a:lnTo>
                    <a:pt x="101600" y="177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023100" y="44704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25400"/>
                  </a:moveTo>
                  <a:lnTo>
                    <a:pt x="26968" y="25400"/>
                  </a:lnTo>
                  <a:lnTo>
                    <a:pt x="40556" y="23988"/>
                  </a:lnTo>
                  <a:lnTo>
                    <a:pt x="55260" y="21637"/>
                  </a:lnTo>
                  <a:lnTo>
                    <a:pt x="70706" y="18657"/>
                  </a:lnTo>
                  <a:lnTo>
                    <a:pt x="86648" y="16671"/>
                  </a:lnTo>
                  <a:lnTo>
                    <a:pt x="102921" y="15347"/>
                  </a:lnTo>
                  <a:lnTo>
                    <a:pt x="119414" y="14465"/>
                  </a:lnTo>
                  <a:lnTo>
                    <a:pt x="134642" y="12465"/>
                  </a:lnTo>
                  <a:lnTo>
                    <a:pt x="149028" y="9721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416800" y="43053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26968" y="5957"/>
                  </a:lnTo>
                  <a:lnTo>
                    <a:pt x="40556" y="3971"/>
                  </a:lnTo>
                  <a:lnTo>
                    <a:pt x="55260" y="2647"/>
                  </a:lnTo>
                  <a:lnTo>
                    <a:pt x="70706" y="1765"/>
                  </a:lnTo>
                  <a:lnTo>
                    <a:pt x="102921" y="784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759700" y="4167365"/>
              <a:ext cx="152401" cy="176036"/>
            </a:xfrm>
            <a:custGeom>
              <a:avLst/>
              <a:gdLst/>
              <a:ahLst/>
              <a:cxnLst/>
              <a:rect l="0" t="0" r="0" b="0"/>
              <a:pathLst>
                <a:path w="152401" h="176036">
                  <a:moveTo>
                    <a:pt x="0" y="10935"/>
                  </a:moveTo>
                  <a:lnTo>
                    <a:pt x="20225" y="4192"/>
                  </a:lnTo>
                  <a:lnTo>
                    <a:pt x="31828" y="2206"/>
                  </a:lnTo>
                  <a:lnTo>
                    <a:pt x="45208" y="882"/>
                  </a:lnTo>
                  <a:lnTo>
                    <a:pt x="59772" y="0"/>
                  </a:lnTo>
                  <a:lnTo>
                    <a:pt x="72303" y="2233"/>
                  </a:lnTo>
                  <a:lnTo>
                    <a:pt x="83480" y="6545"/>
                  </a:lnTo>
                  <a:lnTo>
                    <a:pt x="93753" y="12241"/>
                  </a:lnTo>
                  <a:lnTo>
                    <a:pt x="104835" y="18862"/>
                  </a:lnTo>
                  <a:lnTo>
                    <a:pt x="128437" y="33743"/>
                  </a:lnTo>
                  <a:lnTo>
                    <a:pt x="136425" y="44484"/>
                  </a:lnTo>
                  <a:lnTo>
                    <a:pt x="141750" y="57290"/>
                  </a:lnTo>
                  <a:lnTo>
                    <a:pt x="145300" y="71472"/>
                  </a:lnTo>
                  <a:lnTo>
                    <a:pt x="144844" y="85159"/>
                  </a:lnTo>
                  <a:lnTo>
                    <a:pt x="141718" y="98518"/>
                  </a:lnTo>
                  <a:lnTo>
                    <a:pt x="136812" y="111657"/>
                  </a:lnTo>
                  <a:lnTo>
                    <a:pt x="130719" y="123238"/>
                  </a:lnTo>
                  <a:lnTo>
                    <a:pt x="123835" y="133781"/>
                  </a:lnTo>
                  <a:lnTo>
                    <a:pt x="116423" y="143633"/>
                  </a:lnTo>
                  <a:lnTo>
                    <a:pt x="107249" y="151611"/>
                  </a:lnTo>
                  <a:lnTo>
                    <a:pt x="96899" y="158341"/>
                  </a:lnTo>
                  <a:lnTo>
                    <a:pt x="85766" y="164239"/>
                  </a:lnTo>
                  <a:lnTo>
                    <a:pt x="74110" y="165348"/>
                  </a:lnTo>
                  <a:lnTo>
                    <a:pt x="62107" y="163266"/>
                  </a:lnTo>
                  <a:lnTo>
                    <a:pt x="49871" y="159055"/>
                  </a:lnTo>
                  <a:lnTo>
                    <a:pt x="41714" y="150604"/>
                  </a:lnTo>
                  <a:lnTo>
                    <a:pt x="36276" y="139325"/>
                  </a:lnTo>
                  <a:lnTo>
                    <a:pt x="32650" y="126162"/>
                  </a:lnTo>
                  <a:lnTo>
                    <a:pt x="35878" y="117386"/>
                  </a:lnTo>
                  <a:lnTo>
                    <a:pt x="43674" y="111535"/>
                  </a:lnTo>
                  <a:lnTo>
                    <a:pt x="54516" y="107635"/>
                  </a:lnTo>
                  <a:lnTo>
                    <a:pt x="65977" y="107857"/>
                  </a:lnTo>
                  <a:lnTo>
                    <a:pt x="77851" y="110828"/>
                  </a:lnTo>
                  <a:lnTo>
                    <a:pt x="90000" y="115630"/>
                  </a:lnTo>
                  <a:lnTo>
                    <a:pt x="100923" y="121654"/>
                  </a:lnTo>
                  <a:lnTo>
                    <a:pt x="111026" y="128492"/>
                  </a:lnTo>
                  <a:lnTo>
                    <a:pt x="152400" y="176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8077200" y="4140200"/>
              <a:ext cx="12701" cy="139701"/>
            </a:xfrm>
            <a:custGeom>
              <a:avLst/>
              <a:gdLst/>
              <a:ahLst/>
              <a:cxnLst/>
              <a:rect l="0" t="0" r="0" b="0"/>
              <a:pathLst>
                <a:path w="12701" h="139701">
                  <a:moveTo>
                    <a:pt x="0" y="0"/>
                  </a:moveTo>
                  <a:lnTo>
                    <a:pt x="6741" y="20225"/>
                  </a:lnTo>
                  <a:lnTo>
                    <a:pt x="8728" y="31828"/>
                  </a:lnTo>
                  <a:lnTo>
                    <a:pt x="10052" y="45208"/>
                  </a:lnTo>
                  <a:lnTo>
                    <a:pt x="10934" y="59771"/>
                  </a:lnTo>
                  <a:lnTo>
                    <a:pt x="11915" y="91006"/>
                  </a:lnTo>
                  <a:lnTo>
                    <a:pt x="12700" y="139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696200" y="4356100"/>
              <a:ext cx="393701" cy="50801"/>
            </a:xfrm>
            <a:custGeom>
              <a:avLst/>
              <a:gdLst/>
              <a:ahLst/>
              <a:cxnLst/>
              <a:rect l="0" t="0" r="0" b="0"/>
              <a:pathLst>
                <a:path w="393701" h="50801">
                  <a:moveTo>
                    <a:pt x="0" y="50800"/>
                  </a:moveTo>
                  <a:lnTo>
                    <a:pt x="26968" y="50800"/>
                  </a:lnTo>
                  <a:lnTo>
                    <a:pt x="40556" y="49388"/>
                  </a:lnTo>
                  <a:lnTo>
                    <a:pt x="55260" y="47037"/>
                  </a:lnTo>
                  <a:lnTo>
                    <a:pt x="70706" y="44057"/>
                  </a:lnTo>
                  <a:lnTo>
                    <a:pt x="102921" y="36985"/>
                  </a:lnTo>
                  <a:lnTo>
                    <a:pt x="169594" y="20946"/>
                  </a:lnTo>
                  <a:lnTo>
                    <a:pt x="187852" y="18197"/>
                  </a:lnTo>
                  <a:lnTo>
                    <a:pt x="207078" y="16365"/>
                  </a:lnTo>
                  <a:lnTo>
                    <a:pt x="226952" y="15143"/>
                  </a:lnTo>
                  <a:lnTo>
                    <a:pt x="245846" y="12917"/>
                  </a:lnTo>
                  <a:lnTo>
                    <a:pt x="264086" y="10023"/>
                  </a:lnTo>
                  <a:lnTo>
                    <a:pt x="281891" y="6682"/>
                  </a:lnTo>
                  <a:lnTo>
                    <a:pt x="299404" y="4454"/>
                  </a:lnTo>
                  <a:lnTo>
                    <a:pt x="316725" y="2969"/>
                  </a:lnTo>
                  <a:lnTo>
                    <a:pt x="3937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797740" y="4470400"/>
              <a:ext cx="152461" cy="116621"/>
            </a:xfrm>
            <a:custGeom>
              <a:avLst/>
              <a:gdLst/>
              <a:ahLst/>
              <a:cxnLst/>
              <a:rect l="0" t="0" r="0" b="0"/>
              <a:pathLst>
                <a:path w="152461" h="116621">
                  <a:moveTo>
                    <a:pt x="50860" y="0"/>
                  </a:moveTo>
                  <a:lnTo>
                    <a:pt x="37375" y="20225"/>
                  </a:lnTo>
                  <a:lnTo>
                    <a:pt x="31992" y="33239"/>
                  </a:lnTo>
                  <a:lnTo>
                    <a:pt x="26993" y="48970"/>
                  </a:lnTo>
                  <a:lnTo>
                    <a:pt x="22248" y="66513"/>
                  </a:lnTo>
                  <a:lnTo>
                    <a:pt x="16263" y="82442"/>
                  </a:lnTo>
                  <a:lnTo>
                    <a:pt x="9451" y="97294"/>
                  </a:lnTo>
                  <a:lnTo>
                    <a:pt x="2087" y="111430"/>
                  </a:lnTo>
                  <a:lnTo>
                    <a:pt x="0" y="116620"/>
                  </a:lnTo>
                  <a:lnTo>
                    <a:pt x="1432" y="115846"/>
                  </a:lnTo>
                  <a:lnTo>
                    <a:pt x="5207" y="111097"/>
                  </a:lnTo>
                  <a:lnTo>
                    <a:pt x="11958" y="106520"/>
                  </a:lnTo>
                  <a:lnTo>
                    <a:pt x="20692" y="102058"/>
                  </a:lnTo>
                  <a:lnTo>
                    <a:pt x="30748" y="97671"/>
                  </a:lnTo>
                  <a:lnTo>
                    <a:pt x="41685" y="96159"/>
                  </a:lnTo>
                  <a:lnTo>
                    <a:pt x="53210" y="96561"/>
                  </a:lnTo>
                  <a:lnTo>
                    <a:pt x="65126" y="98240"/>
                  </a:lnTo>
                  <a:lnTo>
                    <a:pt x="78715" y="99360"/>
                  </a:lnTo>
                  <a:lnTo>
                    <a:pt x="93419" y="100107"/>
                  </a:lnTo>
                  <a:lnTo>
                    <a:pt x="152460" y="101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975600" y="4445000"/>
              <a:ext cx="50801" cy="381001"/>
            </a:xfrm>
            <a:custGeom>
              <a:avLst/>
              <a:gdLst/>
              <a:ahLst/>
              <a:cxnLst/>
              <a:rect l="0" t="0" r="0" b="0"/>
              <a:pathLst>
                <a:path w="50801" h="381001">
                  <a:moveTo>
                    <a:pt x="50800" y="0"/>
                  </a:moveTo>
                  <a:lnTo>
                    <a:pt x="44058" y="26968"/>
                  </a:lnTo>
                  <a:lnTo>
                    <a:pt x="42071" y="40556"/>
                  </a:lnTo>
                  <a:lnTo>
                    <a:pt x="40747" y="55259"/>
                  </a:lnTo>
                  <a:lnTo>
                    <a:pt x="39865" y="70706"/>
                  </a:lnTo>
                  <a:lnTo>
                    <a:pt x="37865" y="86648"/>
                  </a:lnTo>
                  <a:lnTo>
                    <a:pt x="35121" y="102921"/>
                  </a:lnTo>
                  <a:lnTo>
                    <a:pt x="31880" y="119414"/>
                  </a:lnTo>
                  <a:lnTo>
                    <a:pt x="29720" y="136054"/>
                  </a:lnTo>
                  <a:lnTo>
                    <a:pt x="28280" y="152791"/>
                  </a:lnTo>
                  <a:lnTo>
                    <a:pt x="27320" y="169594"/>
                  </a:lnTo>
                  <a:lnTo>
                    <a:pt x="25269" y="186440"/>
                  </a:lnTo>
                  <a:lnTo>
                    <a:pt x="22490" y="203316"/>
                  </a:lnTo>
                  <a:lnTo>
                    <a:pt x="19226" y="220210"/>
                  </a:lnTo>
                  <a:lnTo>
                    <a:pt x="17050" y="237118"/>
                  </a:lnTo>
                  <a:lnTo>
                    <a:pt x="15600" y="254034"/>
                  </a:lnTo>
                  <a:lnTo>
                    <a:pt x="14633" y="270956"/>
                  </a:lnTo>
                  <a:lnTo>
                    <a:pt x="12578" y="287882"/>
                  </a:lnTo>
                  <a:lnTo>
                    <a:pt x="9796" y="304810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5397500" y="6845300"/>
            <a:ext cx="38101" cy="685801"/>
            <a:chOff x="5397500" y="6845300"/>
            <a:chExt cx="38101" cy="685801"/>
          </a:xfrm>
        </p:grpSpPr>
        <p:sp>
          <p:nvSpPr>
            <p:cNvPr id="125" name="Freeform 124"/>
            <p:cNvSpPr/>
            <p:nvPr/>
          </p:nvSpPr>
          <p:spPr>
            <a:xfrm>
              <a:off x="5417923" y="6845300"/>
              <a:ext cx="17678" cy="177801"/>
            </a:xfrm>
            <a:custGeom>
              <a:avLst/>
              <a:gdLst/>
              <a:ahLst/>
              <a:cxnLst/>
              <a:rect l="0" t="0" r="0" b="0"/>
              <a:pathLst>
                <a:path w="17678" h="177801">
                  <a:moveTo>
                    <a:pt x="17677" y="0"/>
                  </a:moveTo>
                  <a:lnTo>
                    <a:pt x="17677" y="26968"/>
                  </a:lnTo>
                  <a:lnTo>
                    <a:pt x="16265" y="41967"/>
                  </a:lnTo>
                  <a:lnTo>
                    <a:pt x="13914" y="59022"/>
                  </a:lnTo>
                  <a:lnTo>
                    <a:pt x="10934" y="77448"/>
                  </a:lnTo>
                  <a:lnTo>
                    <a:pt x="7537" y="93965"/>
                  </a:lnTo>
                  <a:lnTo>
                    <a:pt x="3862" y="109210"/>
                  </a:lnTo>
                  <a:lnTo>
                    <a:pt x="0" y="123607"/>
                  </a:lnTo>
                  <a:lnTo>
                    <a:pt x="248" y="136026"/>
                  </a:lnTo>
                  <a:lnTo>
                    <a:pt x="3235" y="147129"/>
                  </a:lnTo>
                  <a:lnTo>
                    <a:pt x="17677" y="177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410200" y="72263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397500" y="7454900"/>
              <a:ext cx="12701" cy="76201"/>
            </a:xfrm>
            <a:custGeom>
              <a:avLst/>
              <a:gdLst/>
              <a:ahLst/>
              <a:cxnLst/>
              <a:rect l="0" t="0" r="0" b="0"/>
              <a:pathLst>
                <a:path w="12701" h="76201">
                  <a:moveTo>
                    <a:pt x="12700" y="0"/>
                  </a:moveTo>
                  <a:lnTo>
                    <a:pt x="8937" y="11289"/>
                  </a:lnTo>
                  <a:lnTo>
                    <a:pt x="0" y="76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" name="Freeform 128"/>
          <p:cNvSpPr/>
          <p:nvPr/>
        </p:nvSpPr>
        <p:spPr>
          <a:xfrm>
            <a:off x="5237700" y="6819900"/>
            <a:ext cx="50779" cy="482601"/>
          </a:xfrm>
          <a:custGeom>
            <a:avLst/>
            <a:gdLst/>
            <a:ahLst/>
            <a:cxnLst/>
            <a:rect l="0" t="0" r="0" b="0"/>
            <a:pathLst>
              <a:path w="50779" h="482601">
                <a:moveTo>
                  <a:pt x="20100" y="0"/>
                </a:moveTo>
                <a:lnTo>
                  <a:pt x="47068" y="6741"/>
                </a:lnTo>
                <a:lnTo>
                  <a:pt x="50778" y="10138"/>
                </a:lnTo>
                <a:lnTo>
                  <a:pt x="49019" y="13814"/>
                </a:lnTo>
                <a:lnTo>
                  <a:pt x="43612" y="17676"/>
                </a:lnTo>
                <a:lnTo>
                  <a:pt x="35775" y="24484"/>
                </a:lnTo>
                <a:lnTo>
                  <a:pt x="26316" y="33256"/>
                </a:lnTo>
                <a:lnTo>
                  <a:pt x="15777" y="43337"/>
                </a:lnTo>
                <a:lnTo>
                  <a:pt x="11574" y="52880"/>
                </a:lnTo>
                <a:lnTo>
                  <a:pt x="11593" y="62064"/>
                </a:lnTo>
                <a:lnTo>
                  <a:pt x="14429" y="71009"/>
                </a:lnTo>
                <a:lnTo>
                  <a:pt x="20552" y="78384"/>
                </a:lnTo>
                <a:lnTo>
                  <a:pt x="28868" y="84711"/>
                </a:lnTo>
                <a:lnTo>
                  <a:pt x="38645" y="90340"/>
                </a:lnTo>
                <a:lnTo>
                  <a:pt x="42341" y="98327"/>
                </a:lnTo>
                <a:lnTo>
                  <a:pt x="41983" y="107884"/>
                </a:lnTo>
                <a:lnTo>
                  <a:pt x="38922" y="118489"/>
                </a:lnTo>
                <a:lnTo>
                  <a:pt x="32648" y="128382"/>
                </a:lnTo>
                <a:lnTo>
                  <a:pt x="24231" y="137799"/>
                </a:lnTo>
                <a:lnTo>
                  <a:pt x="14387" y="146899"/>
                </a:lnTo>
                <a:lnTo>
                  <a:pt x="7825" y="160022"/>
                </a:lnTo>
                <a:lnTo>
                  <a:pt x="3450" y="175825"/>
                </a:lnTo>
                <a:lnTo>
                  <a:pt x="533" y="193417"/>
                </a:lnTo>
                <a:lnTo>
                  <a:pt x="0" y="210789"/>
                </a:lnTo>
                <a:lnTo>
                  <a:pt x="1055" y="228014"/>
                </a:lnTo>
                <a:lnTo>
                  <a:pt x="3170" y="245143"/>
                </a:lnTo>
                <a:lnTo>
                  <a:pt x="4580" y="262206"/>
                </a:lnTo>
                <a:lnTo>
                  <a:pt x="5519" y="279226"/>
                </a:lnTo>
                <a:lnTo>
                  <a:pt x="6564" y="313189"/>
                </a:lnTo>
                <a:lnTo>
                  <a:pt x="7028" y="347098"/>
                </a:lnTo>
                <a:lnTo>
                  <a:pt x="8563" y="362632"/>
                </a:lnTo>
                <a:lnTo>
                  <a:pt x="10998" y="377221"/>
                </a:lnTo>
                <a:lnTo>
                  <a:pt x="14032" y="391180"/>
                </a:lnTo>
                <a:lnTo>
                  <a:pt x="17465" y="404720"/>
                </a:lnTo>
                <a:lnTo>
                  <a:pt x="21166" y="417980"/>
                </a:lnTo>
                <a:lnTo>
                  <a:pt x="45500" y="482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/>
          <p:cNvGrpSpPr/>
          <p:nvPr/>
        </p:nvGrpSpPr>
        <p:grpSpPr>
          <a:xfrm>
            <a:off x="1708951" y="4800600"/>
            <a:ext cx="1389850" cy="967268"/>
            <a:chOff x="1708951" y="4800600"/>
            <a:chExt cx="1389850" cy="967268"/>
          </a:xfrm>
        </p:grpSpPr>
        <p:sp>
          <p:nvSpPr>
            <p:cNvPr id="130" name="Freeform 129"/>
            <p:cNvSpPr/>
            <p:nvPr/>
          </p:nvSpPr>
          <p:spPr>
            <a:xfrm>
              <a:off x="1708951" y="5120698"/>
              <a:ext cx="234150" cy="467303"/>
            </a:xfrm>
            <a:custGeom>
              <a:avLst/>
              <a:gdLst/>
              <a:ahLst/>
              <a:cxnLst/>
              <a:rect l="0" t="0" r="0" b="0"/>
              <a:pathLst>
                <a:path w="234150" h="467303">
                  <a:moveTo>
                    <a:pt x="234149" y="48202"/>
                  </a:moveTo>
                  <a:lnTo>
                    <a:pt x="220664" y="34717"/>
                  </a:lnTo>
                  <a:lnTo>
                    <a:pt x="212459" y="29334"/>
                  </a:lnTo>
                  <a:lnTo>
                    <a:pt x="202756" y="24335"/>
                  </a:lnTo>
                  <a:lnTo>
                    <a:pt x="192053" y="19590"/>
                  </a:lnTo>
                  <a:lnTo>
                    <a:pt x="180685" y="15016"/>
                  </a:lnTo>
                  <a:lnTo>
                    <a:pt x="156765" y="6171"/>
                  </a:lnTo>
                  <a:lnTo>
                    <a:pt x="143048" y="3248"/>
                  </a:lnTo>
                  <a:lnTo>
                    <a:pt x="128259" y="1299"/>
                  </a:lnTo>
                  <a:lnTo>
                    <a:pt x="112756" y="0"/>
                  </a:lnTo>
                  <a:lnTo>
                    <a:pt x="98187" y="1956"/>
                  </a:lnTo>
                  <a:lnTo>
                    <a:pt x="84241" y="6082"/>
                  </a:lnTo>
                  <a:lnTo>
                    <a:pt x="70710" y="11655"/>
                  </a:lnTo>
                  <a:lnTo>
                    <a:pt x="60278" y="19604"/>
                  </a:lnTo>
                  <a:lnTo>
                    <a:pt x="51913" y="29136"/>
                  </a:lnTo>
                  <a:lnTo>
                    <a:pt x="44925" y="39725"/>
                  </a:lnTo>
                  <a:lnTo>
                    <a:pt x="38855" y="51017"/>
                  </a:lnTo>
                  <a:lnTo>
                    <a:pt x="33397" y="62779"/>
                  </a:lnTo>
                  <a:lnTo>
                    <a:pt x="28347" y="74853"/>
                  </a:lnTo>
                  <a:lnTo>
                    <a:pt x="23570" y="87136"/>
                  </a:lnTo>
                  <a:lnTo>
                    <a:pt x="14499" y="112072"/>
                  </a:lnTo>
                  <a:lnTo>
                    <a:pt x="10104" y="126060"/>
                  </a:lnTo>
                  <a:lnTo>
                    <a:pt x="1458" y="156653"/>
                  </a:lnTo>
                  <a:lnTo>
                    <a:pt x="0" y="171303"/>
                  </a:lnTo>
                  <a:lnTo>
                    <a:pt x="438" y="185302"/>
                  </a:lnTo>
                  <a:lnTo>
                    <a:pt x="2142" y="198869"/>
                  </a:lnTo>
                  <a:lnTo>
                    <a:pt x="6099" y="210735"/>
                  </a:lnTo>
                  <a:lnTo>
                    <a:pt x="11560" y="221468"/>
                  </a:lnTo>
                  <a:lnTo>
                    <a:pt x="18023" y="231446"/>
                  </a:lnTo>
                  <a:lnTo>
                    <a:pt x="26565" y="236687"/>
                  </a:lnTo>
                  <a:lnTo>
                    <a:pt x="36493" y="238769"/>
                  </a:lnTo>
                  <a:lnTo>
                    <a:pt x="47345" y="238747"/>
                  </a:lnTo>
                  <a:lnTo>
                    <a:pt x="58812" y="234498"/>
                  </a:lnTo>
                  <a:lnTo>
                    <a:pt x="70691" y="227432"/>
                  </a:lnTo>
                  <a:lnTo>
                    <a:pt x="82844" y="218489"/>
                  </a:lnTo>
                  <a:lnTo>
                    <a:pt x="93768" y="208293"/>
                  </a:lnTo>
                  <a:lnTo>
                    <a:pt x="103872" y="197263"/>
                  </a:lnTo>
                  <a:lnTo>
                    <a:pt x="113431" y="185676"/>
                  </a:lnTo>
                  <a:lnTo>
                    <a:pt x="124037" y="173717"/>
                  </a:lnTo>
                  <a:lnTo>
                    <a:pt x="147110" y="149142"/>
                  </a:lnTo>
                  <a:lnTo>
                    <a:pt x="156367" y="136662"/>
                  </a:lnTo>
                  <a:lnTo>
                    <a:pt x="163950" y="124108"/>
                  </a:lnTo>
                  <a:lnTo>
                    <a:pt x="170416" y="111506"/>
                  </a:lnTo>
                  <a:lnTo>
                    <a:pt x="177549" y="100282"/>
                  </a:lnTo>
                  <a:lnTo>
                    <a:pt x="185127" y="89978"/>
                  </a:lnTo>
                  <a:lnTo>
                    <a:pt x="193001" y="80286"/>
                  </a:lnTo>
                  <a:lnTo>
                    <a:pt x="199661" y="69591"/>
                  </a:lnTo>
                  <a:lnTo>
                    <a:pt x="205512" y="58228"/>
                  </a:lnTo>
                  <a:lnTo>
                    <a:pt x="210824" y="46419"/>
                  </a:lnTo>
                  <a:lnTo>
                    <a:pt x="215777" y="42780"/>
                  </a:lnTo>
                  <a:lnTo>
                    <a:pt x="220490" y="44587"/>
                  </a:lnTo>
                  <a:lnTo>
                    <a:pt x="225042" y="50025"/>
                  </a:lnTo>
                  <a:lnTo>
                    <a:pt x="228078" y="59295"/>
                  </a:lnTo>
                  <a:lnTo>
                    <a:pt x="230101" y="71119"/>
                  </a:lnTo>
                  <a:lnTo>
                    <a:pt x="231450" y="84647"/>
                  </a:lnTo>
                  <a:lnTo>
                    <a:pt x="232350" y="99309"/>
                  </a:lnTo>
                  <a:lnTo>
                    <a:pt x="233349" y="130653"/>
                  </a:lnTo>
                  <a:lnTo>
                    <a:pt x="234043" y="213567"/>
                  </a:lnTo>
                  <a:lnTo>
                    <a:pt x="234078" y="230412"/>
                  </a:lnTo>
                  <a:lnTo>
                    <a:pt x="232691" y="247286"/>
                  </a:lnTo>
                  <a:lnTo>
                    <a:pt x="230354" y="264181"/>
                  </a:lnTo>
                  <a:lnTo>
                    <a:pt x="227386" y="281087"/>
                  </a:lnTo>
                  <a:lnTo>
                    <a:pt x="223996" y="298003"/>
                  </a:lnTo>
                  <a:lnTo>
                    <a:pt x="216466" y="331850"/>
                  </a:lnTo>
                  <a:lnTo>
                    <a:pt x="213893" y="348779"/>
                  </a:lnTo>
                  <a:lnTo>
                    <a:pt x="212179" y="365708"/>
                  </a:lnTo>
                  <a:lnTo>
                    <a:pt x="211035" y="382640"/>
                  </a:lnTo>
                  <a:lnTo>
                    <a:pt x="210273" y="399571"/>
                  </a:lnTo>
                  <a:lnTo>
                    <a:pt x="208749" y="4673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1943100" y="5568394"/>
              <a:ext cx="144759" cy="199474"/>
            </a:xfrm>
            <a:custGeom>
              <a:avLst/>
              <a:gdLst/>
              <a:ahLst/>
              <a:cxnLst/>
              <a:rect l="0" t="0" r="0" b="0"/>
              <a:pathLst>
                <a:path w="144759" h="199474">
                  <a:moveTo>
                    <a:pt x="0" y="6906"/>
                  </a:moveTo>
                  <a:lnTo>
                    <a:pt x="0" y="33874"/>
                  </a:lnTo>
                  <a:lnTo>
                    <a:pt x="1411" y="46051"/>
                  </a:lnTo>
                  <a:lnTo>
                    <a:pt x="3762" y="58402"/>
                  </a:lnTo>
                  <a:lnTo>
                    <a:pt x="6742" y="70870"/>
                  </a:lnTo>
                  <a:lnTo>
                    <a:pt x="10139" y="83415"/>
                  </a:lnTo>
                  <a:lnTo>
                    <a:pt x="17676" y="108643"/>
                  </a:lnTo>
                  <a:lnTo>
                    <a:pt x="29853" y="146646"/>
                  </a:lnTo>
                  <a:lnTo>
                    <a:pt x="35424" y="157921"/>
                  </a:lnTo>
                  <a:lnTo>
                    <a:pt x="41961" y="168261"/>
                  </a:lnTo>
                  <a:lnTo>
                    <a:pt x="49140" y="177976"/>
                  </a:lnTo>
                  <a:lnTo>
                    <a:pt x="58160" y="185863"/>
                  </a:lnTo>
                  <a:lnTo>
                    <a:pt x="68407" y="192533"/>
                  </a:lnTo>
                  <a:lnTo>
                    <a:pt x="79471" y="198391"/>
                  </a:lnTo>
                  <a:lnTo>
                    <a:pt x="89669" y="199473"/>
                  </a:lnTo>
                  <a:lnTo>
                    <a:pt x="99290" y="197373"/>
                  </a:lnTo>
                  <a:lnTo>
                    <a:pt x="108527" y="193150"/>
                  </a:lnTo>
                  <a:lnTo>
                    <a:pt x="116096" y="186102"/>
                  </a:lnTo>
                  <a:lnTo>
                    <a:pt x="122552" y="177170"/>
                  </a:lnTo>
                  <a:lnTo>
                    <a:pt x="128268" y="166982"/>
                  </a:lnTo>
                  <a:lnTo>
                    <a:pt x="133490" y="154545"/>
                  </a:lnTo>
                  <a:lnTo>
                    <a:pt x="138382" y="140610"/>
                  </a:lnTo>
                  <a:lnTo>
                    <a:pt x="143055" y="125675"/>
                  </a:lnTo>
                  <a:lnTo>
                    <a:pt x="144758" y="111485"/>
                  </a:lnTo>
                  <a:lnTo>
                    <a:pt x="144483" y="97792"/>
                  </a:lnTo>
                  <a:lnTo>
                    <a:pt x="142889" y="84430"/>
                  </a:lnTo>
                  <a:lnTo>
                    <a:pt x="140414" y="71288"/>
                  </a:lnTo>
                  <a:lnTo>
                    <a:pt x="137354" y="58294"/>
                  </a:lnTo>
                  <a:lnTo>
                    <a:pt x="133902" y="45398"/>
                  </a:lnTo>
                  <a:lnTo>
                    <a:pt x="128779" y="33978"/>
                  </a:lnTo>
                  <a:lnTo>
                    <a:pt x="122542" y="23543"/>
                  </a:lnTo>
                  <a:lnTo>
                    <a:pt x="115561" y="13764"/>
                  </a:lnTo>
                  <a:lnTo>
                    <a:pt x="105263" y="7244"/>
                  </a:lnTo>
                  <a:lnTo>
                    <a:pt x="92753" y="2898"/>
                  </a:lnTo>
                  <a:lnTo>
                    <a:pt x="78768" y="0"/>
                  </a:lnTo>
                  <a:lnTo>
                    <a:pt x="66623" y="891"/>
                  </a:lnTo>
                  <a:lnTo>
                    <a:pt x="55704" y="4307"/>
                  </a:lnTo>
                  <a:lnTo>
                    <a:pt x="12700" y="323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2212507" y="5016500"/>
              <a:ext cx="187794" cy="304801"/>
            </a:xfrm>
            <a:custGeom>
              <a:avLst/>
              <a:gdLst/>
              <a:ahLst/>
              <a:cxnLst/>
              <a:rect l="0" t="0" r="0" b="0"/>
              <a:pathLst>
                <a:path w="187794" h="304801">
                  <a:moveTo>
                    <a:pt x="136993" y="0"/>
                  </a:moveTo>
                  <a:lnTo>
                    <a:pt x="123508" y="13484"/>
                  </a:lnTo>
                  <a:lnTo>
                    <a:pt x="118125" y="21689"/>
                  </a:lnTo>
                  <a:lnTo>
                    <a:pt x="113126" y="31392"/>
                  </a:lnTo>
                  <a:lnTo>
                    <a:pt x="108381" y="42095"/>
                  </a:lnTo>
                  <a:lnTo>
                    <a:pt x="102396" y="52052"/>
                  </a:lnTo>
                  <a:lnTo>
                    <a:pt x="95584" y="61512"/>
                  </a:lnTo>
                  <a:lnTo>
                    <a:pt x="88220" y="70641"/>
                  </a:lnTo>
                  <a:lnTo>
                    <a:pt x="81900" y="80960"/>
                  </a:lnTo>
                  <a:lnTo>
                    <a:pt x="76275" y="92073"/>
                  </a:lnTo>
                  <a:lnTo>
                    <a:pt x="71114" y="103716"/>
                  </a:lnTo>
                  <a:lnTo>
                    <a:pt x="64851" y="115710"/>
                  </a:lnTo>
                  <a:lnTo>
                    <a:pt x="57854" y="127940"/>
                  </a:lnTo>
                  <a:lnTo>
                    <a:pt x="50367" y="140327"/>
                  </a:lnTo>
                  <a:lnTo>
                    <a:pt x="34522" y="165378"/>
                  </a:lnTo>
                  <a:lnTo>
                    <a:pt x="26345" y="177985"/>
                  </a:lnTo>
                  <a:lnTo>
                    <a:pt x="18072" y="189212"/>
                  </a:lnTo>
                  <a:lnTo>
                    <a:pt x="9734" y="199519"/>
                  </a:lnTo>
                  <a:lnTo>
                    <a:pt x="1354" y="209213"/>
                  </a:lnTo>
                  <a:lnTo>
                    <a:pt x="0" y="217086"/>
                  </a:lnTo>
                  <a:lnTo>
                    <a:pt x="3331" y="223746"/>
                  </a:lnTo>
                  <a:lnTo>
                    <a:pt x="9785" y="229597"/>
                  </a:lnTo>
                  <a:lnTo>
                    <a:pt x="19732" y="234909"/>
                  </a:lnTo>
                  <a:lnTo>
                    <a:pt x="32007" y="239862"/>
                  </a:lnTo>
                  <a:lnTo>
                    <a:pt x="85524" y="257949"/>
                  </a:lnTo>
                  <a:lnTo>
                    <a:pt x="98447" y="263688"/>
                  </a:lnTo>
                  <a:lnTo>
                    <a:pt x="111295" y="270336"/>
                  </a:lnTo>
                  <a:lnTo>
                    <a:pt x="124094" y="277591"/>
                  </a:lnTo>
                  <a:lnTo>
                    <a:pt x="136861" y="283838"/>
                  </a:lnTo>
                  <a:lnTo>
                    <a:pt x="149605" y="289414"/>
                  </a:lnTo>
                  <a:lnTo>
                    <a:pt x="187793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641600" y="5041900"/>
              <a:ext cx="139701" cy="20017"/>
            </a:xfrm>
            <a:custGeom>
              <a:avLst/>
              <a:gdLst/>
              <a:ahLst/>
              <a:cxnLst/>
              <a:rect l="0" t="0" r="0" b="0"/>
              <a:pathLst>
                <a:path w="139701" h="20017">
                  <a:moveTo>
                    <a:pt x="0" y="12700"/>
                  </a:moveTo>
                  <a:lnTo>
                    <a:pt x="20225" y="19442"/>
                  </a:lnTo>
                  <a:lnTo>
                    <a:pt x="30417" y="20016"/>
                  </a:lnTo>
                  <a:lnTo>
                    <a:pt x="41444" y="18989"/>
                  </a:lnTo>
                  <a:lnTo>
                    <a:pt x="53029" y="16892"/>
                  </a:lnTo>
                  <a:lnTo>
                    <a:pt x="66397" y="15495"/>
                  </a:lnTo>
                  <a:lnTo>
                    <a:pt x="80953" y="14563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2891702" y="4800600"/>
              <a:ext cx="181699" cy="330201"/>
            </a:xfrm>
            <a:custGeom>
              <a:avLst/>
              <a:gdLst/>
              <a:ahLst/>
              <a:cxnLst/>
              <a:rect l="0" t="0" r="0" b="0"/>
              <a:pathLst>
                <a:path w="181699" h="330201">
                  <a:moveTo>
                    <a:pt x="181698" y="0"/>
                  </a:moveTo>
                  <a:lnTo>
                    <a:pt x="168214" y="13484"/>
                  </a:lnTo>
                  <a:lnTo>
                    <a:pt x="158597" y="17455"/>
                  </a:lnTo>
                  <a:lnTo>
                    <a:pt x="146542" y="20103"/>
                  </a:lnTo>
                  <a:lnTo>
                    <a:pt x="132860" y="21869"/>
                  </a:lnTo>
                  <a:lnTo>
                    <a:pt x="118095" y="21635"/>
                  </a:lnTo>
                  <a:lnTo>
                    <a:pt x="102607" y="20067"/>
                  </a:lnTo>
                  <a:lnTo>
                    <a:pt x="86637" y="17611"/>
                  </a:lnTo>
                  <a:lnTo>
                    <a:pt x="73168" y="18796"/>
                  </a:lnTo>
                  <a:lnTo>
                    <a:pt x="61367" y="22409"/>
                  </a:lnTo>
                  <a:lnTo>
                    <a:pt x="50677" y="27639"/>
                  </a:lnTo>
                  <a:lnTo>
                    <a:pt x="42139" y="35359"/>
                  </a:lnTo>
                  <a:lnTo>
                    <a:pt x="35037" y="44739"/>
                  </a:lnTo>
                  <a:lnTo>
                    <a:pt x="28890" y="55226"/>
                  </a:lnTo>
                  <a:lnTo>
                    <a:pt x="23382" y="67862"/>
                  </a:lnTo>
                  <a:lnTo>
                    <a:pt x="18298" y="81930"/>
                  </a:lnTo>
                  <a:lnTo>
                    <a:pt x="13498" y="96953"/>
                  </a:lnTo>
                  <a:lnTo>
                    <a:pt x="8887" y="112613"/>
                  </a:lnTo>
                  <a:lnTo>
                    <a:pt x="0" y="145065"/>
                  </a:lnTo>
                  <a:lnTo>
                    <a:pt x="1299" y="154565"/>
                  </a:lnTo>
                  <a:lnTo>
                    <a:pt x="6399" y="159488"/>
                  </a:lnTo>
                  <a:lnTo>
                    <a:pt x="14032" y="161358"/>
                  </a:lnTo>
                  <a:lnTo>
                    <a:pt x="24765" y="161194"/>
                  </a:lnTo>
                  <a:lnTo>
                    <a:pt x="37564" y="159674"/>
                  </a:lnTo>
                  <a:lnTo>
                    <a:pt x="51742" y="157249"/>
                  </a:lnTo>
                  <a:lnTo>
                    <a:pt x="66838" y="157044"/>
                  </a:lnTo>
                  <a:lnTo>
                    <a:pt x="82547" y="158318"/>
                  </a:lnTo>
                  <a:lnTo>
                    <a:pt x="98664" y="160578"/>
                  </a:lnTo>
                  <a:lnTo>
                    <a:pt x="112231" y="164908"/>
                  </a:lnTo>
                  <a:lnTo>
                    <a:pt x="124097" y="170616"/>
                  </a:lnTo>
                  <a:lnTo>
                    <a:pt x="134831" y="177244"/>
                  </a:lnTo>
                  <a:lnTo>
                    <a:pt x="143397" y="185896"/>
                  </a:lnTo>
                  <a:lnTo>
                    <a:pt x="150520" y="195897"/>
                  </a:lnTo>
                  <a:lnTo>
                    <a:pt x="156679" y="206798"/>
                  </a:lnTo>
                  <a:lnTo>
                    <a:pt x="157963" y="218298"/>
                  </a:lnTo>
                  <a:lnTo>
                    <a:pt x="155997" y="230199"/>
                  </a:lnTo>
                  <a:lnTo>
                    <a:pt x="151864" y="242366"/>
                  </a:lnTo>
                  <a:lnTo>
                    <a:pt x="146286" y="253299"/>
                  </a:lnTo>
                  <a:lnTo>
                    <a:pt x="139746" y="263411"/>
                  </a:lnTo>
                  <a:lnTo>
                    <a:pt x="132563" y="272974"/>
                  </a:lnTo>
                  <a:lnTo>
                    <a:pt x="123541" y="282171"/>
                  </a:lnTo>
                  <a:lnTo>
                    <a:pt x="113293" y="291125"/>
                  </a:lnTo>
                  <a:lnTo>
                    <a:pt x="102228" y="299916"/>
                  </a:lnTo>
                  <a:lnTo>
                    <a:pt x="90618" y="307189"/>
                  </a:lnTo>
                  <a:lnTo>
                    <a:pt x="78644" y="313448"/>
                  </a:lnTo>
                  <a:lnTo>
                    <a:pt x="29298" y="330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2781300" y="5168900"/>
              <a:ext cx="317501" cy="88901"/>
            </a:xfrm>
            <a:custGeom>
              <a:avLst/>
              <a:gdLst/>
              <a:ahLst/>
              <a:cxnLst/>
              <a:rect l="0" t="0" r="0" b="0"/>
              <a:pathLst>
                <a:path w="317501" h="88901">
                  <a:moveTo>
                    <a:pt x="0" y="88900"/>
                  </a:moveTo>
                  <a:lnTo>
                    <a:pt x="20225" y="75415"/>
                  </a:lnTo>
                  <a:lnTo>
                    <a:pt x="30417" y="70032"/>
                  </a:lnTo>
                  <a:lnTo>
                    <a:pt x="41444" y="65033"/>
                  </a:lnTo>
                  <a:lnTo>
                    <a:pt x="53029" y="60288"/>
                  </a:lnTo>
                  <a:lnTo>
                    <a:pt x="66397" y="55714"/>
                  </a:lnTo>
                  <a:lnTo>
                    <a:pt x="80953" y="51254"/>
                  </a:lnTo>
                  <a:lnTo>
                    <a:pt x="96302" y="46869"/>
                  </a:lnTo>
                  <a:lnTo>
                    <a:pt x="113590" y="42535"/>
                  </a:lnTo>
                  <a:lnTo>
                    <a:pt x="151614" y="33956"/>
                  </a:lnTo>
                  <a:lnTo>
                    <a:pt x="168809" y="29693"/>
                  </a:lnTo>
                  <a:lnTo>
                    <a:pt x="184506" y="25439"/>
                  </a:lnTo>
                  <a:lnTo>
                    <a:pt x="199204" y="21193"/>
                  </a:lnTo>
                  <a:lnTo>
                    <a:pt x="216058" y="18362"/>
                  </a:lnTo>
                  <a:lnTo>
                    <a:pt x="234349" y="16474"/>
                  </a:lnTo>
                  <a:lnTo>
                    <a:pt x="3175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2791526" y="5257800"/>
              <a:ext cx="142175" cy="190501"/>
            </a:xfrm>
            <a:custGeom>
              <a:avLst/>
              <a:gdLst/>
              <a:ahLst/>
              <a:cxnLst/>
              <a:rect l="0" t="0" r="0" b="0"/>
              <a:pathLst>
                <a:path w="142175" h="190501">
                  <a:moveTo>
                    <a:pt x="78674" y="0"/>
                  </a:moveTo>
                  <a:lnTo>
                    <a:pt x="71931" y="20225"/>
                  </a:lnTo>
                  <a:lnTo>
                    <a:pt x="68534" y="31828"/>
                  </a:lnTo>
                  <a:lnTo>
                    <a:pt x="57011" y="73714"/>
                  </a:lnTo>
                  <a:lnTo>
                    <a:pt x="48820" y="100495"/>
                  </a:lnTo>
                  <a:lnTo>
                    <a:pt x="36275" y="139372"/>
                  </a:lnTo>
                  <a:lnTo>
                    <a:pt x="30652" y="150770"/>
                  </a:lnTo>
                  <a:lnTo>
                    <a:pt x="24081" y="161191"/>
                  </a:lnTo>
                  <a:lnTo>
                    <a:pt x="16879" y="170960"/>
                  </a:lnTo>
                  <a:lnTo>
                    <a:pt x="10666" y="173240"/>
                  </a:lnTo>
                  <a:lnTo>
                    <a:pt x="5113" y="170527"/>
                  </a:lnTo>
                  <a:lnTo>
                    <a:pt x="0" y="164484"/>
                  </a:lnTo>
                  <a:lnTo>
                    <a:pt x="824" y="159045"/>
                  </a:lnTo>
                  <a:lnTo>
                    <a:pt x="5607" y="154008"/>
                  </a:lnTo>
                  <a:lnTo>
                    <a:pt x="13029" y="149238"/>
                  </a:lnTo>
                  <a:lnTo>
                    <a:pt x="22211" y="147470"/>
                  </a:lnTo>
                  <a:lnTo>
                    <a:pt x="32565" y="147702"/>
                  </a:lnTo>
                  <a:lnTo>
                    <a:pt x="43701" y="149268"/>
                  </a:lnTo>
                  <a:lnTo>
                    <a:pt x="55359" y="151723"/>
                  </a:lnTo>
                  <a:lnTo>
                    <a:pt x="67364" y="154770"/>
                  </a:lnTo>
                  <a:lnTo>
                    <a:pt x="79600" y="158213"/>
                  </a:lnTo>
                  <a:lnTo>
                    <a:pt x="104485" y="165802"/>
                  </a:lnTo>
                  <a:lnTo>
                    <a:pt x="142174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2971800" y="5270500"/>
              <a:ext cx="38101" cy="393701"/>
            </a:xfrm>
            <a:custGeom>
              <a:avLst/>
              <a:gdLst/>
              <a:ahLst/>
              <a:cxnLst/>
              <a:rect l="0" t="0" r="0" b="0"/>
              <a:pathLst>
                <a:path w="38101" h="393701">
                  <a:moveTo>
                    <a:pt x="38100" y="0"/>
                  </a:moveTo>
                  <a:lnTo>
                    <a:pt x="38100" y="70706"/>
                  </a:lnTo>
                  <a:lnTo>
                    <a:pt x="36688" y="86648"/>
                  </a:lnTo>
                  <a:lnTo>
                    <a:pt x="34336" y="102921"/>
                  </a:lnTo>
                  <a:lnTo>
                    <a:pt x="31357" y="119414"/>
                  </a:lnTo>
                  <a:lnTo>
                    <a:pt x="29372" y="137465"/>
                  </a:lnTo>
                  <a:lnTo>
                    <a:pt x="28047" y="156554"/>
                  </a:lnTo>
                  <a:lnTo>
                    <a:pt x="27165" y="176336"/>
                  </a:lnTo>
                  <a:lnTo>
                    <a:pt x="25165" y="197991"/>
                  </a:lnTo>
                  <a:lnTo>
                    <a:pt x="22421" y="220893"/>
                  </a:lnTo>
                  <a:lnTo>
                    <a:pt x="19181" y="244629"/>
                  </a:lnTo>
                  <a:lnTo>
                    <a:pt x="15609" y="266097"/>
                  </a:lnTo>
                  <a:lnTo>
                    <a:pt x="11817" y="286053"/>
                  </a:lnTo>
                  <a:lnTo>
                    <a:pt x="7878" y="305002"/>
                  </a:lnTo>
                  <a:lnTo>
                    <a:pt x="5252" y="323279"/>
                  </a:lnTo>
                  <a:lnTo>
                    <a:pt x="3501" y="341108"/>
                  </a:lnTo>
                  <a:lnTo>
                    <a:pt x="0" y="393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624425" y="4673600"/>
            <a:ext cx="1430176" cy="906785"/>
            <a:chOff x="3624425" y="4673600"/>
            <a:chExt cx="1430176" cy="906785"/>
          </a:xfrm>
        </p:grpSpPr>
        <p:sp>
          <p:nvSpPr>
            <p:cNvPr id="139" name="Freeform 138"/>
            <p:cNvSpPr/>
            <p:nvPr/>
          </p:nvSpPr>
          <p:spPr>
            <a:xfrm>
              <a:off x="3624425" y="5089845"/>
              <a:ext cx="223676" cy="490540"/>
            </a:xfrm>
            <a:custGeom>
              <a:avLst/>
              <a:gdLst/>
              <a:ahLst/>
              <a:cxnLst/>
              <a:rect l="0" t="0" r="0" b="0"/>
              <a:pathLst>
                <a:path w="223676" h="490540">
                  <a:moveTo>
                    <a:pt x="223675" y="53655"/>
                  </a:moveTo>
                  <a:lnTo>
                    <a:pt x="188321" y="18301"/>
                  </a:lnTo>
                  <a:lnTo>
                    <a:pt x="178939" y="11741"/>
                  </a:lnTo>
                  <a:lnTo>
                    <a:pt x="168451" y="5957"/>
                  </a:lnTo>
                  <a:lnTo>
                    <a:pt x="157225" y="690"/>
                  </a:lnTo>
                  <a:lnTo>
                    <a:pt x="145508" y="0"/>
                  </a:lnTo>
                  <a:lnTo>
                    <a:pt x="133464" y="2363"/>
                  </a:lnTo>
                  <a:lnTo>
                    <a:pt x="121201" y="6760"/>
                  </a:lnTo>
                  <a:lnTo>
                    <a:pt x="108792" y="13925"/>
                  </a:lnTo>
                  <a:lnTo>
                    <a:pt x="96286" y="22935"/>
                  </a:lnTo>
                  <a:lnTo>
                    <a:pt x="83716" y="33175"/>
                  </a:lnTo>
                  <a:lnTo>
                    <a:pt x="73924" y="45646"/>
                  </a:lnTo>
                  <a:lnTo>
                    <a:pt x="65985" y="59604"/>
                  </a:lnTo>
                  <a:lnTo>
                    <a:pt x="59282" y="74554"/>
                  </a:lnTo>
                  <a:lnTo>
                    <a:pt x="44307" y="106217"/>
                  </a:lnTo>
                  <a:lnTo>
                    <a:pt x="11698" y="172536"/>
                  </a:lnTo>
                  <a:lnTo>
                    <a:pt x="6157" y="189353"/>
                  </a:lnTo>
                  <a:lnTo>
                    <a:pt x="2463" y="206209"/>
                  </a:lnTo>
                  <a:lnTo>
                    <a:pt x="0" y="223091"/>
                  </a:lnTo>
                  <a:lnTo>
                    <a:pt x="2591" y="232934"/>
                  </a:lnTo>
                  <a:lnTo>
                    <a:pt x="8552" y="238085"/>
                  </a:lnTo>
                  <a:lnTo>
                    <a:pt x="16760" y="240109"/>
                  </a:lnTo>
                  <a:lnTo>
                    <a:pt x="26465" y="237224"/>
                  </a:lnTo>
                  <a:lnTo>
                    <a:pt x="37168" y="231067"/>
                  </a:lnTo>
                  <a:lnTo>
                    <a:pt x="48537" y="222730"/>
                  </a:lnTo>
                  <a:lnTo>
                    <a:pt x="58938" y="212938"/>
                  </a:lnTo>
                  <a:lnTo>
                    <a:pt x="68695" y="202177"/>
                  </a:lnTo>
                  <a:lnTo>
                    <a:pt x="78021" y="190769"/>
                  </a:lnTo>
                  <a:lnTo>
                    <a:pt x="87061" y="180342"/>
                  </a:lnTo>
                  <a:lnTo>
                    <a:pt x="95910" y="170569"/>
                  </a:lnTo>
                  <a:lnTo>
                    <a:pt x="104631" y="161230"/>
                  </a:lnTo>
                  <a:lnTo>
                    <a:pt x="113268" y="150772"/>
                  </a:lnTo>
                  <a:lnTo>
                    <a:pt x="121848" y="139566"/>
                  </a:lnTo>
                  <a:lnTo>
                    <a:pt x="130390" y="127862"/>
                  </a:lnTo>
                  <a:lnTo>
                    <a:pt x="137496" y="115826"/>
                  </a:lnTo>
                  <a:lnTo>
                    <a:pt x="143645" y="103569"/>
                  </a:lnTo>
                  <a:lnTo>
                    <a:pt x="149155" y="91164"/>
                  </a:lnTo>
                  <a:lnTo>
                    <a:pt x="154239" y="78661"/>
                  </a:lnTo>
                  <a:lnTo>
                    <a:pt x="159040" y="66093"/>
                  </a:lnTo>
                  <a:lnTo>
                    <a:pt x="163651" y="53480"/>
                  </a:lnTo>
                  <a:lnTo>
                    <a:pt x="163903" y="49305"/>
                  </a:lnTo>
                  <a:lnTo>
                    <a:pt x="161249" y="50755"/>
                  </a:lnTo>
                  <a:lnTo>
                    <a:pt x="156658" y="55955"/>
                  </a:lnTo>
                  <a:lnTo>
                    <a:pt x="152185" y="65066"/>
                  </a:lnTo>
                  <a:lnTo>
                    <a:pt x="147793" y="76784"/>
                  </a:lnTo>
                  <a:lnTo>
                    <a:pt x="143453" y="90241"/>
                  </a:lnTo>
                  <a:lnTo>
                    <a:pt x="139149" y="106268"/>
                  </a:lnTo>
                  <a:lnTo>
                    <a:pt x="134869" y="124008"/>
                  </a:lnTo>
                  <a:lnTo>
                    <a:pt x="130604" y="142890"/>
                  </a:lnTo>
                  <a:lnTo>
                    <a:pt x="126350" y="159712"/>
                  </a:lnTo>
                  <a:lnTo>
                    <a:pt x="122102" y="175159"/>
                  </a:lnTo>
                  <a:lnTo>
                    <a:pt x="117860" y="189691"/>
                  </a:lnTo>
                  <a:lnTo>
                    <a:pt x="112209" y="206434"/>
                  </a:lnTo>
                  <a:lnTo>
                    <a:pt x="98405" y="243853"/>
                  </a:lnTo>
                  <a:lnTo>
                    <a:pt x="92183" y="265120"/>
                  </a:lnTo>
                  <a:lnTo>
                    <a:pt x="86625" y="287765"/>
                  </a:lnTo>
                  <a:lnTo>
                    <a:pt x="81508" y="311328"/>
                  </a:lnTo>
                  <a:lnTo>
                    <a:pt x="78097" y="334092"/>
                  </a:lnTo>
                  <a:lnTo>
                    <a:pt x="75823" y="356324"/>
                  </a:lnTo>
                  <a:lnTo>
                    <a:pt x="74306" y="378201"/>
                  </a:lnTo>
                  <a:lnTo>
                    <a:pt x="73296" y="398430"/>
                  </a:lnTo>
                  <a:lnTo>
                    <a:pt x="72173" y="435958"/>
                  </a:lnTo>
                  <a:lnTo>
                    <a:pt x="74696" y="452457"/>
                  </a:lnTo>
                  <a:lnTo>
                    <a:pt x="79200" y="467690"/>
                  </a:lnTo>
                  <a:lnTo>
                    <a:pt x="85024" y="482078"/>
                  </a:lnTo>
                  <a:lnTo>
                    <a:pt x="93141" y="488848"/>
                  </a:lnTo>
                  <a:lnTo>
                    <a:pt x="102786" y="490539"/>
                  </a:lnTo>
                  <a:lnTo>
                    <a:pt x="113449" y="488844"/>
                  </a:lnTo>
                  <a:lnTo>
                    <a:pt x="124791" y="482070"/>
                  </a:lnTo>
                  <a:lnTo>
                    <a:pt x="136585" y="471909"/>
                  </a:lnTo>
                  <a:lnTo>
                    <a:pt x="148682" y="459491"/>
                  </a:lnTo>
                  <a:lnTo>
                    <a:pt x="159568" y="445568"/>
                  </a:lnTo>
                  <a:lnTo>
                    <a:pt x="169648" y="430641"/>
                  </a:lnTo>
                  <a:lnTo>
                    <a:pt x="179190" y="415046"/>
                  </a:lnTo>
                  <a:lnTo>
                    <a:pt x="186963" y="397593"/>
                  </a:lnTo>
                  <a:lnTo>
                    <a:pt x="193556" y="378902"/>
                  </a:lnTo>
                  <a:lnTo>
                    <a:pt x="199362" y="359386"/>
                  </a:lnTo>
                  <a:lnTo>
                    <a:pt x="203233" y="340731"/>
                  </a:lnTo>
                  <a:lnTo>
                    <a:pt x="205814" y="322650"/>
                  </a:lnTo>
                  <a:lnTo>
                    <a:pt x="207534" y="304952"/>
                  </a:lnTo>
                  <a:lnTo>
                    <a:pt x="207270" y="288919"/>
                  </a:lnTo>
                  <a:lnTo>
                    <a:pt x="205683" y="273998"/>
                  </a:lnTo>
                  <a:lnTo>
                    <a:pt x="203213" y="259817"/>
                  </a:lnTo>
                  <a:lnTo>
                    <a:pt x="197333" y="251774"/>
                  </a:lnTo>
                  <a:lnTo>
                    <a:pt x="189180" y="247823"/>
                  </a:lnTo>
                  <a:lnTo>
                    <a:pt x="160175" y="2441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003305" y="4927600"/>
              <a:ext cx="162296" cy="254001"/>
            </a:xfrm>
            <a:custGeom>
              <a:avLst/>
              <a:gdLst/>
              <a:ahLst/>
              <a:cxnLst/>
              <a:rect l="0" t="0" r="0" b="0"/>
              <a:pathLst>
                <a:path w="162296" h="254001">
                  <a:moveTo>
                    <a:pt x="124195" y="0"/>
                  </a:moveTo>
                  <a:lnTo>
                    <a:pt x="117452" y="20225"/>
                  </a:lnTo>
                  <a:lnTo>
                    <a:pt x="112644" y="30417"/>
                  </a:lnTo>
                  <a:lnTo>
                    <a:pt x="106617" y="41444"/>
                  </a:lnTo>
                  <a:lnTo>
                    <a:pt x="99776" y="53029"/>
                  </a:lnTo>
                  <a:lnTo>
                    <a:pt x="84649" y="77191"/>
                  </a:lnTo>
                  <a:lnTo>
                    <a:pt x="51942" y="127195"/>
                  </a:lnTo>
                  <a:lnTo>
                    <a:pt x="43571" y="138419"/>
                  </a:lnTo>
                  <a:lnTo>
                    <a:pt x="35168" y="148724"/>
                  </a:lnTo>
                  <a:lnTo>
                    <a:pt x="26743" y="158415"/>
                  </a:lnTo>
                  <a:lnTo>
                    <a:pt x="18305" y="167699"/>
                  </a:lnTo>
                  <a:lnTo>
                    <a:pt x="1403" y="185540"/>
                  </a:lnTo>
                  <a:lnTo>
                    <a:pt x="0" y="192838"/>
                  </a:lnTo>
                  <a:lnTo>
                    <a:pt x="3298" y="199114"/>
                  </a:lnTo>
                  <a:lnTo>
                    <a:pt x="9730" y="204709"/>
                  </a:lnTo>
                  <a:lnTo>
                    <a:pt x="21074" y="209850"/>
                  </a:lnTo>
                  <a:lnTo>
                    <a:pt x="35692" y="214689"/>
                  </a:lnTo>
                  <a:lnTo>
                    <a:pt x="86212" y="228241"/>
                  </a:lnTo>
                  <a:lnTo>
                    <a:pt x="162295" y="254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4305300" y="4965700"/>
              <a:ext cx="127001" cy="20017"/>
            </a:xfrm>
            <a:custGeom>
              <a:avLst/>
              <a:gdLst/>
              <a:ahLst/>
              <a:cxnLst/>
              <a:rect l="0" t="0" r="0" b="0"/>
              <a:pathLst>
                <a:path w="127001" h="20017">
                  <a:moveTo>
                    <a:pt x="0" y="12700"/>
                  </a:moveTo>
                  <a:lnTo>
                    <a:pt x="20225" y="19442"/>
                  </a:lnTo>
                  <a:lnTo>
                    <a:pt x="30417" y="20016"/>
                  </a:lnTo>
                  <a:lnTo>
                    <a:pt x="41444" y="18989"/>
                  </a:lnTo>
                  <a:lnTo>
                    <a:pt x="53029" y="16892"/>
                  </a:lnTo>
                  <a:lnTo>
                    <a:pt x="66397" y="15495"/>
                  </a:lnTo>
                  <a:lnTo>
                    <a:pt x="80953" y="14563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4546600" y="4686300"/>
              <a:ext cx="88901" cy="520701"/>
            </a:xfrm>
            <a:custGeom>
              <a:avLst/>
              <a:gdLst/>
              <a:ahLst/>
              <a:cxnLst/>
              <a:rect l="0" t="0" r="0" b="0"/>
              <a:pathLst>
                <a:path w="88901" h="520701">
                  <a:moveTo>
                    <a:pt x="88900" y="0"/>
                  </a:moveTo>
                  <a:lnTo>
                    <a:pt x="82157" y="20225"/>
                  </a:lnTo>
                  <a:lnTo>
                    <a:pt x="80171" y="33239"/>
                  </a:lnTo>
                  <a:lnTo>
                    <a:pt x="78847" y="48970"/>
                  </a:lnTo>
                  <a:lnTo>
                    <a:pt x="77965" y="66513"/>
                  </a:lnTo>
                  <a:lnTo>
                    <a:pt x="76984" y="104820"/>
                  </a:lnTo>
                  <a:lnTo>
                    <a:pt x="76246" y="239020"/>
                  </a:lnTo>
                  <a:lnTo>
                    <a:pt x="74819" y="256713"/>
                  </a:lnTo>
                  <a:lnTo>
                    <a:pt x="72457" y="272742"/>
                  </a:lnTo>
                  <a:lnTo>
                    <a:pt x="58527" y="342368"/>
                  </a:lnTo>
                  <a:lnTo>
                    <a:pt x="53129" y="360890"/>
                  </a:lnTo>
                  <a:lnTo>
                    <a:pt x="46708" y="378882"/>
                  </a:lnTo>
                  <a:lnTo>
                    <a:pt x="39605" y="396521"/>
                  </a:lnTo>
                  <a:lnTo>
                    <a:pt x="27950" y="427409"/>
                  </a:lnTo>
                  <a:lnTo>
                    <a:pt x="13455" y="468599"/>
                  </a:lnTo>
                  <a:lnTo>
                    <a:pt x="0" y="520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4737100" y="4673600"/>
              <a:ext cx="76201" cy="190501"/>
            </a:xfrm>
            <a:custGeom>
              <a:avLst/>
              <a:gdLst/>
              <a:ahLst/>
              <a:cxnLst/>
              <a:rect l="0" t="0" r="0" b="0"/>
              <a:pathLst>
                <a:path w="76201" h="190501">
                  <a:moveTo>
                    <a:pt x="76200" y="0"/>
                  </a:moveTo>
                  <a:lnTo>
                    <a:pt x="58523" y="53029"/>
                  </a:lnTo>
                  <a:lnTo>
                    <a:pt x="53126" y="64986"/>
                  </a:lnTo>
                  <a:lnTo>
                    <a:pt x="46706" y="77191"/>
                  </a:lnTo>
                  <a:lnTo>
                    <a:pt x="39604" y="89560"/>
                  </a:lnTo>
                  <a:lnTo>
                    <a:pt x="33458" y="103451"/>
                  </a:lnTo>
                  <a:lnTo>
                    <a:pt x="27950" y="118356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4724400" y="4686300"/>
              <a:ext cx="228601" cy="609601"/>
            </a:xfrm>
            <a:custGeom>
              <a:avLst/>
              <a:gdLst/>
              <a:ahLst/>
              <a:cxnLst/>
              <a:rect l="0" t="0" r="0" b="0"/>
              <a:pathLst>
                <a:path w="228601" h="609601">
                  <a:moveTo>
                    <a:pt x="228600" y="0"/>
                  </a:moveTo>
                  <a:lnTo>
                    <a:pt x="210923" y="53029"/>
                  </a:lnTo>
                  <a:lnTo>
                    <a:pt x="205526" y="66397"/>
                  </a:lnTo>
                  <a:lnTo>
                    <a:pt x="199106" y="80953"/>
                  </a:lnTo>
                  <a:lnTo>
                    <a:pt x="192004" y="96302"/>
                  </a:lnTo>
                  <a:lnTo>
                    <a:pt x="176587" y="132171"/>
                  </a:lnTo>
                  <a:lnTo>
                    <a:pt x="143693" y="212688"/>
                  </a:lnTo>
                  <a:lnTo>
                    <a:pt x="135306" y="232103"/>
                  </a:lnTo>
                  <a:lnTo>
                    <a:pt x="118462" y="268727"/>
                  </a:lnTo>
                  <a:lnTo>
                    <a:pt x="111430" y="284984"/>
                  </a:lnTo>
                  <a:lnTo>
                    <a:pt x="105331" y="300056"/>
                  </a:lnTo>
                  <a:lnTo>
                    <a:pt x="99854" y="314337"/>
                  </a:lnTo>
                  <a:lnTo>
                    <a:pt x="94791" y="330913"/>
                  </a:lnTo>
                  <a:lnTo>
                    <a:pt x="90005" y="349020"/>
                  </a:lnTo>
                  <a:lnTo>
                    <a:pt x="85403" y="368146"/>
                  </a:lnTo>
                  <a:lnTo>
                    <a:pt x="80924" y="385131"/>
                  </a:lnTo>
                  <a:lnTo>
                    <a:pt x="72185" y="415291"/>
                  </a:lnTo>
                  <a:lnTo>
                    <a:pt x="66467" y="432083"/>
                  </a:lnTo>
                  <a:lnTo>
                    <a:pt x="52589" y="469555"/>
                  </a:lnTo>
                  <a:lnTo>
                    <a:pt x="46348" y="488014"/>
                  </a:lnTo>
                  <a:lnTo>
                    <a:pt x="40776" y="505965"/>
                  </a:lnTo>
                  <a:lnTo>
                    <a:pt x="30822" y="539551"/>
                  </a:lnTo>
                  <a:lnTo>
                    <a:pt x="26192" y="554433"/>
                  </a:lnTo>
                  <a:lnTo>
                    <a:pt x="0" y="609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4846946" y="5003800"/>
              <a:ext cx="182255" cy="106970"/>
            </a:xfrm>
            <a:custGeom>
              <a:avLst/>
              <a:gdLst/>
              <a:ahLst/>
              <a:cxnLst/>
              <a:rect l="0" t="0" r="0" b="0"/>
              <a:pathLst>
                <a:path w="182255" h="106970">
                  <a:moveTo>
                    <a:pt x="29854" y="0"/>
                  </a:moveTo>
                  <a:lnTo>
                    <a:pt x="0" y="89560"/>
                  </a:lnTo>
                  <a:lnTo>
                    <a:pt x="2895" y="97807"/>
                  </a:lnTo>
                  <a:lnTo>
                    <a:pt x="10470" y="103304"/>
                  </a:lnTo>
                  <a:lnTo>
                    <a:pt x="21165" y="106969"/>
                  </a:lnTo>
                  <a:lnTo>
                    <a:pt x="32528" y="106590"/>
                  </a:lnTo>
                  <a:lnTo>
                    <a:pt x="44336" y="103516"/>
                  </a:lnTo>
                  <a:lnTo>
                    <a:pt x="56442" y="98643"/>
                  </a:lnTo>
                  <a:lnTo>
                    <a:pt x="81182" y="89467"/>
                  </a:lnTo>
                  <a:lnTo>
                    <a:pt x="118910" y="76368"/>
                  </a:lnTo>
                  <a:lnTo>
                    <a:pt x="182254" y="63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5003800" y="4978400"/>
              <a:ext cx="50801" cy="317501"/>
            </a:xfrm>
            <a:custGeom>
              <a:avLst/>
              <a:gdLst/>
              <a:ahLst/>
              <a:cxnLst/>
              <a:rect l="0" t="0" r="0" b="0"/>
              <a:pathLst>
                <a:path w="50801" h="317501">
                  <a:moveTo>
                    <a:pt x="50800" y="0"/>
                  </a:moveTo>
                  <a:lnTo>
                    <a:pt x="33123" y="70706"/>
                  </a:lnTo>
                  <a:lnTo>
                    <a:pt x="30548" y="88059"/>
                  </a:lnTo>
                  <a:lnTo>
                    <a:pt x="28832" y="106684"/>
                  </a:lnTo>
                  <a:lnTo>
                    <a:pt x="27688" y="126156"/>
                  </a:lnTo>
                  <a:lnTo>
                    <a:pt x="25514" y="143370"/>
                  </a:lnTo>
                  <a:lnTo>
                    <a:pt x="22654" y="159080"/>
                  </a:lnTo>
                  <a:lnTo>
                    <a:pt x="11886" y="205179"/>
                  </a:lnTo>
                  <a:lnTo>
                    <a:pt x="7924" y="221452"/>
                  </a:lnTo>
                  <a:lnTo>
                    <a:pt x="5283" y="239357"/>
                  </a:lnTo>
                  <a:lnTo>
                    <a:pt x="3521" y="258349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8556079" y="4152900"/>
            <a:ext cx="1464222" cy="802417"/>
            <a:chOff x="8556079" y="4152900"/>
            <a:chExt cx="1464222" cy="802417"/>
          </a:xfrm>
        </p:grpSpPr>
        <p:sp>
          <p:nvSpPr>
            <p:cNvPr id="148" name="Freeform 147"/>
            <p:cNvSpPr/>
            <p:nvPr/>
          </p:nvSpPr>
          <p:spPr>
            <a:xfrm>
              <a:off x="8556079" y="4427085"/>
              <a:ext cx="310487" cy="528232"/>
            </a:xfrm>
            <a:custGeom>
              <a:avLst/>
              <a:gdLst/>
              <a:ahLst/>
              <a:cxnLst/>
              <a:rect l="0" t="0" r="0" b="0"/>
              <a:pathLst>
                <a:path w="310487" h="528232">
                  <a:moveTo>
                    <a:pt x="181521" y="119515"/>
                  </a:moveTo>
                  <a:lnTo>
                    <a:pt x="181521" y="92546"/>
                  </a:lnTo>
                  <a:lnTo>
                    <a:pt x="180110" y="80369"/>
                  </a:lnTo>
                  <a:lnTo>
                    <a:pt x="177758" y="68018"/>
                  </a:lnTo>
                  <a:lnTo>
                    <a:pt x="174779" y="55550"/>
                  </a:lnTo>
                  <a:lnTo>
                    <a:pt x="169970" y="43005"/>
                  </a:lnTo>
                  <a:lnTo>
                    <a:pt x="163943" y="30408"/>
                  </a:lnTo>
                  <a:lnTo>
                    <a:pt x="157102" y="17777"/>
                  </a:lnTo>
                  <a:lnTo>
                    <a:pt x="146897" y="9356"/>
                  </a:lnTo>
                  <a:lnTo>
                    <a:pt x="134450" y="3742"/>
                  </a:lnTo>
                  <a:lnTo>
                    <a:pt x="120506" y="0"/>
                  </a:lnTo>
                  <a:lnTo>
                    <a:pt x="108389" y="327"/>
                  </a:lnTo>
                  <a:lnTo>
                    <a:pt x="97488" y="3367"/>
                  </a:lnTo>
                  <a:lnTo>
                    <a:pt x="87399" y="8216"/>
                  </a:lnTo>
                  <a:lnTo>
                    <a:pt x="77851" y="15682"/>
                  </a:lnTo>
                  <a:lnTo>
                    <a:pt x="68662" y="24893"/>
                  </a:lnTo>
                  <a:lnTo>
                    <a:pt x="59716" y="35267"/>
                  </a:lnTo>
                  <a:lnTo>
                    <a:pt x="50928" y="46416"/>
                  </a:lnTo>
                  <a:lnTo>
                    <a:pt x="42248" y="58082"/>
                  </a:lnTo>
                  <a:lnTo>
                    <a:pt x="33639" y="70093"/>
                  </a:lnTo>
                  <a:lnTo>
                    <a:pt x="26488" y="82333"/>
                  </a:lnTo>
                  <a:lnTo>
                    <a:pt x="20310" y="94727"/>
                  </a:lnTo>
                  <a:lnTo>
                    <a:pt x="14780" y="107223"/>
                  </a:lnTo>
                  <a:lnTo>
                    <a:pt x="9682" y="119787"/>
                  </a:lnTo>
                  <a:lnTo>
                    <a:pt x="256" y="145035"/>
                  </a:lnTo>
                  <a:lnTo>
                    <a:pt x="0" y="156284"/>
                  </a:lnTo>
                  <a:lnTo>
                    <a:pt x="2651" y="166605"/>
                  </a:lnTo>
                  <a:lnTo>
                    <a:pt x="7241" y="176308"/>
                  </a:lnTo>
                  <a:lnTo>
                    <a:pt x="14534" y="181366"/>
                  </a:lnTo>
                  <a:lnTo>
                    <a:pt x="23629" y="183326"/>
                  </a:lnTo>
                  <a:lnTo>
                    <a:pt x="33926" y="183223"/>
                  </a:lnTo>
                  <a:lnTo>
                    <a:pt x="45025" y="181742"/>
                  </a:lnTo>
                  <a:lnTo>
                    <a:pt x="56657" y="179344"/>
                  </a:lnTo>
                  <a:lnTo>
                    <a:pt x="68644" y="176334"/>
                  </a:lnTo>
                  <a:lnTo>
                    <a:pt x="79459" y="171506"/>
                  </a:lnTo>
                  <a:lnTo>
                    <a:pt x="89490" y="165464"/>
                  </a:lnTo>
                  <a:lnTo>
                    <a:pt x="99001" y="158614"/>
                  </a:lnTo>
                  <a:lnTo>
                    <a:pt x="108163" y="149814"/>
                  </a:lnTo>
                  <a:lnTo>
                    <a:pt x="117093" y="139714"/>
                  </a:lnTo>
                  <a:lnTo>
                    <a:pt x="125869" y="128748"/>
                  </a:lnTo>
                  <a:lnTo>
                    <a:pt x="135953" y="118615"/>
                  </a:lnTo>
                  <a:lnTo>
                    <a:pt x="146909" y="109036"/>
                  </a:lnTo>
                  <a:lnTo>
                    <a:pt x="158446" y="99829"/>
                  </a:lnTo>
                  <a:lnTo>
                    <a:pt x="168960" y="90869"/>
                  </a:lnTo>
                  <a:lnTo>
                    <a:pt x="178791" y="82073"/>
                  </a:lnTo>
                  <a:lnTo>
                    <a:pt x="188167" y="73387"/>
                  </a:lnTo>
                  <a:lnTo>
                    <a:pt x="193007" y="73241"/>
                  </a:lnTo>
                  <a:lnTo>
                    <a:pt x="194823" y="78787"/>
                  </a:lnTo>
                  <a:lnTo>
                    <a:pt x="194488" y="100003"/>
                  </a:lnTo>
                  <a:lnTo>
                    <a:pt x="194339" y="128246"/>
                  </a:lnTo>
                  <a:lnTo>
                    <a:pt x="192889" y="145091"/>
                  </a:lnTo>
                  <a:lnTo>
                    <a:pt x="190510" y="163377"/>
                  </a:lnTo>
                  <a:lnTo>
                    <a:pt x="187514" y="182623"/>
                  </a:lnTo>
                  <a:lnTo>
                    <a:pt x="184105" y="199687"/>
                  </a:lnTo>
                  <a:lnTo>
                    <a:pt x="180421" y="215296"/>
                  </a:lnTo>
                  <a:lnTo>
                    <a:pt x="176554" y="229936"/>
                  </a:lnTo>
                  <a:lnTo>
                    <a:pt x="168495" y="257491"/>
                  </a:lnTo>
                  <a:lnTo>
                    <a:pt x="156024" y="296804"/>
                  </a:lnTo>
                  <a:lnTo>
                    <a:pt x="151823" y="309674"/>
                  </a:lnTo>
                  <a:lnTo>
                    <a:pt x="147611" y="323899"/>
                  </a:lnTo>
                  <a:lnTo>
                    <a:pt x="134941" y="369475"/>
                  </a:lnTo>
                  <a:lnTo>
                    <a:pt x="126482" y="397119"/>
                  </a:lnTo>
                  <a:lnTo>
                    <a:pt x="122250" y="413240"/>
                  </a:lnTo>
                  <a:lnTo>
                    <a:pt x="113785" y="449966"/>
                  </a:lnTo>
                  <a:lnTo>
                    <a:pt x="110964" y="468227"/>
                  </a:lnTo>
                  <a:lnTo>
                    <a:pt x="109082" y="486045"/>
                  </a:lnTo>
                  <a:lnTo>
                    <a:pt x="107829" y="503568"/>
                  </a:lnTo>
                  <a:lnTo>
                    <a:pt x="112637" y="515250"/>
                  </a:lnTo>
                  <a:lnTo>
                    <a:pt x="121487" y="523039"/>
                  </a:lnTo>
                  <a:lnTo>
                    <a:pt x="133031" y="528231"/>
                  </a:lnTo>
                  <a:lnTo>
                    <a:pt x="144961" y="527459"/>
                  </a:lnTo>
                  <a:lnTo>
                    <a:pt x="157148" y="522710"/>
                  </a:lnTo>
                  <a:lnTo>
                    <a:pt x="169506" y="515312"/>
                  </a:lnTo>
                  <a:lnTo>
                    <a:pt x="183388" y="504735"/>
                  </a:lnTo>
                  <a:lnTo>
                    <a:pt x="198288" y="492039"/>
                  </a:lnTo>
                  <a:lnTo>
                    <a:pt x="213865" y="477931"/>
                  </a:lnTo>
                  <a:lnTo>
                    <a:pt x="228484" y="462881"/>
                  </a:lnTo>
                  <a:lnTo>
                    <a:pt x="242463" y="447203"/>
                  </a:lnTo>
                  <a:lnTo>
                    <a:pt x="256015" y="431107"/>
                  </a:lnTo>
                  <a:lnTo>
                    <a:pt x="267873" y="414732"/>
                  </a:lnTo>
                  <a:lnTo>
                    <a:pt x="278600" y="398170"/>
                  </a:lnTo>
                  <a:lnTo>
                    <a:pt x="288574" y="381485"/>
                  </a:lnTo>
                  <a:lnTo>
                    <a:pt x="296634" y="364717"/>
                  </a:lnTo>
                  <a:lnTo>
                    <a:pt x="303418" y="347894"/>
                  </a:lnTo>
                  <a:lnTo>
                    <a:pt x="309352" y="331034"/>
                  </a:lnTo>
                  <a:lnTo>
                    <a:pt x="310486" y="316972"/>
                  </a:lnTo>
                  <a:lnTo>
                    <a:pt x="308420" y="304775"/>
                  </a:lnTo>
                  <a:lnTo>
                    <a:pt x="304220" y="293822"/>
                  </a:lnTo>
                  <a:lnTo>
                    <a:pt x="297187" y="283697"/>
                  </a:lnTo>
                  <a:lnTo>
                    <a:pt x="288264" y="274125"/>
                  </a:lnTo>
                  <a:lnTo>
                    <a:pt x="232321" y="2465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8953500" y="4292600"/>
              <a:ext cx="212480" cy="139701"/>
            </a:xfrm>
            <a:custGeom>
              <a:avLst/>
              <a:gdLst/>
              <a:ahLst/>
              <a:cxnLst/>
              <a:rect l="0" t="0" r="0" b="0"/>
              <a:pathLst>
                <a:path w="212480" h="139701">
                  <a:moveTo>
                    <a:pt x="0" y="0"/>
                  </a:moveTo>
                  <a:lnTo>
                    <a:pt x="20225" y="13484"/>
                  </a:lnTo>
                  <a:lnTo>
                    <a:pt x="30417" y="18867"/>
                  </a:lnTo>
                  <a:lnTo>
                    <a:pt x="41445" y="23866"/>
                  </a:lnTo>
                  <a:lnTo>
                    <a:pt x="53030" y="28611"/>
                  </a:lnTo>
                  <a:lnTo>
                    <a:pt x="64986" y="33185"/>
                  </a:lnTo>
                  <a:lnTo>
                    <a:pt x="89561" y="42030"/>
                  </a:lnTo>
                  <a:lnTo>
                    <a:pt x="103451" y="44953"/>
                  </a:lnTo>
                  <a:lnTo>
                    <a:pt x="118357" y="46902"/>
                  </a:lnTo>
                  <a:lnTo>
                    <a:pt x="133938" y="48201"/>
                  </a:lnTo>
                  <a:lnTo>
                    <a:pt x="148558" y="50479"/>
                  </a:lnTo>
                  <a:lnTo>
                    <a:pt x="162538" y="53408"/>
                  </a:lnTo>
                  <a:lnTo>
                    <a:pt x="176092" y="56772"/>
                  </a:lnTo>
                  <a:lnTo>
                    <a:pt x="187950" y="61836"/>
                  </a:lnTo>
                  <a:lnTo>
                    <a:pt x="198677" y="68035"/>
                  </a:lnTo>
                  <a:lnTo>
                    <a:pt x="208651" y="74990"/>
                  </a:lnTo>
                  <a:lnTo>
                    <a:pt x="212479" y="82449"/>
                  </a:lnTo>
                  <a:lnTo>
                    <a:pt x="212207" y="90244"/>
                  </a:lnTo>
                  <a:lnTo>
                    <a:pt x="209205" y="98262"/>
                  </a:lnTo>
                  <a:lnTo>
                    <a:pt x="202970" y="105019"/>
                  </a:lnTo>
                  <a:lnTo>
                    <a:pt x="194580" y="110935"/>
                  </a:lnTo>
                  <a:lnTo>
                    <a:pt x="139700" y="139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8966200" y="4572000"/>
              <a:ext cx="279401" cy="20017"/>
            </a:xfrm>
            <a:custGeom>
              <a:avLst/>
              <a:gdLst/>
              <a:ahLst/>
              <a:cxnLst/>
              <a:rect l="0" t="0" r="0" b="0"/>
              <a:pathLst>
                <a:path w="279401" h="20017">
                  <a:moveTo>
                    <a:pt x="0" y="12700"/>
                  </a:moveTo>
                  <a:lnTo>
                    <a:pt x="20225" y="19442"/>
                  </a:lnTo>
                  <a:lnTo>
                    <a:pt x="33239" y="20016"/>
                  </a:lnTo>
                  <a:lnTo>
                    <a:pt x="48970" y="18989"/>
                  </a:lnTo>
                  <a:lnTo>
                    <a:pt x="66513" y="16892"/>
                  </a:lnTo>
                  <a:lnTo>
                    <a:pt x="85264" y="15495"/>
                  </a:lnTo>
                  <a:lnTo>
                    <a:pt x="104821" y="14563"/>
                  </a:lnTo>
                  <a:lnTo>
                    <a:pt x="124914" y="13942"/>
                  </a:lnTo>
                  <a:lnTo>
                    <a:pt x="142542" y="12117"/>
                  </a:lnTo>
                  <a:lnTo>
                    <a:pt x="158529" y="9489"/>
                  </a:lnTo>
                  <a:lnTo>
                    <a:pt x="173418" y="6325"/>
                  </a:lnTo>
                  <a:lnTo>
                    <a:pt x="188990" y="4217"/>
                  </a:lnTo>
                  <a:lnTo>
                    <a:pt x="205016" y="2811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9385904" y="4214328"/>
              <a:ext cx="254390" cy="433873"/>
            </a:xfrm>
            <a:custGeom>
              <a:avLst/>
              <a:gdLst/>
              <a:ahLst/>
              <a:cxnLst/>
              <a:rect l="0" t="0" r="0" b="0"/>
              <a:pathLst>
                <a:path w="254390" h="433873">
                  <a:moveTo>
                    <a:pt x="189896" y="40172"/>
                  </a:moveTo>
                  <a:lnTo>
                    <a:pt x="119189" y="40172"/>
                  </a:lnTo>
                  <a:lnTo>
                    <a:pt x="106069" y="37349"/>
                  </a:lnTo>
                  <a:lnTo>
                    <a:pt x="94500" y="32646"/>
                  </a:lnTo>
                  <a:lnTo>
                    <a:pt x="83966" y="26687"/>
                  </a:lnTo>
                  <a:lnTo>
                    <a:pt x="74120" y="19893"/>
                  </a:lnTo>
                  <a:lnTo>
                    <a:pt x="64734" y="12541"/>
                  </a:lnTo>
                  <a:lnTo>
                    <a:pt x="55654" y="4818"/>
                  </a:lnTo>
                  <a:lnTo>
                    <a:pt x="45368" y="1080"/>
                  </a:lnTo>
                  <a:lnTo>
                    <a:pt x="34277" y="0"/>
                  </a:lnTo>
                  <a:lnTo>
                    <a:pt x="22650" y="690"/>
                  </a:lnTo>
                  <a:lnTo>
                    <a:pt x="14898" y="6795"/>
                  </a:lnTo>
                  <a:lnTo>
                    <a:pt x="9731" y="16509"/>
                  </a:lnTo>
                  <a:lnTo>
                    <a:pt x="6286" y="28630"/>
                  </a:lnTo>
                  <a:lnTo>
                    <a:pt x="3989" y="42355"/>
                  </a:lnTo>
                  <a:lnTo>
                    <a:pt x="2457" y="57149"/>
                  </a:lnTo>
                  <a:lnTo>
                    <a:pt x="1436" y="72657"/>
                  </a:lnTo>
                  <a:lnTo>
                    <a:pt x="757" y="90051"/>
                  </a:lnTo>
                  <a:lnTo>
                    <a:pt x="0" y="128192"/>
                  </a:lnTo>
                  <a:lnTo>
                    <a:pt x="4032" y="142596"/>
                  </a:lnTo>
                  <a:lnTo>
                    <a:pt x="10953" y="153610"/>
                  </a:lnTo>
                  <a:lnTo>
                    <a:pt x="19800" y="162364"/>
                  </a:lnTo>
                  <a:lnTo>
                    <a:pt x="29932" y="166789"/>
                  </a:lnTo>
                  <a:lnTo>
                    <a:pt x="40920" y="168327"/>
                  </a:lnTo>
                  <a:lnTo>
                    <a:pt x="65829" y="167685"/>
                  </a:lnTo>
                  <a:lnTo>
                    <a:pt x="95714" y="167400"/>
                  </a:lnTo>
                  <a:lnTo>
                    <a:pt x="111586" y="168735"/>
                  </a:lnTo>
                  <a:lnTo>
                    <a:pt x="127812" y="171036"/>
                  </a:lnTo>
                  <a:lnTo>
                    <a:pt x="144273" y="173981"/>
                  </a:lnTo>
                  <a:lnTo>
                    <a:pt x="159480" y="178767"/>
                  </a:lnTo>
                  <a:lnTo>
                    <a:pt x="173852" y="184779"/>
                  </a:lnTo>
                  <a:lnTo>
                    <a:pt x="187667" y="191610"/>
                  </a:lnTo>
                  <a:lnTo>
                    <a:pt x="199699" y="200397"/>
                  </a:lnTo>
                  <a:lnTo>
                    <a:pt x="210542" y="210489"/>
                  </a:lnTo>
                  <a:lnTo>
                    <a:pt x="220593" y="221450"/>
                  </a:lnTo>
                  <a:lnTo>
                    <a:pt x="230116" y="234402"/>
                  </a:lnTo>
                  <a:lnTo>
                    <a:pt x="239287" y="248680"/>
                  </a:lnTo>
                  <a:lnTo>
                    <a:pt x="248223" y="263844"/>
                  </a:lnTo>
                  <a:lnTo>
                    <a:pt x="252769" y="278186"/>
                  </a:lnTo>
                  <a:lnTo>
                    <a:pt x="254389" y="291981"/>
                  </a:lnTo>
                  <a:lnTo>
                    <a:pt x="254058" y="305412"/>
                  </a:lnTo>
                  <a:lnTo>
                    <a:pt x="252426" y="318598"/>
                  </a:lnTo>
                  <a:lnTo>
                    <a:pt x="249927" y="331622"/>
                  </a:lnTo>
                  <a:lnTo>
                    <a:pt x="246850" y="344539"/>
                  </a:lnTo>
                  <a:lnTo>
                    <a:pt x="241976" y="355972"/>
                  </a:lnTo>
                  <a:lnTo>
                    <a:pt x="235905" y="366416"/>
                  </a:lnTo>
                  <a:lnTo>
                    <a:pt x="229035" y="376201"/>
                  </a:lnTo>
                  <a:lnTo>
                    <a:pt x="218811" y="384136"/>
                  </a:lnTo>
                  <a:lnTo>
                    <a:pt x="206350" y="390837"/>
                  </a:lnTo>
                  <a:lnTo>
                    <a:pt x="192398" y="396715"/>
                  </a:lnTo>
                  <a:lnTo>
                    <a:pt x="178864" y="403456"/>
                  </a:lnTo>
                  <a:lnTo>
                    <a:pt x="165609" y="410773"/>
                  </a:lnTo>
                  <a:lnTo>
                    <a:pt x="152537" y="418472"/>
                  </a:lnTo>
                  <a:lnTo>
                    <a:pt x="138179" y="423605"/>
                  </a:lnTo>
                  <a:lnTo>
                    <a:pt x="122962" y="427027"/>
                  </a:lnTo>
                  <a:lnTo>
                    <a:pt x="50196" y="4338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9207500" y="4216400"/>
              <a:ext cx="88901" cy="1"/>
            </a:xfrm>
            <a:custGeom>
              <a:avLst/>
              <a:gdLst/>
              <a:ahLst/>
              <a:cxnLst/>
              <a:rect l="0" t="0" r="0" b="0"/>
              <a:pathLst>
                <a:path w="88901" h="1">
                  <a:moveTo>
                    <a:pt x="0" y="0"/>
                  </a:move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9766300" y="4152900"/>
              <a:ext cx="12701" cy="152401"/>
            </a:xfrm>
            <a:custGeom>
              <a:avLst/>
              <a:gdLst/>
              <a:ahLst/>
              <a:cxnLst/>
              <a:rect l="0" t="0" r="0" b="0"/>
              <a:pathLst>
                <a:path w="12701" h="152401">
                  <a:moveTo>
                    <a:pt x="12700" y="0"/>
                  </a:moveTo>
                  <a:lnTo>
                    <a:pt x="12700" y="26968"/>
                  </a:lnTo>
                  <a:lnTo>
                    <a:pt x="11289" y="39145"/>
                  </a:lnTo>
                  <a:lnTo>
                    <a:pt x="8937" y="51496"/>
                  </a:lnTo>
                  <a:lnTo>
                    <a:pt x="5958" y="63964"/>
                  </a:lnTo>
                  <a:lnTo>
                    <a:pt x="3971" y="77920"/>
                  </a:lnTo>
                  <a:lnTo>
                    <a:pt x="2647" y="92869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9715500" y="4191000"/>
              <a:ext cx="215901" cy="495301"/>
            </a:xfrm>
            <a:custGeom>
              <a:avLst/>
              <a:gdLst/>
              <a:ahLst/>
              <a:cxnLst/>
              <a:rect l="0" t="0" r="0" b="0"/>
              <a:pathLst>
                <a:path w="215901" h="495301">
                  <a:moveTo>
                    <a:pt x="215900" y="0"/>
                  </a:moveTo>
                  <a:lnTo>
                    <a:pt x="209158" y="20225"/>
                  </a:lnTo>
                  <a:lnTo>
                    <a:pt x="204349" y="30417"/>
                  </a:lnTo>
                  <a:lnTo>
                    <a:pt x="198322" y="41444"/>
                  </a:lnTo>
                  <a:lnTo>
                    <a:pt x="191481" y="53029"/>
                  </a:lnTo>
                  <a:lnTo>
                    <a:pt x="184098" y="66397"/>
                  </a:lnTo>
                  <a:lnTo>
                    <a:pt x="168370" y="96302"/>
                  </a:lnTo>
                  <a:lnTo>
                    <a:pt x="160224" y="113590"/>
                  </a:lnTo>
                  <a:lnTo>
                    <a:pt x="135276" y="170220"/>
                  </a:lnTo>
                  <a:lnTo>
                    <a:pt x="118448" y="205946"/>
                  </a:lnTo>
                  <a:lnTo>
                    <a:pt x="111421" y="221963"/>
                  </a:lnTo>
                  <a:lnTo>
                    <a:pt x="105325" y="236876"/>
                  </a:lnTo>
                  <a:lnTo>
                    <a:pt x="99850" y="251050"/>
                  </a:lnTo>
                  <a:lnTo>
                    <a:pt x="94788" y="267556"/>
                  </a:lnTo>
                  <a:lnTo>
                    <a:pt x="90003" y="285615"/>
                  </a:lnTo>
                  <a:lnTo>
                    <a:pt x="85402" y="304710"/>
                  </a:lnTo>
                  <a:lnTo>
                    <a:pt x="79512" y="323084"/>
                  </a:lnTo>
                  <a:lnTo>
                    <a:pt x="72763" y="340978"/>
                  </a:lnTo>
                  <a:lnTo>
                    <a:pt x="65442" y="358552"/>
                  </a:lnTo>
                  <a:lnTo>
                    <a:pt x="57739" y="375912"/>
                  </a:lnTo>
                  <a:lnTo>
                    <a:pt x="41654" y="410254"/>
                  </a:lnTo>
                  <a:lnTo>
                    <a:pt x="34825" y="425902"/>
                  </a:lnTo>
                  <a:lnTo>
                    <a:pt x="28861" y="440568"/>
                  </a:lnTo>
                  <a:lnTo>
                    <a:pt x="0" y="495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9857030" y="4457700"/>
              <a:ext cx="163271" cy="88901"/>
            </a:xfrm>
            <a:custGeom>
              <a:avLst/>
              <a:gdLst/>
              <a:ahLst/>
              <a:cxnLst/>
              <a:rect l="0" t="0" r="0" b="0"/>
              <a:pathLst>
                <a:path w="163271" h="88901">
                  <a:moveTo>
                    <a:pt x="36270" y="0"/>
                  </a:moveTo>
                  <a:lnTo>
                    <a:pt x="22785" y="20225"/>
                  </a:lnTo>
                  <a:lnTo>
                    <a:pt x="15991" y="29005"/>
                  </a:lnTo>
                  <a:lnTo>
                    <a:pt x="8640" y="37681"/>
                  </a:lnTo>
                  <a:lnTo>
                    <a:pt x="917" y="46287"/>
                  </a:lnTo>
                  <a:lnTo>
                    <a:pt x="0" y="53436"/>
                  </a:lnTo>
                  <a:lnTo>
                    <a:pt x="3623" y="59613"/>
                  </a:lnTo>
                  <a:lnTo>
                    <a:pt x="10273" y="65142"/>
                  </a:lnTo>
                  <a:lnTo>
                    <a:pt x="20350" y="68827"/>
                  </a:lnTo>
                  <a:lnTo>
                    <a:pt x="32712" y="71285"/>
                  </a:lnTo>
                  <a:lnTo>
                    <a:pt x="46598" y="72923"/>
                  </a:lnTo>
                  <a:lnTo>
                    <a:pt x="60088" y="75426"/>
                  </a:lnTo>
                  <a:lnTo>
                    <a:pt x="73315" y="78506"/>
                  </a:lnTo>
                  <a:lnTo>
                    <a:pt x="86366" y="81971"/>
                  </a:lnTo>
                  <a:lnTo>
                    <a:pt x="100712" y="84280"/>
                  </a:lnTo>
                  <a:lnTo>
                    <a:pt x="115920" y="85820"/>
                  </a:lnTo>
                  <a:lnTo>
                    <a:pt x="163270" y="88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9944100" y="4445000"/>
              <a:ext cx="38101" cy="241301"/>
            </a:xfrm>
            <a:custGeom>
              <a:avLst/>
              <a:gdLst/>
              <a:ahLst/>
              <a:cxnLst/>
              <a:rect l="0" t="0" r="0" b="0"/>
              <a:pathLst>
                <a:path w="38101" h="241301">
                  <a:moveTo>
                    <a:pt x="38100" y="0"/>
                  </a:moveTo>
                  <a:lnTo>
                    <a:pt x="31358" y="26968"/>
                  </a:lnTo>
                  <a:lnTo>
                    <a:pt x="29371" y="40556"/>
                  </a:lnTo>
                  <a:lnTo>
                    <a:pt x="28047" y="55259"/>
                  </a:lnTo>
                  <a:lnTo>
                    <a:pt x="27165" y="70706"/>
                  </a:lnTo>
                  <a:lnTo>
                    <a:pt x="25165" y="85237"/>
                  </a:lnTo>
                  <a:lnTo>
                    <a:pt x="22421" y="99158"/>
                  </a:lnTo>
                  <a:lnTo>
                    <a:pt x="7878" y="158659"/>
                  </a:lnTo>
                  <a:lnTo>
                    <a:pt x="5252" y="174917"/>
                  </a:lnTo>
                  <a:lnTo>
                    <a:pt x="3501" y="19140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3205727" y="5676900"/>
            <a:ext cx="6928874" cy="952501"/>
            <a:chOff x="3205727" y="5676900"/>
            <a:chExt cx="6928874" cy="952501"/>
          </a:xfrm>
        </p:grpSpPr>
        <p:sp>
          <p:nvSpPr>
            <p:cNvPr id="158" name="Freeform 157"/>
            <p:cNvSpPr/>
            <p:nvPr/>
          </p:nvSpPr>
          <p:spPr>
            <a:xfrm>
              <a:off x="3416300" y="5842000"/>
              <a:ext cx="6553201" cy="292101"/>
            </a:xfrm>
            <a:custGeom>
              <a:avLst/>
              <a:gdLst/>
              <a:ahLst/>
              <a:cxnLst/>
              <a:rect l="0" t="0" r="0" b="0"/>
              <a:pathLst>
                <a:path w="6553201" h="292101">
                  <a:moveTo>
                    <a:pt x="0" y="292100"/>
                  </a:moveTo>
                  <a:lnTo>
                    <a:pt x="53029" y="274423"/>
                  </a:lnTo>
                  <a:lnTo>
                    <a:pt x="134697" y="263954"/>
                  </a:lnTo>
                  <a:lnTo>
                    <a:pt x="180080" y="256949"/>
                  </a:lnTo>
                  <a:lnTo>
                    <a:pt x="396695" y="252622"/>
                  </a:lnTo>
                  <a:lnTo>
                    <a:pt x="472582" y="243954"/>
                  </a:lnTo>
                  <a:lnTo>
                    <a:pt x="587083" y="237769"/>
                  </a:lnTo>
                  <a:lnTo>
                    <a:pt x="662694" y="230411"/>
                  </a:lnTo>
                  <a:lnTo>
                    <a:pt x="742122" y="220229"/>
                  </a:lnTo>
                  <a:lnTo>
                    <a:pt x="899127" y="212390"/>
                  </a:lnTo>
                  <a:lnTo>
                    <a:pt x="1056457" y="203737"/>
                  </a:lnTo>
                  <a:lnTo>
                    <a:pt x="1110772" y="196617"/>
                  </a:lnTo>
                  <a:lnTo>
                    <a:pt x="1309106" y="190658"/>
                  </a:lnTo>
                  <a:lnTo>
                    <a:pt x="1601973" y="190501"/>
                  </a:lnTo>
                  <a:lnTo>
                    <a:pt x="1731196" y="180448"/>
                  </a:lnTo>
                  <a:lnTo>
                    <a:pt x="1891535" y="174269"/>
                  </a:lnTo>
                  <a:lnTo>
                    <a:pt x="1939938" y="167764"/>
                  </a:lnTo>
                  <a:lnTo>
                    <a:pt x="1980265" y="160169"/>
                  </a:lnTo>
                  <a:lnTo>
                    <a:pt x="2069601" y="152523"/>
                  </a:lnTo>
                  <a:lnTo>
                    <a:pt x="2129532" y="144126"/>
                  </a:lnTo>
                  <a:lnTo>
                    <a:pt x="2216679" y="136811"/>
                  </a:lnTo>
                  <a:lnTo>
                    <a:pt x="2302567" y="128937"/>
                  </a:lnTo>
                  <a:lnTo>
                    <a:pt x="2362561" y="120832"/>
                  </a:lnTo>
                  <a:lnTo>
                    <a:pt x="2436312" y="109493"/>
                  </a:lnTo>
                  <a:lnTo>
                    <a:pt x="2624778" y="100650"/>
                  </a:lnTo>
                  <a:lnTo>
                    <a:pt x="2713902" y="91639"/>
                  </a:lnTo>
                  <a:lnTo>
                    <a:pt x="2907940" y="89006"/>
                  </a:lnTo>
                  <a:lnTo>
                    <a:pt x="3080795" y="97637"/>
                  </a:lnTo>
                  <a:lnTo>
                    <a:pt x="3273965" y="101445"/>
                  </a:lnTo>
                  <a:lnTo>
                    <a:pt x="3554982" y="101598"/>
                  </a:lnTo>
                  <a:lnTo>
                    <a:pt x="3657346" y="110327"/>
                  </a:lnTo>
                  <a:lnTo>
                    <a:pt x="3859427" y="114145"/>
                  </a:lnTo>
                  <a:lnTo>
                    <a:pt x="4544104" y="114300"/>
                  </a:lnTo>
                  <a:lnTo>
                    <a:pt x="4685296" y="125234"/>
                  </a:lnTo>
                  <a:lnTo>
                    <a:pt x="4881646" y="126931"/>
                  </a:lnTo>
                  <a:lnTo>
                    <a:pt x="5148257" y="126998"/>
                  </a:lnTo>
                  <a:lnTo>
                    <a:pt x="5255761" y="116947"/>
                  </a:lnTo>
                  <a:lnTo>
                    <a:pt x="5420073" y="110769"/>
                  </a:lnTo>
                  <a:lnTo>
                    <a:pt x="5523941" y="103411"/>
                  </a:lnTo>
                  <a:lnTo>
                    <a:pt x="5625989" y="93229"/>
                  </a:lnTo>
                  <a:lnTo>
                    <a:pt x="5720152" y="85992"/>
                  </a:lnTo>
                  <a:lnTo>
                    <a:pt x="5807426" y="71392"/>
                  </a:lnTo>
                  <a:lnTo>
                    <a:pt x="5893234" y="63648"/>
                  </a:lnTo>
                  <a:lnTo>
                    <a:pt x="5942788" y="55233"/>
                  </a:lnTo>
                  <a:lnTo>
                    <a:pt x="6021312" y="47912"/>
                  </a:lnTo>
                  <a:lnTo>
                    <a:pt x="6146933" y="38961"/>
                  </a:lnTo>
                  <a:lnTo>
                    <a:pt x="6206576" y="34592"/>
                  </a:lnTo>
                  <a:lnTo>
                    <a:pt x="6277298" y="27215"/>
                  </a:lnTo>
                  <a:lnTo>
                    <a:pt x="6345621" y="17030"/>
                  </a:lnTo>
                  <a:lnTo>
                    <a:pt x="6511334" y="9012"/>
                  </a:lnTo>
                  <a:lnTo>
                    <a:pt x="65532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9969500" y="5676900"/>
              <a:ext cx="127001" cy="101601"/>
            </a:xfrm>
            <a:custGeom>
              <a:avLst/>
              <a:gdLst/>
              <a:ahLst/>
              <a:cxnLst/>
              <a:rect l="0" t="0" r="0" b="0"/>
              <a:pathLst>
                <a:path w="127001" h="101601">
                  <a:moveTo>
                    <a:pt x="0" y="0"/>
                  </a:moveTo>
                  <a:lnTo>
                    <a:pt x="59707" y="59707"/>
                  </a:lnTo>
                  <a:lnTo>
                    <a:pt x="69438" y="66616"/>
                  </a:lnTo>
                  <a:lnTo>
                    <a:pt x="80158" y="72632"/>
                  </a:lnTo>
                  <a:lnTo>
                    <a:pt x="127000" y="101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9893300" y="5753100"/>
              <a:ext cx="241301" cy="317501"/>
            </a:xfrm>
            <a:custGeom>
              <a:avLst/>
              <a:gdLst/>
              <a:ahLst/>
              <a:cxnLst/>
              <a:rect l="0" t="0" r="0" b="0"/>
              <a:pathLst>
                <a:path w="241301" h="317501">
                  <a:moveTo>
                    <a:pt x="241300" y="0"/>
                  </a:moveTo>
                  <a:lnTo>
                    <a:pt x="227815" y="13484"/>
                  </a:lnTo>
                  <a:lnTo>
                    <a:pt x="221021" y="21689"/>
                  </a:lnTo>
                  <a:lnTo>
                    <a:pt x="213670" y="31393"/>
                  </a:lnTo>
                  <a:lnTo>
                    <a:pt x="205947" y="42095"/>
                  </a:lnTo>
                  <a:lnTo>
                    <a:pt x="196564" y="53463"/>
                  </a:lnTo>
                  <a:lnTo>
                    <a:pt x="186076" y="65275"/>
                  </a:lnTo>
                  <a:lnTo>
                    <a:pt x="174851" y="77383"/>
                  </a:lnTo>
                  <a:lnTo>
                    <a:pt x="164544" y="91100"/>
                  </a:lnTo>
                  <a:lnTo>
                    <a:pt x="154852" y="105889"/>
                  </a:lnTo>
                  <a:lnTo>
                    <a:pt x="145567" y="121392"/>
                  </a:lnTo>
                  <a:lnTo>
                    <a:pt x="135145" y="137373"/>
                  </a:lnTo>
                  <a:lnTo>
                    <a:pt x="123963" y="153670"/>
                  </a:lnTo>
                  <a:lnTo>
                    <a:pt x="100250" y="186831"/>
                  </a:lnTo>
                  <a:lnTo>
                    <a:pt x="64510" y="235822"/>
                  </a:lnTo>
                  <a:lnTo>
                    <a:pt x="44663" y="264265"/>
                  </a:lnTo>
                  <a:lnTo>
                    <a:pt x="35420" y="276365"/>
                  </a:lnTo>
                  <a:lnTo>
                    <a:pt x="26435" y="287254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3205727" y="5892800"/>
              <a:ext cx="261374" cy="457201"/>
            </a:xfrm>
            <a:custGeom>
              <a:avLst/>
              <a:gdLst/>
              <a:ahLst/>
              <a:cxnLst/>
              <a:rect l="0" t="0" r="0" b="0"/>
              <a:pathLst>
                <a:path w="261374" h="457201">
                  <a:moveTo>
                    <a:pt x="261373" y="0"/>
                  </a:moveTo>
                  <a:lnTo>
                    <a:pt x="241147" y="13484"/>
                  </a:lnTo>
                  <a:lnTo>
                    <a:pt x="232367" y="21689"/>
                  </a:lnTo>
                  <a:lnTo>
                    <a:pt x="223691" y="31393"/>
                  </a:lnTo>
                  <a:lnTo>
                    <a:pt x="215085" y="42095"/>
                  </a:lnTo>
                  <a:lnTo>
                    <a:pt x="205114" y="53463"/>
                  </a:lnTo>
                  <a:lnTo>
                    <a:pt x="194234" y="65275"/>
                  </a:lnTo>
                  <a:lnTo>
                    <a:pt x="182746" y="77383"/>
                  </a:lnTo>
                  <a:lnTo>
                    <a:pt x="170855" y="91100"/>
                  </a:lnTo>
                  <a:lnTo>
                    <a:pt x="158694" y="105889"/>
                  </a:lnTo>
                  <a:lnTo>
                    <a:pt x="133893" y="137373"/>
                  </a:lnTo>
                  <a:lnTo>
                    <a:pt x="108760" y="170180"/>
                  </a:lnTo>
                  <a:lnTo>
                    <a:pt x="96131" y="185420"/>
                  </a:lnTo>
                  <a:lnTo>
                    <a:pt x="83478" y="199813"/>
                  </a:lnTo>
                  <a:lnTo>
                    <a:pt x="59541" y="225683"/>
                  </a:lnTo>
                  <a:lnTo>
                    <a:pt x="39496" y="246588"/>
                  </a:lnTo>
                  <a:lnTo>
                    <a:pt x="28788" y="254703"/>
                  </a:lnTo>
                  <a:lnTo>
                    <a:pt x="17416" y="261524"/>
                  </a:lnTo>
                  <a:lnTo>
                    <a:pt x="5601" y="267483"/>
                  </a:lnTo>
                  <a:lnTo>
                    <a:pt x="547" y="274277"/>
                  </a:lnTo>
                  <a:lnTo>
                    <a:pt x="0" y="281629"/>
                  </a:lnTo>
                  <a:lnTo>
                    <a:pt x="2458" y="289353"/>
                  </a:lnTo>
                  <a:lnTo>
                    <a:pt x="8329" y="295913"/>
                  </a:lnTo>
                  <a:lnTo>
                    <a:pt x="16477" y="301697"/>
                  </a:lnTo>
                  <a:lnTo>
                    <a:pt x="26142" y="306964"/>
                  </a:lnTo>
                  <a:lnTo>
                    <a:pt x="36819" y="313298"/>
                  </a:lnTo>
                  <a:lnTo>
                    <a:pt x="59971" y="327862"/>
                  </a:lnTo>
                  <a:lnTo>
                    <a:pt x="70660" y="335697"/>
                  </a:lnTo>
                  <a:lnTo>
                    <a:pt x="80609" y="343742"/>
                  </a:lnTo>
                  <a:lnTo>
                    <a:pt x="90064" y="351928"/>
                  </a:lnTo>
                  <a:lnTo>
                    <a:pt x="99189" y="360207"/>
                  </a:lnTo>
                  <a:lnTo>
                    <a:pt x="116854" y="376932"/>
                  </a:lnTo>
                  <a:lnTo>
                    <a:pt x="125516" y="386755"/>
                  </a:lnTo>
                  <a:lnTo>
                    <a:pt x="134112" y="397536"/>
                  </a:lnTo>
                  <a:lnTo>
                    <a:pt x="159773" y="457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9766300" y="5715000"/>
              <a:ext cx="22520" cy="215901"/>
            </a:xfrm>
            <a:custGeom>
              <a:avLst/>
              <a:gdLst/>
              <a:ahLst/>
              <a:cxnLst/>
              <a:rect l="0" t="0" r="0" b="0"/>
              <a:pathLst>
                <a:path w="22520" h="215901">
                  <a:moveTo>
                    <a:pt x="0" y="0"/>
                  </a:moveTo>
                  <a:lnTo>
                    <a:pt x="6741" y="26968"/>
                  </a:lnTo>
                  <a:lnTo>
                    <a:pt x="8728" y="40556"/>
                  </a:lnTo>
                  <a:lnTo>
                    <a:pt x="10052" y="55259"/>
                  </a:lnTo>
                  <a:lnTo>
                    <a:pt x="10934" y="70706"/>
                  </a:lnTo>
                  <a:lnTo>
                    <a:pt x="12934" y="85237"/>
                  </a:lnTo>
                  <a:lnTo>
                    <a:pt x="15678" y="99158"/>
                  </a:lnTo>
                  <a:lnTo>
                    <a:pt x="18919" y="112672"/>
                  </a:lnTo>
                  <a:lnTo>
                    <a:pt x="21079" y="127325"/>
                  </a:lnTo>
                  <a:lnTo>
                    <a:pt x="22519" y="142739"/>
                  </a:lnTo>
                  <a:lnTo>
                    <a:pt x="12700" y="215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9671918" y="6019800"/>
              <a:ext cx="129594" cy="215520"/>
            </a:xfrm>
            <a:custGeom>
              <a:avLst/>
              <a:gdLst/>
              <a:ahLst/>
              <a:cxnLst/>
              <a:rect l="0" t="0" r="0" b="0"/>
              <a:pathLst>
                <a:path w="129594" h="215520">
                  <a:moveTo>
                    <a:pt x="68982" y="0"/>
                  </a:moveTo>
                  <a:lnTo>
                    <a:pt x="48756" y="20225"/>
                  </a:lnTo>
                  <a:lnTo>
                    <a:pt x="41386" y="30417"/>
                  </a:lnTo>
                  <a:lnTo>
                    <a:pt x="35063" y="41445"/>
                  </a:lnTo>
                  <a:lnTo>
                    <a:pt x="29436" y="53030"/>
                  </a:lnTo>
                  <a:lnTo>
                    <a:pt x="24273" y="66397"/>
                  </a:lnTo>
                  <a:lnTo>
                    <a:pt x="19420" y="80954"/>
                  </a:lnTo>
                  <a:lnTo>
                    <a:pt x="10266" y="110768"/>
                  </a:lnTo>
                  <a:lnTo>
                    <a:pt x="1493" y="138130"/>
                  </a:lnTo>
                  <a:lnTo>
                    <a:pt x="0" y="152764"/>
                  </a:lnTo>
                  <a:lnTo>
                    <a:pt x="417" y="168165"/>
                  </a:lnTo>
                  <a:lnTo>
                    <a:pt x="2105" y="184077"/>
                  </a:lnTo>
                  <a:lnTo>
                    <a:pt x="7464" y="196095"/>
                  </a:lnTo>
                  <a:lnTo>
                    <a:pt x="15270" y="205519"/>
                  </a:lnTo>
                  <a:lnTo>
                    <a:pt x="24707" y="213212"/>
                  </a:lnTo>
                  <a:lnTo>
                    <a:pt x="33821" y="215519"/>
                  </a:lnTo>
                  <a:lnTo>
                    <a:pt x="42719" y="214235"/>
                  </a:lnTo>
                  <a:lnTo>
                    <a:pt x="51473" y="210556"/>
                  </a:lnTo>
                  <a:lnTo>
                    <a:pt x="61542" y="205282"/>
                  </a:lnTo>
                  <a:lnTo>
                    <a:pt x="72488" y="198944"/>
                  </a:lnTo>
                  <a:lnTo>
                    <a:pt x="84019" y="191896"/>
                  </a:lnTo>
                  <a:lnTo>
                    <a:pt x="93118" y="182964"/>
                  </a:lnTo>
                  <a:lnTo>
                    <a:pt x="100594" y="172775"/>
                  </a:lnTo>
                  <a:lnTo>
                    <a:pt x="106990" y="161750"/>
                  </a:lnTo>
                  <a:lnTo>
                    <a:pt x="112665" y="150166"/>
                  </a:lnTo>
                  <a:lnTo>
                    <a:pt x="117859" y="138210"/>
                  </a:lnTo>
                  <a:lnTo>
                    <a:pt x="122733" y="126007"/>
                  </a:lnTo>
                  <a:lnTo>
                    <a:pt x="125983" y="112227"/>
                  </a:lnTo>
                  <a:lnTo>
                    <a:pt x="128149" y="97395"/>
                  </a:lnTo>
                  <a:lnTo>
                    <a:pt x="129593" y="81863"/>
                  </a:lnTo>
                  <a:lnTo>
                    <a:pt x="127734" y="68686"/>
                  </a:lnTo>
                  <a:lnTo>
                    <a:pt x="123672" y="57080"/>
                  </a:lnTo>
                  <a:lnTo>
                    <a:pt x="118141" y="46520"/>
                  </a:lnTo>
                  <a:lnTo>
                    <a:pt x="111632" y="36657"/>
                  </a:lnTo>
                  <a:lnTo>
                    <a:pt x="104472" y="27261"/>
                  </a:lnTo>
                  <a:lnTo>
                    <a:pt x="96875" y="18174"/>
                  </a:lnTo>
                  <a:lnTo>
                    <a:pt x="87577" y="14938"/>
                  </a:lnTo>
                  <a:lnTo>
                    <a:pt x="77145" y="15603"/>
                  </a:lnTo>
                  <a:lnTo>
                    <a:pt x="30882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9563100" y="5791200"/>
              <a:ext cx="38101" cy="203201"/>
            </a:xfrm>
            <a:custGeom>
              <a:avLst/>
              <a:gdLst/>
              <a:ahLst/>
              <a:cxnLst/>
              <a:rect l="0" t="0" r="0" b="0"/>
              <a:pathLst>
                <a:path w="38101" h="203201">
                  <a:moveTo>
                    <a:pt x="38100" y="0"/>
                  </a:moveTo>
                  <a:lnTo>
                    <a:pt x="20423" y="53030"/>
                  </a:lnTo>
                  <a:lnTo>
                    <a:pt x="17849" y="67809"/>
                  </a:lnTo>
                  <a:lnTo>
                    <a:pt x="16132" y="84716"/>
                  </a:lnTo>
                  <a:lnTo>
                    <a:pt x="14988" y="103044"/>
                  </a:lnTo>
                  <a:lnTo>
                    <a:pt x="12814" y="119496"/>
                  </a:lnTo>
                  <a:lnTo>
                    <a:pt x="9954" y="134697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9385300" y="5854700"/>
              <a:ext cx="1" cy="152401"/>
            </a:xfrm>
            <a:custGeom>
              <a:avLst/>
              <a:gdLst/>
              <a:ahLst/>
              <a:cxnLst/>
              <a:rect l="0" t="0" r="0" b="0"/>
              <a:pathLst>
                <a:path w="1" h="152401">
                  <a:moveTo>
                    <a:pt x="0" y="0"/>
                  </a:move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9197447" y="5842000"/>
              <a:ext cx="10054" cy="114301"/>
            </a:xfrm>
            <a:custGeom>
              <a:avLst/>
              <a:gdLst/>
              <a:ahLst/>
              <a:cxnLst/>
              <a:rect l="0" t="0" r="0" b="0"/>
              <a:pathLst>
                <a:path w="10054" h="114301">
                  <a:moveTo>
                    <a:pt x="10053" y="0"/>
                  </a:moveTo>
                  <a:lnTo>
                    <a:pt x="3311" y="20225"/>
                  </a:lnTo>
                  <a:lnTo>
                    <a:pt x="1324" y="31828"/>
                  </a:lnTo>
                  <a:lnTo>
                    <a:pt x="0" y="45208"/>
                  </a:lnTo>
                  <a:lnTo>
                    <a:pt x="10053" y="114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8940800" y="5854700"/>
              <a:ext cx="38101" cy="203201"/>
            </a:xfrm>
            <a:custGeom>
              <a:avLst/>
              <a:gdLst/>
              <a:ahLst/>
              <a:cxnLst/>
              <a:rect l="0" t="0" r="0" b="0"/>
              <a:pathLst>
                <a:path w="38101" h="203201">
                  <a:moveTo>
                    <a:pt x="0" y="0"/>
                  </a:moveTo>
                  <a:lnTo>
                    <a:pt x="6741" y="26967"/>
                  </a:lnTo>
                  <a:lnTo>
                    <a:pt x="10138" y="39145"/>
                  </a:lnTo>
                  <a:lnTo>
                    <a:pt x="21662" y="77920"/>
                  </a:lnTo>
                  <a:lnTo>
                    <a:pt x="29853" y="108479"/>
                  </a:lnTo>
                  <a:lnTo>
                    <a:pt x="32601" y="124530"/>
                  </a:lnTo>
                  <a:lnTo>
                    <a:pt x="34435" y="140876"/>
                  </a:lnTo>
                  <a:lnTo>
                    <a:pt x="38100" y="203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8826500" y="6172200"/>
              <a:ext cx="63501" cy="25401"/>
            </a:xfrm>
            <a:custGeom>
              <a:avLst/>
              <a:gdLst/>
              <a:ahLst/>
              <a:cxnLst/>
              <a:rect l="0" t="0" r="0" b="0"/>
              <a:pathLst>
                <a:path w="63501" h="25401">
                  <a:moveTo>
                    <a:pt x="0" y="25400"/>
                  </a:moveTo>
                  <a:lnTo>
                    <a:pt x="11289" y="21637"/>
                  </a:ln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9017000" y="6121400"/>
              <a:ext cx="1" cy="127001"/>
            </a:xfrm>
            <a:custGeom>
              <a:avLst/>
              <a:gdLst/>
              <a:ahLst/>
              <a:cxnLst/>
              <a:rect l="0" t="0" r="0" b="0"/>
              <a:pathLst>
                <a:path w="1" h="127001">
                  <a:moveTo>
                    <a:pt x="0" y="0"/>
                  </a:move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8737600" y="5854700"/>
              <a:ext cx="12701" cy="203201"/>
            </a:xfrm>
            <a:custGeom>
              <a:avLst/>
              <a:gdLst/>
              <a:ahLst/>
              <a:cxnLst/>
              <a:rect l="0" t="0" r="0" b="0"/>
              <a:pathLst>
                <a:path w="12701" h="203201">
                  <a:moveTo>
                    <a:pt x="12700" y="0"/>
                  </a:moveTo>
                  <a:lnTo>
                    <a:pt x="12700" y="70706"/>
                  </a:lnTo>
                  <a:lnTo>
                    <a:pt x="11289" y="86648"/>
                  </a:lnTo>
                  <a:lnTo>
                    <a:pt x="8937" y="102921"/>
                  </a:lnTo>
                  <a:lnTo>
                    <a:pt x="5958" y="119414"/>
                  </a:lnTo>
                  <a:lnTo>
                    <a:pt x="3971" y="136054"/>
                  </a:lnTo>
                  <a:lnTo>
                    <a:pt x="2647" y="152791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8547100" y="5905500"/>
              <a:ext cx="12701" cy="190501"/>
            </a:xfrm>
            <a:custGeom>
              <a:avLst/>
              <a:gdLst/>
              <a:ahLst/>
              <a:cxnLst/>
              <a:rect l="0" t="0" r="0" b="0"/>
              <a:pathLst>
                <a:path w="12701" h="190501">
                  <a:moveTo>
                    <a:pt x="12700" y="0"/>
                  </a:moveTo>
                  <a:lnTo>
                    <a:pt x="5958" y="20225"/>
                  </a:lnTo>
                  <a:lnTo>
                    <a:pt x="3971" y="31828"/>
                  </a:lnTo>
                  <a:lnTo>
                    <a:pt x="2647" y="45208"/>
                  </a:lnTo>
                  <a:lnTo>
                    <a:pt x="1765" y="59771"/>
                  </a:lnTo>
                  <a:lnTo>
                    <a:pt x="784" y="94769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8343900" y="5867400"/>
              <a:ext cx="25401" cy="152401"/>
            </a:xfrm>
            <a:custGeom>
              <a:avLst/>
              <a:gdLst/>
              <a:ahLst/>
              <a:cxnLst/>
              <a:rect l="0" t="0" r="0" b="0"/>
              <a:pathLst>
                <a:path w="25401" h="152401">
                  <a:moveTo>
                    <a:pt x="25400" y="0"/>
                  </a:moveTo>
                  <a:lnTo>
                    <a:pt x="18658" y="20225"/>
                  </a:lnTo>
                  <a:lnTo>
                    <a:pt x="16671" y="33239"/>
                  </a:lnTo>
                  <a:lnTo>
                    <a:pt x="15347" y="48970"/>
                  </a:lnTo>
                  <a:lnTo>
                    <a:pt x="14465" y="66513"/>
                  </a:lnTo>
                  <a:lnTo>
                    <a:pt x="12465" y="83853"/>
                  </a:lnTo>
                  <a:lnTo>
                    <a:pt x="9721" y="101057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8128000" y="5905500"/>
              <a:ext cx="25401" cy="101601"/>
            </a:xfrm>
            <a:custGeom>
              <a:avLst/>
              <a:gdLst/>
              <a:ahLst/>
              <a:cxnLst/>
              <a:rect l="0" t="0" r="0" b="0"/>
              <a:pathLst>
                <a:path w="25401" h="101601">
                  <a:moveTo>
                    <a:pt x="25400" y="0"/>
                  </a:moveTo>
                  <a:lnTo>
                    <a:pt x="18658" y="20225"/>
                  </a:lnTo>
                  <a:lnTo>
                    <a:pt x="16671" y="31828"/>
                  </a:lnTo>
                  <a:lnTo>
                    <a:pt x="15347" y="45208"/>
                  </a:lnTo>
                  <a:lnTo>
                    <a:pt x="0" y="101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7924800" y="6235700"/>
              <a:ext cx="76201" cy="25401"/>
            </a:xfrm>
            <a:custGeom>
              <a:avLst/>
              <a:gdLst/>
              <a:ahLst/>
              <a:cxnLst/>
              <a:rect l="0" t="0" r="0" b="0"/>
              <a:pathLst>
                <a:path w="76201" h="25401">
                  <a:moveTo>
                    <a:pt x="0" y="25400"/>
                  </a:move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8050702" y="6165458"/>
              <a:ext cx="111600" cy="260743"/>
            </a:xfrm>
            <a:custGeom>
              <a:avLst/>
              <a:gdLst/>
              <a:ahLst/>
              <a:cxnLst/>
              <a:rect l="0" t="0" r="0" b="0"/>
              <a:pathLst>
                <a:path w="111600" h="260743">
                  <a:moveTo>
                    <a:pt x="26498" y="6742"/>
                  </a:moveTo>
                  <a:lnTo>
                    <a:pt x="46723" y="0"/>
                  </a:lnTo>
                  <a:lnTo>
                    <a:pt x="56915" y="836"/>
                  </a:lnTo>
                  <a:lnTo>
                    <a:pt x="67943" y="4216"/>
                  </a:lnTo>
                  <a:lnTo>
                    <a:pt x="79528" y="9291"/>
                  </a:lnTo>
                  <a:lnTo>
                    <a:pt x="88662" y="16908"/>
                  </a:lnTo>
                  <a:lnTo>
                    <a:pt x="96163" y="26219"/>
                  </a:lnTo>
                  <a:lnTo>
                    <a:pt x="102574" y="36659"/>
                  </a:lnTo>
                  <a:lnTo>
                    <a:pt x="106848" y="49265"/>
                  </a:lnTo>
                  <a:lnTo>
                    <a:pt x="109699" y="63313"/>
                  </a:lnTo>
                  <a:lnTo>
                    <a:pt x="111599" y="78322"/>
                  </a:lnTo>
                  <a:lnTo>
                    <a:pt x="111454" y="92562"/>
                  </a:lnTo>
                  <a:lnTo>
                    <a:pt x="109946" y="106288"/>
                  </a:lnTo>
                  <a:lnTo>
                    <a:pt x="107530" y="119673"/>
                  </a:lnTo>
                  <a:lnTo>
                    <a:pt x="103097" y="131418"/>
                  </a:lnTo>
                  <a:lnTo>
                    <a:pt x="97319" y="142070"/>
                  </a:lnTo>
                  <a:lnTo>
                    <a:pt x="90646" y="151994"/>
                  </a:lnTo>
                  <a:lnTo>
                    <a:pt x="81962" y="161432"/>
                  </a:lnTo>
                  <a:lnTo>
                    <a:pt x="71941" y="170546"/>
                  </a:lnTo>
                  <a:lnTo>
                    <a:pt x="61026" y="179445"/>
                  </a:lnTo>
                  <a:lnTo>
                    <a:pt x="49517" y="183966"/>
                  </a:lnTo>
                  <a:lnTo>
                    <a:pt x="37611" y="185569"/>
                  </a:lnTo>
                  <a:lnTo>
                    <a:pt x="25439" y="185226"/>
                  </a:lnTo>
                  <a:lnTo>
                    <a:pt x="15914" y="180765"/>
                  </a:lnTo>
                  <a:lnTo>
                    <a:pt x="8153" y="173557"/>
                  </a:lnTo>
                  <a:lnTo>
                    <a:pt x="1568" y="164519"/>
                  </a:lnTo>
                  <a:lnTo>
                    <a:pt x="0" y="155671"/>
                  </a:lnTo>
                  <a:lnTo>
                    <a:pt x="1777" y="146950"/>
                  </a:lnTo>
                  <a:lnTo>
                    <a:pt x="5784" y="138314"/>
                  </a:lnTo>
                  <a:lnTo>
                    <a:pt x="14100" y="133967"/>
                  </a:lnTo>
                  <a:lnTo>
                    <a:pt x="25287" y="132481"/>
                  </a:lnTo>
                  <a:lnTo>
                    <a:pt x="38391" y="132901"/>
                  </a:lnTo>
                  <a:lnTo>
                    <a:pt x="48537" y="138826"/>
                  </a:lnTo>
                  <a:lnTo>
                    <a:pt x="56713" y="148420"/>
                  </a:lnTo>
                  <a:lnTo>
                    <a:pt x="63574" y="160460"/>
                  </a:lnTo>
                  <a:lnTo>
                    <a:pt x="69560" y="172721"/>
                  </a:lnTo>
                  <a:lnTo>
                    <a:pt x="74961" y="185128"/>
                  </a:lnTo>
                  <a:lnTo>
                    <a:pt x="89998" y="2607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7886700" y="5892800"/>
              <a:ext cx="12701" cy="165101"/>
            </a:xfrm>
            <a:custGeom>
              <a:avLst/>
              <a:gdLst/>
              <a:ahLst/>
              <a:cxnLst/>
              <a:rect l="0" t="0" r="0" b="0"/>
              <a:pathLst>
                <a:path w="12701" h="165101">
                  <a:moveTo>
                    <a:pt x="12700" y="0"/>
                  </a:moveTo>
                  <a:lnTo>
                    <a:pt x="12700" y="77448"/>
                  </a:lnTo>
                  <a:lnTo>
                    <a:pt x="11289" y="95376"/>
                  </a:lnTo>
                  <a:lnTo>
                    <a:pt x="8937" y="112973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7620000" y="5918200"/>
              <a:ext cx="12701" cy="139701"/>
            </a:xfrm>
            <a:custGeom>
              <a:avLst/>
              <a:gdLst/>
              <a:ahLst/>
              <a:cxnLst/>
              <a:rect l="0" t="0" r="0" b="0"/>
              <a:pathLst>
                <a:path w="12701" h="139701">
                  <a:moveTo>
                    <a:pt x="12700" y="0"/>
                  </a:moveTo>
                  <a:lnTo>
                    <a:pt x="5958" y="20225"/>
                  </a:lnTo>
                  <a:lnTo>
                    <a:pt x="3971" y="31828"/>
                  </a:lnTo>
                  <a:lnTo>
                    <a:pt x="2647" y="45208"/>
                  </a:lnTo>
                  <a:lnTo>
                    <a:pt x="1765" y="59771"/>
                  </a:lnTo>
                  <a:lnTo>
                    <a:pt x="784" y="91006"/>
                  </a:ln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7454900" y="5867400"/>
              <a:ext cx="25401" cy="152401"/>
            </a:xfrm>
            <a:custGeom>
              <a:avLst/>
              <a:gdLst/>
              <a:ahLst/>
              <a:cxnLst/>
              <a:rect l="0" t="0" r="0" b="0"/>
              <a:pathLst>
                <a:path w="25401" h="152401">
                  <a:moveTo>
                    <a:pt x="25400" y="0"/>
                  </a:moveTo>
                  <a:lnTo>
                    <a:pt x="11915" y="20225"/>
                  </a:lnTo>
                  <a:lnTo>
                    <a:pt x="7943" y="33239"/>
                  </a:lnTo>
                  <a:lnTo>
                    <a:pt x="5295" y="48970"/>
                  </a:lnTo>
                  <a:lnTo>
                    <a:pt x="3530" y="66513"/>
                  </a:lnTo>
                  <a:lnTo>
                    <a:pt x="2353" y="83853"/>
                  </a:lnTo>
                  <a:lnTo>
                    <a:pt x="1568" y="101057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7226300" y="5905500"/>
              <a:ext cx="12701" cy="50801"/>
            </a:xfrm>
            <a:custGeom>
              <a:avLst/>
              <a:gdLst/>
              <a:ahLst/>
              <a:cxnLst/>
              <a:rect l="0" t="0" r="0" b="0"/>
              <a:pathLst>
                <a:path w="12701" h="50801">
                  <a:moveTo>
                    <a:pt x="12700" y="0"/>
                  </a:move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7048500" y="6235700"/>
              <a:ext cx="88901" cy="12701"/>
            </a:xfrm>
            <a:custGeom>
              <a:avLst/>
              <a:gdLst/>
              <a:ahLst/>
              <a:cxnLst/>
              <a:rect l="0" t="0" r="0" b="0"/>
              <a:pathLst>
                <a:path w="88901" h="12701">
                  <a:moveTo>
                    <a:pt x="0" y="12700"/>
                  </a:moveTo>
                  <a:lnTo>
                    <a:pt x="26968" y="12700"/>
                  </a:lnTo>
                  <a:lnTo>
                    <a:pt x="39144" y="11288"/>
                  </a:lnTo>
                  <a:lnTo>
                    <a:pt x="51496" y="8937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7289800" y="6154523"/>
              <a:ext cx="97646" cy="93878"/>
            </a:xfrm>
            <a:custGeom>
              <a:avLst/>
              <a:gdLst/>
              <a:ahLst/>
              <a:cxnLst/>
              <a:rect l="0" t="0" r="0" b="0"/>
              <a:pathLst>
                <a:path w="97646" h="93878">
                  <a:moveTo>
                    <a:pt x="0" y="17677"/>
                  </a:moveTo>
                  <a:lnTo>
                    <a:pt x="26968" y="10935"/>
                  </a:lnTo>
                  <a:lnTo>
                    <a:pt x="39144" y="7538"/>
                  </a:lnTo>
                  <a:lnTo>
                    <a:pt x="63964" y="0"/>
                  </a:lnTo>
                  <a:lnTo>
                    <a:pt x="73687" y="1659"/>
                  </a:lnTo>
                  <a:lnTo>
                    <a:pt x="81580" y="6998"/>
                  </a:lnTo>
                  <a:lnTo>
                    <a:pt x="88253" y="14791"/>
                  </a:lnTo>
                  <a:lnTo>
                    <a:pt x="92702" y="25631"/>
                  </a:lnTo>
                  <a:lnTo>
                    <a:pt x="95668" y="38502"/>
                  </a:lnTo>
                  <a:lnTo>
                    <a:pt x="97645" y="52726"/>
                  </a:lnTo>
                  <a:lnTo>
                    <a:pt x="96141" y="65032"/>
                  </a:lnTo>
                  <a:lnTo>
                    <a:pt x="92316" y="76058"/>
                  </a:lnTo>
                  <a:lnTo>
                    <a:pt x="86944" y="86231"/>
                  </a:lnTo>
                  <a:lnTo>
                    <a:pt x="81951" y="91601"/>
                  </a:lnTo>
                  <a:lnTo>
                    <a:pt x="77212" y="93771"/>
                  </a:lnTo>
                  <a:lnTo>
                    <a:pt x="63500" y="938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7213600" y="6267058"/>
              <a:ext cx="176894" cy="159143"/>
            </a:xfrm>
            <a:custGeom>
              <a:avLst/>
              <a:gdLst/>
              <a:ahLst/>
              <a:cxnLst/>
              <a:rect l="0" t="0" r="0" b="0"/>
              <a:pathLst>
                <a:path w="176894" h="159143">
                  <a:moveTo>
                    <a:pt x="114300" y="6742"/>
                  </a:moveTo>
                  <a:lnTo>
                    <a:pt x="134525" y="0"/>
                  </a:lnTo>
                  <a:lnTo>
                    <a:pt x="144717" y="836"/>
                  </a:lnTo>
                  <a:lnTo>
                    <a:pt x="155745" y="4216"/>
                  </a:lnTo>
                  <a:lnTo>
                    <a:pt x="167330" y="9291"/>
                  </a:lnTo>
                  <a:lnTo>
                    <a:pt x="173642" y="18319"/>
                  </a:lnTo>
                  <a:lnTo>
                    <a:pt x="176438" y="29982"/>
                  </a:lnTo>
                  <a:lnTo>
                    <a:pt x="176893" y="43402"/>
                  </a:lnTo>
                  <a:lnTo>
                    <a:pt x="174373" y="56582"/>
                  </a:lnTo>
                  <a:lnTo>
                    <a:pt x="169871" y="69601"/>
                  </a:lnTo>
                  <a:lnTo>
                    <a:pt x="164047" y="82515"/>
                  </a:lnTo>
                  <a:lnTo>
                    <a:pt x="155931" y="93946"/>
                  </a:lnTo>
                  <a:lnTo>
                    <a:pt x="146287" y="104389"/>
                  </a:lnTo>
                  <a:lnTo>
                    <a:pt x="135625" y="114173"/>
                  </a:lnTo>
                  <a:lnTo>
                    <a:pt x="122872" y="122107"/>
                  </a:lnTo>
                  <a:lnTo>
                    <a:pt x="108725" y="128807"/>
                  </a:lnTo>
                  <a:lnTo>
                    <a:pt x="93650" y="134686"/>
                  </a:lnTo>
                  <a:lnTo>
                    <a:pt x="77955" y="140015"/>
                  </a:lnTo>
                  <a:lnTo>
                    <a:pt x="61848" y="144980"/>
                  </a:lnTo>
                  <a:lnTo>
                    <a:pt x="0" y="1591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7073900" y="5867400"/>
              <a:ext cx="25401" cy="215901"/>
            </a:xfrm>
            <a:custGeom>
              <a:avLst/>
              <a:gdLst/>
              <a:ahLst/>
              <a:cxnLst/>
              <a:rect l="0" t="0" r="0" b="0"/>
              <a:pathLst>
                <a:path w="25401" h="215901">
                  <a:moveTo>
                    <a:pt x="25400" y="0"/>
                  </a:moveTo>
                  <a:lnTo>
                    <a:pt x="11915" y="13484"/>
                  </a:lnTo>
                  <a:lnTo>
                    <a:pt x="7943" y="24511"/>
                  </a:lnTo>
                  <a:lnTo>
                    <a:pt x="5295" y="38918"/>
                  </a:lnTo>
                  <a:lnTo>
                    <a:pt x="3530" y="55579"/>
                  </a:lnTo>
                  <a:lnTo>
                    <a:pt x="3764" y="70919"/>
                  </a:lnTo>
                  <a:lnTo>
                    <a:pt x="5332" y="85379"/>
                  </a:lnTo>
                  <a:lnTo>
                    <a:pt x="7787" y="99253"/>
                  </a:lnTo>
                  <a:lnTo>
                    <a:pt x="8014" y="114146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6870700" y="5867400"/>
              <a:ext cx="25401" cy="190501"/>
            </a:xfrm>
            <a:custGeom>
              <a:avLst/>
              <a:gdLst/>
              <a:ahLst/>
              <a:cxnLst/>
              <a:rect l="0" t="0" r="0" b="0"/>
              <a:pathLst>
                <a:path w="25401" h="190501">
                  <a:moveTo>
                    <a:pt x="25400" y="0"/>
                  </a:moveTo>
                  <a:lnTo>
                    <a:pt x="25400" y="26967"/>
                  </a:lnTo>
                  <a:lnTo>
                    <a:pt x="23989" y="40556"/>
                  </a:lnTo>
                  <a:lnTo>
                    <a:pt x="21637" y="55260"/>
                  </a:lnTo>
                  <a:lnTo>
                    <a:pt x="18658" y="70706"/>
                  </a:lnTo>
                  <a:lnTo>
                    <a:pt x="11585" y="102921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6680200" y="5867400"/>
              <a:ext cx="38101" cy="190501"/>
            </a:xfrm>
            <a:custGeom>
              <a:avLst/>
              <a:gdLst/>
              <a:ahLst/>
              <a:cxnLst/>
              <a:rect l="0" t="0" r="0" b="0"/>
              <a:pathLst>
                <a:path w="38101" h="190501">
                  <a:moveTo>
                    <a:pt x="38100" y="0"/>
                  </a:moveTo>
                  <a:lnTo>
                    <a:pt x="20423" y="53030"/>
                  </a:lnTo>
                  <a:lnTo>
                    <a:pt x="17849" y="66397"/>
                  </a:lnTo>
                  <a:lnTo>
                    <a:pt x="16132" y="80954"/>
                  </a:lnTo>
                  <a:lnTo>
                    <a:pt x="14988" y="96302"/>
                  </a:lnTo>
                  <a:lnTo>
                    <a:pt x="12814" y="110768"/>
                  </a:lnTo>
                  <a:lnTo>
                    <a:pt x="9954" y="124645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6502400" y="5880100"/>
              <a:ext cx="12701" cy="76201"/>
            </a:xfrm>
            <a:custGeom>
              <a:avLst/>
              <a:gdLst/>
              <a:ahLst/>
              <a:cxnLst/>
              <a:rect l="0" t="0" r="0" b="0"/>
              <a:pathLst>
                <a:path w="12701" h="76201">
                  <a:moveTo>
                    <a:pt x="12700" y="0"/>
                  </a:moveTo>
                  <a:lnTo>
                    <a:pt x="8937" y="11288"/>
                  </a:lnTo>
                  <a:lnTo>
                    <a:pt x="0" y="76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6299200" y="6235700"/>
              <a:ext cx="101601" cy="25401"/>
            </a:xfrm>
            <a:custGeom>
              <a:avLst/>
              <a:gdLst/>
              <a:ahLst/>
              <a:cxnLst/>
              <a:rect l="0" t="0" r="0" b="0"/>
              <a:pathLst>
                <a:path w="101601" h="25401">
                  <a:moveTo>
                    <a:pt x="0" y="25400"/>
                  </a:moveTo>
                  <a:lnTo>
                    <a:pt x="20225" y="18658"/>
                  </a:lnTo>
                  <a:lnTo>
                    <a:pt x="31828" y="16672"/>
                  </a:lnTo>
                  <a:lnTo>
                    <a:pt x="45208" y="15347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6434446" y="6146800"/>
              <a:ext cx="67955" cy="114301"/>
            </a:xfrm>
            <a:custGeom>
              <a:avLst/>
              <a:gdLst/>
              <a:ahLst/>
              <a:cxnLst/>
              <a:rect l="0" t="0" r="0" b="0"/>
              <a:pathLst>
                <a:path w="67955" h="114301">
                  <a:moveTo>
                    <a:pt x="29854" y="0"/>
                  </a:moveTo>
                  <a:lnTo>
                    <a:pt x="0" y="89560"/>
                  </a:lnTo>
                  <a:lnTo>
                    <a:pt x="74" y="94985"/>
                  </a:lnTo>
                  <a:lnTo>
                    <a:pt x="2945" y="95779"/>
                  </a:lnTo>
                  <a:lnTo>
                    <a:pt x="7681" y="93486"/>
                  </a:lnTo>
                  <a:lnTo>
                    <a:pt x="15072" y="94779"/>
                  </a:lnTo>
                  <a:lnTo>
                    <a:pt x="24233" y="98464"/>
                  </a:lnTo>
                  <a:lnTo>
                    <a:pt x="67954" y="114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6489700" y="6172200"/>
              <a:ext cx="25401" cy="254001"/>
            </a:xfrm>
            <a:custGeom>
              <a:avLst/>
              <a:gdLst/>
              <a:ahLst/>
              <a:cxnLst/>
              <a:rect l="0" t="0" r="0" b="0"/>
              <a:pathLst>
                <a:path w="25401" h="254001">
                  <a:moveTo>
                    <a:pt x="25400" y="0"/>
                  </a:moveTo>
                  <a:lnTo>
                    <a:pt x="18658" y="20225"/>
                  </a:lnTo>
                  <a:lnTo>
                    <a:pt x="16671" y="33239"/>
                  </a:lnTo>
                  <a:lnTo>
                    <a:pt x="15347" y="48970"/>
                  </a:lnTo>
                  <a:lnTo>
                    <a:pt x="14465" y="66513"/>
                  </a:lnTo>
                  <a:lnTo>
                    <a:pt x="12465" y="83853"/>
                  </a:lnTo>
                  <a:lnTo>
                    <a:pt x="9721" y="101057"/>
                  </a:lnTo>
                  <a:lnTo>
                    <a:pt x="6480" y="118171"/>
                  </a:lnTo>
                  <a:lnTo>
                    <a:pt x="4320" y="135225"/>
                  </a:lnTo>
                  <a:lnTo>
                    <a:pt x="2880" y="152239"/>
                  </a:lnTo>
                  <a:lnTo>
                    <a:pt x="1920" y="169226"/>
                  </a:lnTo>
                  <a:lnTo>
                    <a:pt x="853" y="203152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6261100" y="5829300"/>
              <a:ext cx="12701" cy="190501"/>
            </a:xfrm>
            <a:custGeom>
              <a:avLst/>
              <a:gdLst/>
              <a:ahLst/>
              <a:cxnLst/>
              <a:rect l="0" t="0" r="0" b="0"/>
              <a:pathLst>
                <a:path w="12701" h="190501">
                  <a:moveTo>
                    <a:pt x="12700" y="0"/>
                  </a:moveTo>
                  <a:lnTo>
                    <a:pt x="5958" y="20225"/>
                  </a:lnTo>
                  <a:lnTo>
                    <a:pt x="3972" y="31828"/>
                  </a:lnTo>
                  <a:lnTo>
                    <a:pt x="2647" y="45208"/>
                  </a:lnTo>
                  <a:lnTo>
                    <a:pt x="1765" y="59771"/>
                  </a:lnTo>
                  <a:lnTo>
                    <a:pt x="784" y="91006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6019800" y="5880100"/>
              <a:ext cx="25401" cy="177801"/>
            </a:xfrm>
            <a:custGeom>
              <a:avLst/>
              <a:gdLst/>
              <a:ahLst/>
              <a:cxnLst/>
              <a:rect l="0" t="0" r="0" b="0"/>
              <a:pathLst>
                <a:path w="25401" h="177801">
                  <a:moveTo>
                    <a:pt x="25400" y="0"/>
                  </a:moveTo>
                  <a:lnTo>
                    <a:pt x="18658" y="20225"/>
                  </a:lnTo>
                  <a:lnTo>
                    <a:pt x="16672" y="31828"/>
                  </a:lnTo>
                  <a:lnTo>
                    <a:pt x="15347" y="45208"/>
                  </a:lnTo>
                  <a:lnTo>
                    <a:pt x="14465" y="59771"/>
                  </a:lnTo>
                  <a:lnTo>
                    <a:pt x="12465" y="73714"/>
                  </a:lnTo>
                  <a:lnTo>
                    <a:pt x="9721" y="87242"/>
                  </a:lnTo>
                  <a:lnTo>
                    <a:pt x="6480" y="100495"/>
                  </a:lnTo>
                  <a:lnTo>
                    <a:pt x="4320" y="114974"/>
                  </a:lnTo>
                  <a:lnTo>
                    <a:pt x="2880" y="130272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5867400" y="5905500"/>
              <a:ext cx="38101" cy="190501"/>
            </a:xfrm>
            <a:custGeom>
              <a:avLst/>
              <a:gdLst/>
              <a:ahLst/>
              <a:cxnLst/>
              <a:rect l="0" t="0" r="0" b="0"/>
              <a:pathLst>
                <a:path w="38101" h="190501">
                  <a:moveTo>
                    <a:pt x="38100" y="0"/>
                  </a:moveTo>
                  <a:lnTo>
                    <a:pt x="31358" y="20225"/>
                  </a:lnTo>
                  <a:lnTo>
                    <a:pt x="29372" y="31828"/>
                  </a:lnTo>
                  <a:lnTo>
                    <a:pt x="28047" y="45208"/>
                  </a:lnTo>
                  <a:lnTo>
                    <a:pt x="27165" y="59771"/>
                  </a:lnTo>
                  <a:lnTo>
                    <a:pt x="25165" y="73714"/>
                  </a:lnTo>
                  <a:lnTo>
                    <a:pt x="22421" y="87242"/>
                  </a:lnTo>
                  <a:lnTo>
                    <a:pt x="19180" y="100495"/>
                  </a:lnTo>
                  <a:lnTo>
                    <a:pt x="15609" y="113563"/>
                  </a:lnTo>
                  <a:lnTo>
                    <a:pt x="11817" y="126508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5689600" y="5905500"/>
              <a:ext cx="38101" cy="152401"/>
            </a:xfrm>
            <a:custGeom>
              <a:avLst/>
              <a:gdLst/>
              <a:ahLst/>
              <a:cxnLst/>
              <a:rect l="0" t="0" r="0" b="0"/>
              <a:pathLst>
                <a:path w="38101" h="152401">
                  <a:moveTo>
                    <a:pt x="38100" y="0"/>
                  </a:moveTo>
                  <a:lnTo>
                    <a:pt x="20423" y="53030"/>
                  </a:lnTo>
                  <a:lnTo>
                    <a:pt x="17848" y="66397"/>
                  </a:lnTo>
                  <a:lnTo>
                    <a:pt x="16132" y="80954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5537200" y="6223000"/>
              <a:ext cx="88901" cy="1"/>
            </a:xfrm>
            <a:custGeom>
              <a:avLst/>
              <a:gdLst/>
              <a:ahLst/>
              <a:cxnLst/>
              <a:rect l="0" t="0" r="0" b="0"/>
              <a:pathLst>
                <a:path w="88901" h="1">
                  <a:moveTo>
                    <a:pt x="0" y="0"/>
                  </a:move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5673868" y="6146800"/>
              <a:ext cx="124375" cy="304801"/>
            </a:xfrm>
            <a:custGeom>
              <a:avLst/>
              <a:gdLst/>
              <a:ahLst/>
              <a:cxnLst/>
              <a:rect l="0" t="0" r="0" b="0"/>
              <a:pathLst>
                <a:path w="124375" h="304801">
                  <a:moveTo>
                    <a:pt x="117332" y="0"/>
                  </a:moveTo>
                  <a:lnTo>
                    <a:pt x="97106" y="13484"/>
                  </a:lnTo>
                  <a:lnTo>
                    <a:pt x="86914" y="16045"/>
                  </a:lnTo>
                  <a:lnTo>
                    <a:pt x="75887" y="16340"/>
                  </a:lnTo>
                  <a:lnTo>
                    <a:pt x="64302" y="15127"/>
                  </a:lnTo>
                  <a:lnTo>
                    <a:pt x="52345" y="12906"/>
                  </a:lnTo>
                  <a:lnTo>
                    <a:pt x="40140" y="10015"/>
                  </a:lnTo>
                  <a:lnTo>
                    <a:pt x="27771" y="6677"/>
                  </a:lnTo>
                  <a:lnTo>
                    <a:pt x="18113" y="8684"/>
                  </a:lnTo>
                  <a:lnTo>
                    <a:pt x="10264" y="14256"/>
                  </a:lnTo>
                  <a:lnTo>
                    <a:pt x="3620" y="22204"/>
                  </a:lnTo>
                  <a:lnTo>
                    <a:pt x="601" y="31736"/>
                  </a:lnTo>
                  <a:lnTo>
                    <a:pt x="0" y="42324"/>
                  </a:lnTo>
                  <a:lnTo>
                    <a:pt x="1011" y="53616"/>
                  </a:lnTo>
                  <a:lnTo>
                    <a:pt x="1684" y="66788"/>
                  </a:lnTo>
                  <a:lnTo>
                    <a:pt x="2433" y="96476"/>
                  </a:lnTo>
                  <a:lnTo>
                    <a:pt x="5455" y="103828"/>
                  </a:lnTo>
                  <a:lnTo>
                    <a:pt x="10292" y="105907"/>
                  </a:lnTo>
                  <a:lnTo>
                    <a:pt x="16338" y="104471"/>
                  </a:lnTo>
                  <a:lnTo>
                    <a:pt x="24603" y="102103"/>
                  </a:lnTo>
                  <a:lnTo>
                    <a:pt x="45074" y="95708"/>
                  </a:lnTo>
                  <a:lnTo>
                    <a:pt x="56460" y="96261"/>
                  </a:lnTo>
                  <a:lnTo>
                    <a:pt x="68284" y="99452"/>
                  </a:lnTo>
                  <a:lnTo>
                    <a:pt x="80400" y="104401"/>
                  </a:lnTo>
                  <a:lnTo>
                    <a:pt x="91299" y="111934"/>
                  </a:lnTo>
                  <a:lnTo>
                    <a:pt x="101388" y="121189"/>
                  </a:lnTo>
                  <a:lnTo>
                    <a:pt x="110936" y="131593"/>
                  </a:lnTo>
                  <a:lnTo>
                    <a:pt x="117301" y="145584"/>
                  </a:lnTo>
                  <a:lnTo>
                    <a:pt x="121545" y="161966"/>
                  </a:lnTo>
                  <a:lnTo>
                    <a:pt x="124374" y="179944"/>
                  </a:lnTo>
                  <a:lnTo>
                    <a:pt x="123437" y="196163"/>
                  </a:lnTo>
                  <a:lnTo>
                    <a:pt x="119991" y="211208"/>
                  </a:lnTo>
                  <a:lnTo>
                    <a:pt x="114871" y="225472"/>
                  </a:lnTo>
                  <a:lnTo>
                    <a:pt x="108636" y="237803"/>
                  </a:lnTo>
                  <a:lnTo>
                    <a:pt x="101656" y="248846"/>
                  </a:lnTo>
                  <a:lnTo>
                    <a:pt x="94182" y="259031"/>
                  </a:lnTo>
                  <a:lnTo>
                    <a:pt x="84965" y="268642"/>
                  </a:lnTo>
                  <a:lnTo>
                    <a:pt x="74587" y="277872"/>
                  </a:lnTo>
                  <a:lnTo>
                    <a:pt x="28432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5524500" y="5930900"/>
              <a:ext cx="38101" cy="165101"/>
            </a:xfrm>
            <a:custGeom>
              <a:avLst/>
              <a:gdLst/>
              <a:ahLst/>
              <a:cxnLst/>
              <a:rect l="0" t="0" r="0" b="0"/>
              <a:pathLst>
                <a:path w="38101" h="165101">
                  <a:moveTo>
                    <a:pt x="38100" y="0"/>
                  </a:moveTo>
                  <a:lnTo>
                    <a:pt x="31357" y="20225"/>
                  </a:lnTo>
                  <a:lnTo>
                    <a:pt x="27960" y="31828"/>
                  </a:lnTo>
                  <a:lnTo>
                    <a:pt x="16437" y="73714"/>
                  </a:lnTo>
                  <a:lnTo>
                    <a:pt x="12369" y="87242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5308600" y="5956300"/>
              <a:ext cx="38101" cy="139701"/>
            </a:xfrm>
            <a:custGeom>
              <a:avLst/>
              <a:gdLst/>
              <a:ahLst/>
              <a:cxnLst/>
              <a:rect l="0" t="0" r="0" b="0"/>
              <a:pathLst>
                <a:path w="38101" h="139701">
                  <a:moveTo>
                    <a:pt x="38100" y="0"/>
                  </a:moveTo>
                  <a:lnTo>
                    <a:pt x="24615" y="20225"/>
                  </a:lnTo>
                  <a:lnTo>
                    <a:pt x="20644" y="31828"/>
                  </a:lnTo>
                  <a:lnTo>
                    <a:pt x="17996" y="45208"/>
                  </a:lnTo>
                  <a:lnTo>
                    <a:pt x="16230" y="59771"/>
                  </a:lnTo>
                  <a:lnTo>
                    <a:pt x="13642" y="73714"/>
                  </a:lnTo>
                  <a:lnTo>
                    <a:pt x="10506" y="87242"/>
                  </a:ln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5143500" y="5981700"/>
              <a:ext cx="38101" cy="165101"/>
            </a:xfrm>
            <a:custGeom>
              <a:avLst/>
              <a:gdLst/>
              <a:ahLst/>
              <a:cxnLst/>
              <a:rect l="0" t="0" r="0" b="0"/>
              <a:pathLst>
                <a:path w="38101" h="165101">
                  <a:moveTo>
                    <a:pt x="38100" y="0"/>
                  </a:moveTo>
                  <a:lnTo>
                    <a:pt x="20423" y="53030"/>
                  </a:lnTo>
                  <a:lnTo>
                    <a:pt x="16437" y="67809"/>
                  </a:lnTo>
                  <a:lnTo>
                    <a:pt x="12369" y="84716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4991100" y="6007100"/>
              <a:ext cx="25401" cy="50801"/>
            </a:xfrm>
            <a:custGeom>
              <a:avLst/>
              <a:gdLst/>
              <a:ahLst/>
              <a:cxnLst/>
              <a:rect l="0" t="0" r="0" b="0"/>
              <a:pathLst>
                <a:path w="25401" h="50801">
                  <a:moveTo>
                    <a:pt x="25400" y="0"/>
                  </a:moveTo>
                  <a:lnTo>
                    <a:pt x="21637" y="11288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4953000" y="5981700"/>
              <a:ext cx="50801" cy="190501"/>
            </a:xfrm>
            <a:custGeom>
              <a:avLst/>
              <a:gdLst/>
              <a:ahLst/>
              <a:cxnLst/>
              <a:rect l="0" t="0" r="0" b="0"/>
              <a:pathLst>
                <a:path w="50801" h="190501">
                  <a:moveTo>
                    <a:pt x="50800" y="0"/>
                  </a:moveTo>
                  <a:lnTo>
                    <a:pt x="44057" y="20225"/>
                  </a:lnTo>
                  <a:lnTo>
                    <a:pt x="42071" y="31828"/>
                  </a:lnTo>
                  <a:lnTo>
                    <a:pt x="40747" y="45208"/>
                  </a:lnTo>
                  <a:lnTo>
                    <a:pt x="39865" y="59771"/>
                  </a:lnTo>
                  <a:lnTo>
                    <a:pt x="37865" y="75125"/>
                  </a:lnTo>
                  <a:lnTo>
                    <a:pt x="35121" y="91006"/>
                  </a:lnTo>
                  <a:lnTo>
                    <a:pt x="31880" y="107237"/>
                  </a:lnTo>
                  <a:lnTo>
                    <a:pt x="26898" y="122291"/>
                  </a:lnTo>
                  <a:lnTo>
                    <a:pt x="20754" y="13656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4826000" y="6362700"/>
              <a:ext cx="63501" cy="12701"/>
            </a:xfrm>
            <a:custGeom>
              <a:avLst/>
              <a:gdLst/>
              <a:ahLst/>
              <a:cxnLst/>
              <a:rect l="0" t="0" r="0" b="0"/>
              <a:pathLst>
                <a:path w="63501" h="12701">
                  <a:moveTo>
                    <a:pt x="0" y="0"/>
                  </a:moveTo>
                  <a:lnTo>
                    <a:pt x="11288" y="3762"/>
                  </a:lnTo>
                  <a:lnTo>
                    <a:pt x="635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4909242" y="6273800"/>
              <a:ext cx="114817" cy="355601"/>
            </a:xfrm>
            <a:custGeom>
              <a:avLst/>
              <a:gdLst/>
              <a:ahLst/>
              <a:cxnLst/>
              <a:rect l="0" t="0" r="0" b="0"/>
              <a:pathLst>
                <a:path w="114817" h="355601">
                  <a:moveTo>
                    <a:pt x="56458" y="0"/>
                  </a:moveTo>
                  <a:lnTo>
                    <a:pt x="38781" y="53030"/>
                  </a:lnTo>
                  <a:lnTo>
                    <a:pt x="34795" y="66397"/>
                  </a:lnTo>
                  <a:lnTo>
                    <a:pt x="22444" y="110768"/>
                  </a:lnTo>
                  <a:lnTo>
                    <a:pt x="14059" y="138130"/>
                  </a:lnTo>
                  <a:lnTo>
                    <a:pt x="1405" y="177335"/>
                  </a:lnTo>
                  <a:lnTo>
                    <a:pt x="0" y="191601"/>
                  </a:lnTo>
                  <a:lnTo>
                    <a:pt x="475" y="206755"/>
                  </a:lnTo>
                  <a:lnTo>
                    <a:pt x="2202" y="222503"/>
                  </a:lnTo>
                  <a:lnTo>
                    <a:pt x="6176" y="235825"/>
                  </a:lnTo>
                  <a:lnTo>
                    <a:pt x="11648" y="247528"/>
                  </a:lnTo>
                  <a:lnTo>
                    <a:pt x="18118" y="258151"/>
                  </a:lnTo>
                  <a:lnTo>
                    <a:pt x="26664" y="262412"/>
                  </a:lnTo>
                  <a:lnTo>
                    <a:pt x="36596" y="262430"/>
                  </a:lnTo>
                  <a:lnTo>
                    <a:pt x="47450" y="259620"/>
                  </a:lnTo>
                  <a:lnTo>
                    <a:pt x="57508" y="254924"/>
                  </a:lnTo>
                  <a:lnTo>
                    <a:pt x="67035" y="248972"/>
                  </a:lnTo>
                  <a:lnTo>
                    <a:pt x="76209" y="242181"/>
                  </a:lnTo>
                  <a:lnTo>
                    <a:pt x="85148" y="233420"/>
                  </a:lnTo>
                  <a:lnTo>
                    <a:pt x="93929" y="223347"/>
                  </a:lnTo>
                  <a:lnTo>
                    <a:pt x="102605" y="212398"/>
                  </a:lnTo>
                  <a:lnTo>
                    <a:pt x="108389" y="199454"/>
                  </a:lnTo>
                  <a:lnTo>
                    <a:pt x="112245" y="185180"/>
                  </a:lnTo>
                  <a:lnTo>
                    <a:pt x="114816" y="170020"/>
                  </a:lnTo>
                  <a:lnTo>
                    <a:pt x="112296" y="161324"/>
                  </a:lnTo>
                  <a:lnTo>
                    <a:pt x="106384" y="156938"/>
                  </a:lnTo>
                  <a:lnTo>
                    <a:pt x="98208" y="155425"/>
                  </a:lnTo>
                  <a:lnTo>
                    <a:pt x="89936" y="160061"/>
                  </a:lnTo>
                  <a:lnTo>
                    <a:pt x="81599" y="168796"/>
                  </a:lnTo>
                  <a:lnTo>
                    <a:pt x="73218" y="180264"/>
                  </a:lnTo>
                  <a:lnTo>
                    <a:pt x="66220" y="193554"/>
                  </a:lnTo>
                  <a:lnTo>
                    <a:pt x="60144" y="208058"/>
                  </a:lnTo>
                  <a:lnTo>
                    <a:pt x="54682" y="223372"/>
                  </a:lnTo>
                  <a:lnTo>
                    <a:pt x="48218" y="239225"/>
                  </a:lnTo>
                  <a:lnTo>
                    <a:pt x="41087" y="255439"/>
                  </a:lnTo>
                  <a:lnTo>
                    <a:pt x="33510" y="271892"/>
                  </a:lnTo>
                  <a:lnTo>
                    <a:pt x="28460" y="288506"/>
                  </a:lnTo>
                  <a:lnTo>
                    <a:pt x="25092" y="305226"/>
                  </a:lnTo>
                  <a:lnTo>
                    <a:pt x="18358" y="355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4" name="Freeform 203"/>
          <p:cNvSpPr/>
          <p:nvPr/>
        </p:nvSpPr>
        <p:spPr>
          <a:xfrm>
            <a:off x="5427702" y="5854700"/>
            <a:ext cx="185699" cy="234783"/>
          </a:xfrm>
          <a:custGeom>
            <a:avLst/>
            <a:gdLst/>
            <a:ahLst/>
            <a:cxnLst/>
            <a:rect l="0" t="0" r="0" b="0"/>
            <a:pathLst>
              <a:path w="185699" h="234783">
                <a:moveTo>
                  <a:pt x="185698" y="38100"/>
                </a:moveTo>
                <a:lnTo>
                  <a:pt x="172213" y="24615"/>
                </a:lnTo>
                <a:lnTo>
                  <a:pt x="162597" y="20644"/>
                </a:lnTo>
                <a:lnTo>
                  <a:pt x="150542" y="17995"/>
                </a:lnTo>
                <a:lnTo>
                  <a:pt x="136860" y="16230"/>
                </a:lnTo>
                <a:lnTo>
                  <a:pt x="123506" y="16464"/>
                </a:lnTo>
                <a:lnTo>
                  <a:pt x="110370" y="18032"/>
                </a:lnTo>
                <a:lnTo>
                  <a:pt x="97379" y="20488"/>
                </a:lnTo>
                <a:lnTo>
                  <a:pt x="85896" y="24947"/>
                </a:lnTo>
                <a:lnTo>
                  <a:pt x="75419" y="30742"/>
                </a:lnTo>
                <a:lnTo>
                  <a:pt x="65612" y="37428"/>
                </a:lnTo>
                <a:lnTo>
                  <a:pt x="56252" y="44707"/>
                </a:lnTo>
                <a:lnTo>
                  <a:pt x="47189" y="52382"/>
                </a:lnTo>
                <a:lnTo>
                  <a:pt x="38325" y="60321"/>
                </a:lnTo>
                <a:lnTo>
                  <a:pt x="29594" y="69847"/>
                </a:lnTo>
                <a:lnTo>
                  <a:pt x="20951" y="80431"/>
                </a:lnTo>
                <a:lnTo>
                  <a:pt x="12366" y="91721"/>
                </a:lnTo>
                <a:lnTo>
                  <a:pt x="6643" y="104892"/>
                </a:lnTo>
                <a:lnTo>
                  <a:pt x="2828" y="119316"/>
                </a:lnTo>
                <a:lnTo>
                  <a:pt x="284" y="134577"/>
                </a:lnTo>
                <a:lnTo>
                  <a:pt x="0" y="148985"/>
                </a:lnTo>
                <a:lnTo>
                  <a:pt x="1221" y="162823"/>
                </a:lnTo>
                <a:lnTo>
                  <a:pt x="3447" y="176282"/>
                </a:lnTo>
                <a:lnTo>
                  <a:pt x="6341" y="189488"/>
                </a:lnTo>
                <a:lnTo>
                  <a:pt x="9682" y="202525"/>
                </a:lnTo>
                <a:lnTo>
                  <a:pt x="13321" y="215450"/>
                </a:lnTo>
                <a:lnTo>
                  <a:pt x="21391" y="224066"/>
                </a:lnTo>
                <a:lnTo>
                  <a:pt x="32415" y="229811"/>
                </a:lnTo>
                <a:lnTo>
                  <a:pt x="45409" y="233640"/>
                </a:lnTo>
                <a:lnTo>
                  <a:pt x="58305" y="234782"/>
                </a:lnTo>
                <a:lnTo>
                  <a:pt x="71136" y="234132"/>
                </a:lnTo>
                <a:lnTo>
                  <a:pt x="83923" y="232288"/>
                </a:lnTo>
                <a:lnTo>
                  <a:pt x="95270" y="228236"/>
                </a:lnTo>
                <a:lnTo>
                  <a:pt x="105657" y="222713"/>
                </a:lnTo>
                <a:lnTo>
                  <a:pt x="115404" y="216209"/>
                </a:lnTo>
                <a:lnTo>
                  <a:pt x="124724" y="207639"/>
                </a:lnTo>
                <a:lnTo>
                  <a:pt x="133760" y="197692"/>
                </a:lnTo>
                <a:lnTo>
                  <a:pt x="142606" y="186828"/>
                </a:lnTo>
                <a:lnTo>
                  <a:pt x="149914" y="175352"/>
                </a:lnTo>
                <a:lnTo>
                  <a:pt x="156197" y="163468"/>
                </a:lnTo>
                <a:lnTo>
                  <a:pt x="161797" y="151312"/>
                </a:lnTo>
                <a:lnTo>
                  <a:pt x="166942" y="138974"/>
                </a:lnTo>
                <a:lnTo>
                  <a:pt x="171783" y="126516"/>
                </a:lnTo>
                <a:lnTo>
                  <a:pt x="176421" y="113977"/>
                </a:lnTo>
                <a:lnTo>
                  <a:pt x="179513" y="99973"/>
                </a:lnTo>
                <a:lnTo>
                  <a:pt x="181575" y="84994"/>
                </a:lnTo>
                <a:lnTo>
                  <a:pt x="182949" y="69362"/>
                </a:lnTo>
                <a:lnTo>
                  <a:pt x="181043" y="56119"/>
                </a:lnTo>
                <a:lnTo>
                  <a:pt x="176950" y="44468"/>
                </a:lnTo>
                <a:lnTo>
                  <a:pt x="171399" y="33878"/>
                </a:lnTo>
                <a:lnTo>
                  <a:pt x="163465" y="25408"/>
                </a:lnTo>
                <a:lnTo>
                  <a:pt x="153943" y="18350"/>
                </a:lnTo>
                <a:lnTo>
                  <a:pt x="10949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5433336" y="5905500"/>
            <a:ext cx="151384" cy="162383"/>
          </a:xfrm>
          <a:custGeom>
            <a:avLst/>
            <a:gdLst/>
            <a:ahLst/>
            <a:cxnLst/>
            <a:rect l="0" t="0" r="0" b="0"/>
            <a:pathLst>
              <a:path w="151384" h="162383">
                <a:moveTo>
                  <a:pt x="91164" y="0"/>
                </a:moveTo>
                <a:lnTo>
                  <a:pt x="73487" y="53030"/>
                </a:lnTo>
                <a:lnTo>
                  <a:pt x="68090" y="64986"/>
                </a:lnTo>
                <a:lnTo>
                  <a:pt x="61670" y="77191"/>
                </a:lnTo>
                <a:lnTo>
                  <a:pt x="54568" y="89560"/>
                </a:lnTo>
                <a:lnTo>
                  <a:pt x="48422" y="102040"/>
                </a:lnTo>
                <a:lnTo>
                  <a:pt x="42914" y="114593"/>
                </a:lnTo>
                <a:lnTo>
                  <a:pt x="37830" y="127195"/>
                </a:lnTo>
                <a:lnTo>
                  <a:pt x="37264" y="131363"/>
                </a:lnTo>
                <a:lnTo>
                  <a:pt x="39708" y="129909"/>
                </a:lnTo>
                <a:lnTo>
                  <a:pt x="44160" y="124705"/>
                </a:lnTo>
                <a:lnTo>
                  <a:pt x="48539" y="117004"/>
                </a:lnTo>
                <a:lnTo>
                  <a:pt x="52869" y="107635"/>
                </a:lnTo>
                <a:lnTo>
                  <a:pt x="57167" y="97157"/>
                </a:lnTo>
                <a:lnTo>
                  <a:pt x="62855" y="87349"/>
                </a:lnTo>
                <a:lnTo>
                  <a:pt x="69469" y="77988"/>
                </a:lnTo>
                <a:lnTo>
                  <a:pt x="76700" y="68925"/>
                </a:lnTo>
                <a:lnTo>
                  <a:pt x="82933" y="58650"/>
                </a:lnTo>
                <a:lnTo>
                  <a:pt x="88499" y="47567"/>
                </a:lnTo>
                <a:lnTo>
                  <a:pt x="93620" y="35944"/>
                </a:lnTo>
                <a:lnTo>
                  <a:pt x="92801" y="31018"/>
                </a:lnTo>
                <a:lnTo>
                  <a:pt x="88022" y="30556"/>
                </a:lnTo>
                <a:lnTo>
                  <a:pt x="80603" y="33071"/>
                </a:lnTo>
                <a:lnTo>
                  <a:pt x="72834" y="37569"/>
                </a:lnTo>
                <a:lnTo>
                  <a:pt x="64833" y="43391"/>
                </a:lnTo>
                <a:lnTo>
                  <a:pt x="56676" y="50093"/>
                </a:lnTo>
                <a:lnTo>
                  <a:pt x="49828" y="58796"/>
                </a:lnTo>
                <a:lnTo>
                  <a:pt x="43850" y="68831"/>
                </a:lnTo>
                <a:lnTo>
                  <a:pt x="38455" y="79754"/>
                </a:lnTo>
                <a:lnTo>
                  <a:pt x="32036" y="89858"/>
                </a:lnTo>
                <a:lnTo>
                  <a:pt x="24933" y="99416"/>
                </a:lnTo>
                <a:lnTo>
                  <a:pt x="17377" y="108610"/>
                </a:lnTo>
                <a:lnTo>
                  <a:pt x="10928" y="120385"/>
                </a:lnTo>
                <a:lnTo>
                  <a:pt x="5218" y="133879"/>
                </a:lnTo>
                <a:lnTo>
                  <a:pt x="0" y="148519"/>
                </a:lnTo>
                <a:lnTo>
                  <a:pt x="754" y="156868"/>
                </a:lnTo>
                <a:lnTo>
                  <a:pt x="5490" y="161023"/>
                </a:lnTo>
                <a:lnTo>
                  <a:pt x="12881" y="162382"/>
                </a:lnTo>
                <a:lnTo>
                  <a:pt x="20631" y="160466"/>
                </a:lnTo>
                <a:lnTo>
                  <a:pt x="28620" y="156366"/>
                </a:lnTo>
                <a:lnTo>
                  <a:pt x="36768" y="150810"/>
                </a:lnTo>
                <a:lnTo>
                  <a:pt x="45022" y="144284"/>
                </a:lnTo>
                <a:lnTo>
                  <a:pt x="53347" y="137112"/>
                </a:lnTo>
                <a:lnTo>
                  <a:pt x="61719" y="129507"/>
                </a:lnTo>
                <a:lnTo>
                  <a:pt x="68712" y="120205"/>
                </a:lnTo>
                <a:lnTo>
                  <a:pt x="74785" y="109770"/>
                </a:lnTo>
                <a:lnTo>
                  <a:pt x="80244" y="98580"/>
                </a:lnTo>
                <a:lnTo>
                  <a:pt x="85295" y="86886"/>
                </a:lnTo>
                <a:lnTo>
                  <a:pt x="90074" y="74857"/>
                </a:lnTo>
                <a:lnTo>
                  <a:pt x="99146" y="50203"/>
                </a:lnTo>
                <a:lnTo>
                  <a:pt x="107881" y="25134"/>
                </a:lnTo>
                <a:lnTo>
                  <a:pt x="106542" y="18167"/>
                </a:lnTo>
                <a:lnTo>
                  <a:pt x="101416" y="14933"/>
                </a:lnTo>
                <a:lnTo>
                  <a:pt x="93765" y="14189"/>
                </a:lnTo>
                <a:lnTo>
                  <a:pt x="85843" y="17926"/>
                </a:lnTo>
                <a:lnTo>
                  <a:pt x="77738" y="24651"/>
                </a:lnTo>
                <a:lnTo>
                  <a:pt x="69513" y="33367"/>
                </a:lnTo>
                <a:lnTo>
                  <a:pt x="62619" y="43411"/>
                </a:lnTo>
                <a:lnTo>
                  <a:pt x="56612" y="54340"/>
                </a:lnTo>
                <a:lnTo>
                  <a:pt x="51195" y="65860"/>
                </a:lnTo>
                <a:lnTo>
                  <a:pt x="46174" y="77773"/>
                </a:lnTo>
                <a:lnTo>
                  <a:pt x="41415" y="89949"/>
                </a:lnTo>
                <a:lnTo>
                  <a:pt x="36831" y="102299"/>
                </a:lnTo>
                <a:lnTo>
                  <a:pt x="36597" y="113355"/>
                </a:lnTo>
                <a:lnTo>
                  <a:pt x="39264" y="123547"/>
                </a:lnTo>
                <a:lnTo>
                  <a:pt x="43864" y="133165"/>
                </a:lnTo>
                <a:lnTo>
                  <a:pt x="51164" y="136754"/>
                </a:lnTo>
                <a:lnTo>
                  <a:pt x="60264" y="136325"/>
                </a:lnTo>
                <a:lnTo>
                  <a:pt x="70564" y="133216"/>
                </a:lnTo>
                <a:lnTo>
                  <a:pt x="80253" y="128322"/>
                </a:lnTo>
                <a:lnTo>
                  <a:pt x="89534" y="122236"/>
                </a:lnTo>
                <a:lnTo>
                  <a:pt x="98544" y="115357"/>
                </a:lnTo>
                <a:lnTo>
                  <a:pt x="107373" y="107949"/>
                </a:lnTo>
                <a:lnTo>
                  <a:pt x="116081" y="100188"/>
                </a:lnTo>
                <a:lnTo>
                  <a:pt x="124708" y="92192"/>
                </a:lnTo>
                <a:lnTo>
                  <a:pt x="131871" y="82628"/>
                </a:lnTo>
                <a:lnTo>
                  <a:pt x="138058" y="72018"/>
                </a:lnTo>
                <a:lnTo>
                  <a:pt x="143593" y="60712"/>
                </a:lnTo>
                <a:lnTo>
                  <a:pt x="147283" y="47530"/>
                </a:lnTo>
                <a:lnTo>
                  <a:pt x="149743" y="33098"/>
                </a:lnTo>
                <a:lnTo>
                  <a:pt x="151383" y="17832"/>
                </a:lnTo>
                <a:lnTo>
                  <a:pt x="148243" y="9066"/>
                </a:lnTo>
                <a:lnTo>
                  <a:pt x="141917" y="4633"/>
                </a:lnTo>
                <a:lnTo>
                  <a:pt x="133466" y="3088"/>
                </a:lnTo>
                <a:lnTo>
                  <a:pt x="125009" y="4881"/>
                </a:lnTo>
                <a:lnTo>
                  <a:pt x="116550" y="8898"/>
                </a:lnTo>
                <a:lnTo>
                  <a:pt x="108088" y="14399"/>
                </a:lnTo>
                <a:lnTo>
                  <a:pt x="99624" y="20888"/>
                </a:lnTo>
                <a:lnTo>
                  <a:pt x="91159" y="28037"/>
                </a:lnTo>
                <a:lnTo>
                  <a:pt x="82694" y="35624"/>
                </a:lnTo>
                <a:lnTo>
                  <a:pt x="75639" y="46327"/>
                </a:lnTo>
                <a:lnTo>
                  <a:pt x="69525" y="59107"/>
                </a:lnTo>
                <a:lnTo>
                  <a:pt x="40364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8638972" y="5871976"/>
            <a:ext cx="191603" cy="237509"/>
          </a:xfrm>
          <a:custGeom>
            <a:avLst/>
            <a:gdLst/>
            <a:ahLst/>
            <a:cxnLst/>
            <a:rect l="0" t="0" r="0" b="0"/>
            <a:pathLst>
              <a:path w="191603" h="237509">
                <a:moveTo>
                  <a:pt x="162128" y="46224"/>
                </a:moveTo>
                <a:lnTo>
                  <a:pt x="126775" y="10870"/>
                </a:lnTo>
                <a:lnTo>
                  <a:pt x="115981" y="5721"/>
                </a:lnTo>
                <a:lnTo>
                  <a:pt x="103141" y="2289"/>
                </a:lnTo>
                <a:lnTo>
                  <a:pt x="88937" y="0"/>
                </a:lnTo>
                <a:lnTo>
                  <a:pt x="75234" y="1297"/>
                </a:lnTo>
                <a:lnTo>
                  <a:pt x="61865" y="4984"/>
                </a:lnTo>
                <a:lnTo>
                  <a:pt x="48719" y="10264"/>
                </a:lnTo>
                <a:lnTo>
                  <a:pt x="38544" y="18017"/>
                </a:lnTo>
                <a:lnTo>
                  <a:pt x="30349" y="27419"/>
                </a:lnTo>
                <a:lnTo>
                  <a:pt x="23475" y="37921"/>
                </a:lnTo>
                <a:lnTo>
                  <a:pt x="17482" y="49155"/>
                </a:lnTo>
                <a:lnTo>
                  <a:pt x="12075" y="60878"/>
                </a:lnTo>
                <a:lnTo>
                  <a:pt x="7059" y="72926"/>
                </a:lnTo>
                <a:lnTo>
                  <a:pt x="3715" y="86603"/>
                </a:lnTo>
                <a:lnTo>
                  <a:pt x="1486" y="101366"/>
                </a:lnTo>
                <a:lnTo>
                  <a:pt x="0" y="116852"/>
                </a:lnTo>
                <a:lnTo>
                  <a:pt x="420" y="132820"/>
                </a:lnTo>
                <a:lnTo>
                  <a:pt x="2112" y="149110"/>
                </a:lnTo>
                <a:lnTo>
                  <a:pt x="4650" y="165614"/>
                </a:lnTo>
                <a:lnTo>
                  <a:pt x="9165" y="179440"/>
                </a:lnTo>
                <a:lnTo>
                  <a:pt x="14997" y="191479"/>
                </a:lnTo>
                <a:lnTo>
                  <a:pt x="21707" y="202327"/>
                </a:lnTo>
                <a:lnTo>
                  <a:pt x="30414" y="212382"/>
                </a:lnTo>
                <a:lnTo>
                  <a:pt x="40451" y="221907"/>
                </a:lnTo>
                <a:lnTo>
                  <a:pt x="51377" y="231079"/>
                </a:lnTo>
                <a:lnTo>
                  <a:pt x="62894" y="235783"/>
                </a:lnTo>
                <a:lnTo>
                  <a:pt x="74805" y="237508"/>
                </a:lnTo>
                <a:lnTo>
                  <a:pt x="86979" y="237246"/>
                </a:lnTo>
                <a:lnTo>
                  <a:pt x="97917" y="234250"/>
                </a:lnTo>
                <a:lnTo>
                  <a:pt x="108032" y="229430"/>
                </a:lnTo>
                <a:lnTo>
                  <a:pt x="117597" y="223394"/>
                </a:lnTo>
                <a:lnTo>
                  <a:pt x="126796" y="216549"/>
                </a:lnTo>
                <a:lnTo>
                  <a:pt x="135751" y="209163"/>
                </a:lnTo>
                <a:lnTo>
                  <a:pt x="144543" y="201416"/>
                </a:lnTo>
                <a:lnTo>
                  <a:pt x="151816" y="192019"/>
                </a:lnTo>
                <a:lnTo>
                  <a:pt x="158075" y="181520"/>
                </a:lnTo>
                <a:lnTo>
                  <a:pt x="163659" y="170288"/>
                </a:lnTo>
                <a:lnTo>
                  <a:pt x="168793" y="158566"/>
                </a:lnTo>
                <a:lnTo>
                  <a:pt x="173627" y="146519"/>
                </a:lnTo>
                <a:lnTo>
                  <a:pt x="182760" y="121844"/>
                </a:lnTo>
                <a:lnTo>
                  <a:pt x="191524" y="96766"/>
                </a:lnTo>
                <a:lnTo>
                  <a:pt x="191602" y="85563"/>
                </a:lnTo>
                <a:lnTo>
                  <a:pt x="188833" y="75272"/>
                </a:lnTo>
                <a:lnTo>
                  <a:pt x="184165" y="65589"/>
                </a:lnTo>
                <a:lnTo>
                  <a:pt x="176819" y="56312"/>
                </a:lnTo>
                <a:lnTo>
                  <a:pt x="167688" y="47304"/>
                </a:lnTo>
                <a:lnTo>
                  <a:pt x="98628" y="208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5918200" y="5828992"/>
            <a:ext cx="2667001" cy="228909"/>
          </a:xfrm>
          <a:custGeom>
            <a:avLst/>
            <a:gdLst/>
            <a:ahLst/>
            <a:cxnLst/>
            <a:rect l="0" t="0" r="0" b="0"/>
            <a:pathLst>
              <a:path w="2667001" h="228909">
                <a:moveTo>
                  <a:pt x="2667000" y="38408"/>
                </a:moveTo>
                <a:lnTo>
                  <a:pt x="2653515" y="58633"/>
                </a:lnTo>
                <a:lnTo>
                  <a:pt x="2648132" y="68825"/>
                </a:lnTo>
                <a:lnTo>
                  <a:pt x="2643133" y="79853"/>
                </a:lnTo>
                <a:lnTo>
                  <a:pt x="2638388" y="91438"/>
                </a:lnTo>
                <a:lnTo>
                  <a:pt x="2633814" y="103394"/>
                </a:lnTo>
                <a:lnTo>
                  <a:pt x="2624969" y="127968"/>
                </a:lnTo>
                <a:lnTo>
                  <a:pt x="2599293" y="203565"/>
                </a:lnTo>
                <a:lnTo>
                  <a:pt x="2595050" y="207779"/>
                </a:lnTo>
                <a:lnTo>
                  <a:pt x="2590811" y="206355"/>
                </a:lnTo>
                <a:lnTo>
                  <a:pt x="2586574" y="201173"/>
                </a:lnTo>
                <a:lnTo>
                  <a:pt x="2583749" y="192073"/>
                </a:lnTo>
                <a:lnTo>
                  <a:pt x="2581866" y="180363"/>
                </a:lnTo>
                <a:lnTo>
                  <a:pt x="2580610" y="166911"/>
                </a:lnTo>
                <a:lnTo>
                  <a:pt x="2579773" y="152299"/>
                </a:lnTo>
                <a:lnTo>
                  <a:pt x="2578844" y="121011"/>
                </a:lnTo>
                <a:lnTo>
                  <a:pt x="2578320" y="71663"/>
                </a:lnTo>
                <a:lnTo>
                  <a:pt x="2576835" y="56344"/>
                </a:lnTo>
                <a:lnTo>
                  <a:pt x="2574435" y="41899"/>
                </a:lnTo>
                <a:lnTo>
                  <a:pt x="2571423" y="28035"/>
                </a:lnTo>
                <a:lnTo>
                  <a:pt x="2565182" y="21615"/>
                </a:lnTo>
                <a:lnTo>
                  <a:pt x="2556788" y="20157"/>
                </a:lnTo>
                <a:lnTo>
                  <a:pt x="2546958" y="22007"/>
                </a:lnTo>
                <a:lnTo>
                  <a:pt x="2537583" y="27474"/>
                </a:lnTo>
                <a:lnTo>
                  <a:pt x="2528511" y="35352"/>
                </a:lnTo>
                <a:lnTo>
                  <a:pt x="2519640" y="44837"/>
                </a:lnTo>
                <a:lnTo>
                  <a:pt x="2510904" y="56805"/>
                </a:lnTo>
                <a:lnTo>
                  <a:pt x="2502258" y="70428"/>
                </a:lnTo>
                <a:lnTo>
                  <a:pt x="2493672" y="85155"/>
                </a:lnTo>
                <a:lnTo>
                  <a:pt x="2476606" y="112806"/>
                </a:lnTo>
                <a:lnTo>
                  <a:pt x="2442654" y="165051"/>
                </a:lnTo>
                <a:lnTo>
                  <a:pt x="2434180" y="176459"/>
                </a:lnTo>
                <a:lnTo>
                  <a:pt x="2425709" y="186886"/>
                </a:lnTo>
                <a:lnTo>
                  <a:pt x="2417240" y="196660"/>
                </a:lnTo>
                <a:lnTo>
                  <a:pt x="2407360" y="200354"/>
                </a:lnTo>
                <a:lnTo>
                  <a:pt x="2396539" y="199993"/>
                </a:lnTo>
                <a:lnTo>
                  <a:pt x="2385093" y="196932"/>
                </a:lnTo>
                <a:lnTo>
                  <a:pt x="2376051" y="189246"/>
                </a:lnTo>
                <a:lnTo>
                  <a:pt x="2368612" y="178478"/>
                </a:lnTo>
                <a:lnTo>
                  <a:pt x="2362241" y="165654"/>
                </a:lnTo>
                <a:lnTo>
                  <a:pt x="2356583" y="152872"/>
                </a:lnTo>
                <a:lnTo>
                  <a:pt x="2351399" y="140117"/>
                </a:lnTo>
                <a:lnTo>
                  <a:pt x="2346532" y="127380"/>
                </a:lnTo>
                <a:lnTo>
                  <a:pt x="2341877" y="113245"/>
                </a:lnTo>
                <a:lnTo>
                  <a:pt x="2337362" y="98177"/>
                </a:lnTo>
                <a:lnTo>
                  <a:pt x="2332942" y="82487"/>
                </a:lnTo>
                <a:lnTo>
                  <a:pt x="2324350" y="73438"/>
                </a:lnTo>
                <a:lnTo>
                  <a:pt x="2312978" y="68817"/>
                </a:lnTo>
                <a:lnTo>
                  <a:pt x="2299751" y="67147"/>
                </a:lnTo>
                <a:lnTo>
                  <a:pt x="2288112" y="70268"/>
                </a:lnTo>
                <a:lnTo>
                  <a:pt x="2277530" y="76580"/>
                </a:lnTo>
                <a:lnTo>
                  <a:pt x="2267653" y="85023"/>
                </a:lnTo>
                <a:lnTo>
                  <a:pt x="2258246" y="93473"/>
                </a:lnTo>
                <a:lnTo>
                  <a:pt x="2240268" y="110388"/>
                </a:lnTo>
                <a:lnTo>
                  <a:pt x="2231523" y="120261"/>
                </a:lnTo>
                <a:lnTo>
                  <a:pt x="2222871" y="131077"/>
                </a:lnTo>
                <a:lnTo>
                  <a:pt x="2214281" y="142521"/>
                </a:lnTo>
                <a:lnTo>
                  <a:pt x="2205732" y="152972"/>
                </a:lnTo>
                <a:lnTo>
                  <a:pt x="2197210" y="162762"/>
                </a:lnTo>
                <a:lnTo>
                  <a:pt x="2188706" y="172110"/>
                </a:lnTo>
                <a:lnTo>
                  <a:pt x="2177393" y="176932"/>
                </a:lnTo>
                <a:lnTo>
                  <a:pt x="2164206" y="178735"/>
                </a:lnTo>
                <a:lnTo>
                  <a:pt x="2149771" y="178526"/>
                </a:lnTo>
                <a:lnTo>
                  <a:pt x="2138736" y="172742"/>
                </a:lnTo>
                <a:lnTo>
                  <a:pt x="2129969" y="163241"/>
                </a:lnTo>
                <a:lnTo>
                  <a:pt x="2122712" y="151263"/>
                </a:lnTo>
                <a:lnTo>
                  <a:pt x="2107124" y="126665"/>
                </a:lnTo>
                <a:lnTo>
                  <a:pt x="2074120" y="76381"/>
                </a:lnTo>
                <a:lnTo>
                  <a:pt x="2064313" y="70778"/>
                </a:lnTo>
                <a:lnTo>
                  <a:pt x="2053542" y="69866"/>
                </a:lnTo>
                <a:lnTo>
                  <a:pt x="2042128" y="72080"/>
                </a:lnTo>
                <a:lnTo>
                  <a:pt x="2031696" y="76378"/>
                </a:lnTo>
                <a:lnTo>
                  <a:pt x="2021919" y="82066"/>
                </a:lnTo>
                <a:lnTo>
                  <a:pt x="2012579" y="88680"/>
                </a:lnTo>
                <a:lnTo>
                  <a:pt x="2003531" y="98733"/>
                </a:lnTo>
                <a:lnTo>
                  <a:pt x="1994676" y="111081"/>
                </a:lnTo>
                <a:lnTo>
                  <a:pt x="1985950" y="124956"/>
                </a:lnTo>
                <a:lnTo>
                  <a:pt x="1977311" y="137029"/>
                </a:lnTo>
                <a:lnTo>
                  <a:pt x="1968730" y="147900"/>
                </a:lnTo>
                <a:lnTo>
                  <a:pt x="1960186" y="157969"/>
                </a:lnTo>
                <a:lnTo>
                  <a:pt x="1950257" y="166093"/>
                </a:lnTo>
                <a:lnTo>
                  <a:pt x="1939405" y="172920"/>
                </a:lnTo>
                <a:lnTo>
                  <a:pt x="1927937" y="178882"/>
                </a:lnTo>
                <a:lnTo>
                  <a:pt x="1918880" y="178624"/>
                </a:lnTo>
                <a:lnTo>
                  <a:pt x="1911431" y="174219"/>
                </a:lnTo>
                <a:lnTo>
                  <a:pt x="1905054" y="167048"/>
                </a:lnTo>
                <a:lnTo>
                  <a:pt x="1900802" y="156624"/>
                </a:lnTo>
                <a:lnTo>
                  <a:pt x="1897968" y="144029"/>
                </a:lnTo>
                <a:lnTo>
                  <a:pt x="1896078" y="129989"/>
                </a:lnTo>
                <a:lnTo>
                  <a:pt x="1893408" y="116395"/>
                </a:lnTo>
                <a:lnTo>
                  <a:pt x="1890216" y="103099"/>
                </a:lnTo>
                <a:lnTo>
                  <a:pt x="1878982" y="60398"/>
                </a:lnTo>
                <a:lnTo>
                  <a:pt x="1874955" y="44601"/>
                </a:lnTo>
                <a:lnTo>
                  <a:pt x="1868036" y="36892"/>
                </a:lnTo>
                <a:lnTo>
                  <a:pt x="1859191" y="34575"/>
                </a:lnTo>
                <a:lnTo>
                  <a:pt x="1849060" y="35853"/>
                </a:lnTo>
                <a:lnTo>
                  <a:pt x="1840896" y="40938"/>
                </a:lnTo>
                <a:lnTo>
                  <a:pt x="1834042" y="48561"/>
                </a:lnTo>
                <a:lnTo>
                  <a:pt x="1806160" y="91213"/>
                </a:lnTo>
                <a:lnTo>
                  <a:pt x="1781796" y="127902"/>
                </a:lnTo>
                <a:lnTo>
                  <a:pt x="1773475" y="138993"/>
                </a:lnTo>
                <a:lnTo>
                  <a:pt x="1765106" y="149208"/>
                </a:lnTo>
                <a:lnTo>
                  <a:pt x="1756704" y="158842"/>
                </a:lnTo>
                <a:lnTo>
                  <a:pt x="1746869" y="166675"/>
                </a:lnTo>
                <a:lnTo>
                  <a:pt x="1736079" y="173308"/>
                </a:lnTo>
                <a:lnTo>
                  <a:pt x="1724652" y="179141"/>
                </a:lnTo>
                <a:lnTo>
                  <a:pt x="1714213" y="178797"/>
                </a:lnTo>
                <a:lnTo>
                  <a:pt x="1704430" y="174334"/>
                </a:lnTo>
                <a:lnTo>
                  <a:pt x="1695087" y="167125"/>
                </a:lnTo>
                <a:lnTo>
                  <a:pt x="1687446" y="158086"/>
                </a:lnTo>
                <a:lnTo>
                  <a:pt x="1680942" y="147826"/>
                </a:lnTo>
                <a:lnTo>
                  <a:pt x="1675195" y="136753"/>
                </a:lnTo>
                <a:lnTo>
                  <a:pt x="1669952" y="125138"/>
                </a:lnTo>
                <a:lnTo>
                  <a:pt x="1665045" y="113161"/>
                </a:lnTo>
                <a:lnTo>
                  <a:pt x="1660363" y="100943"/>
                </a:lnTo>
                <a:lnTo>
                  <a:pt x="1651399" y="76079"/>
                </a:lnTo>
                <a:lnTo>
                  <a:pt x="1647032" y="63522"/>
                </a:lnTo>
                <a:lnTo>
                  <a:pt x="1641299" y="52328"/>
                </a:lnTo>
                <a:lnTo>
                  <a:pt x="1634655" y="42043"/>
                </a:lnTo>
                <a:lnTo>
                  <a:pt x="1627403" y="32365"/>
                </a:lnTo>
                <a:lnTo>
                  <a:pt x="1618335" y="27323"/>
                </a:lnTo>
                <a:lnTo>
                  <a:pt x="1608056" y="25374"/>
                </a:lnTo>
                <a:lnTo>
                  <a:pt x="1596971" y="25485"/>
                </a:lnTo>
                <a:lnTo>
                  <a:pt x="1585347" y="29793"/>
                </a:lnTo>
                <a:lnTo>
                  <a:pt x="1573364" y="36898"/>
                </a:lnTo>
                <a:lnTo>
                  <a:pt x="1561143" y="45868"/>
                </a:lnTo>
                <a:lnTo>
                  <a:pt x="1550173" y="54670"/>
                </a:lnTo>
                <a:lnTo>
                  <a:pt x="1540037" y="63360"/>
                </a:lnTo>
                <a:lnTo>
                  <a:pt x="1530458" y="71976"/>
                </a:lnTo>
                <a:lnTo>
                  <a:pt x="1521249" y="83364"/>
                </a:lnTo>
                <a:lnTo>
                  <a:pt x="1512289" y="96601"/>
                </a:lnTo>
                <a:lnTo>
                  <a:pt x="1503492" y="111070"/>
                </a:lnTo>
                <a:lnTo>
                  <a:pt x="1493394" y="123538"/>
                </a:lnTo>
                <a:lnTo>
                  <a:pt x="1482430" y="134673"/>
                </a:lnTo>
                <a:lnTo>
                  <a:pt x="1470886" y="144917"/>
                </a:lnTo>
                <a:lnTo>
                  <a:pt x="1450534" y="163827"/>
                </a:lnTo>
                <a:lnTo>
                  <a:pt x="1441156" y="172821"/>
                </a:lnTo>
                <a:lnTo>
                  <a:pt x="1430670" y="180227"/>
                </a:lnTo>
                <a:lnTo>
                  <a:pt x="1419447" y="186576"/>
                </a:lnTo>
                <a:lnTo>
                  <a:pt x="1407731" y="192220"/>
                </a:lnTo>
                <a:lnTo>
                  <a:pt x="1397099" y="191749"/>
                </a:lnTo>
                <a:lnTo>
                  <a:pt x="1387188" y="187202"/>
                </a:lnTo>
                <a:lnTo>
                  <a:pt x="1377758" y="179937"/>
                </a:lnTo>
                <a:lnTo>
                  <a:pt x="1370061" y="170861"/>
                </a:lnTo>
                <a:lnTo>
                  <a:pt x="1363518" y="160576"/>
                </a:lnTo>
                <a:lnTo>
                  <a:pt x="1357745" y="149486"/>
                </a:lnTo>
                <a:lnTo>
                  <a:pt x="1351074" y="137860"/>
                </a:lnTo>
                <a:lnTo>
                  <a:pt x="1343805" y="125876"/>
                </a:lnTo>
                <a:lnTo>
                  <a:pt x="1336137" y="113653"/>
                </a:lnTo>
                <a:lnTo>
                  <a:pt x="1329613" y="101271"/>
                </a:lnTo>
                <a:lnTo>
                  <a:pt x="1323854" y="88783"/>
                </a:lnTo>
                <a:lnTo>
                  <a:pt x="1318602" y="76225"/>
                </a:lnTo>
                <a:lnTo>
                  <a:pt x="1313690" y="63619"/>
                </a:lnTo>
                <a:lnTo>
                  <a:pt x="1304469" y="38323"/>
                </a:lnTo>
                <a:lnTo>
                  <a:pt x="1298624" y="27062"/>
                </a:lnTo>
                <a:lnTo>
                  <a:pt x="1291905" y="16733"/>
                </a:lnTo>
                <a:lnTo>
                  <a:pt x="1284603" y="7025"/>
                </a:lnTo>
                <a:lnTo>
                  <a:pt x="1275501" y="1963"/>
                </a:lnTo>
                <a:lnTo>
                  <a:pt x="1265201" y="0"/>
                </a:lnTo>
                <a:lnTo>
                  <a:pt x="1254100" y="102"/>
                </a:lnTo>
                <a:lnTo>
                  <a:pt x="1241056" y="4404"/>
                </a:lnTo>
                <a:lnTo>
                  <a:pt x="1226715" y="11505"/>
                </a:lnTo>
                <a:lnTo>
                  <a:pt x="1211509" y="20473"/>
                </a:lnTo>
                <a:lnTo>
                  <a:pt x="1198550" y="29273"/>
                </a:lnTo>
                <a:lnTo>
                  <a:pt x="1187089" y="37963"/>
                </a:lnTo>
                <a:lnTo>
                  <a:pt x="1176626" y="46578"/>
                </a:lnTo>
                <a:lnTo>
                  <a:pt x="1166828" y="55143"/>
                </a:lnTo>
                <a:lnTo>
                  <a:pt x="1157475" y="63676"/>
                </a:lnTo>
                <a:lnTo>
                  <a:pt x="1139555" y="80682"/>
                </a:lnTo>
                <a:lnTo>
                  <a:pt x="1089795" y="129808"/>
                </a:lnTo>
                <a:lnTo>
                  <a:pt x="1077896" y="140264"/>
                </a:lnTo>
                <a:lnTo>
                  <a:pt x="1065731" y="150056"/>
                </a:lnTo>
                <a:lnTo>
                  <a:pt x="1053387" y="159407"/>
                </a:lnTo>
                <a:lnTo>
                  <a:pt x="1039514" y="164229"/>
                </a:lnTo>
                <a:lnTo>
                  <a:pt x="1009046" y="165825"/>
                </a:lnTo>
                <a:lnTo>
                  <a:pt x="966902" y="158789"/>
                </a:lnTo>
                <a:lnTo>
                  <a:pt x="955046" y="152529"/>
                </a:lnTo>
                <a:lnTo>
                  <a:pt x="944319" y="144122"/>
                </a:lnTo>
                <a:lnTo>
                  <a:pt x="934346" y="134283"/>
                </a:lnTo>
                <a:lnTo>
                  <a:pt x="923464" y="124903"/>
                </a:lnTo>
                <a:lnTo>
                  <a:pt x="911976" y="115826"/>
                </a:lnTo>
                <a:lnTo>
                  <a:pt x="900083" y="106953"/>
                </a:lnTo>
                <a:lnTo>
                  <a:pt x="889334" y="96805"/>
                </a:lnTo>
                <a:lnTo>
                  <a:pt x="879344" y="85806"/>
                </a:lnTo>
                <a:lnTo>
                  <a:pt x="869863" y="74240"/>
                </a:lnTo>
                <a:lnTo>
                  <a:pt x="860719" y="63707"/>
                </a:lnTo>
                <a:lnTo>
                  <a:pt x="851802" y="53863"/>
                </a:lnTo>
                <a:lnTo>
                  <a:pt x="843034" y="44478"/>
                </a:lnTo>
                <a:lnTo>
                  <a:pt x="832956" y="36810"/>
                </a:lnTo>
                <a:lnTo>
                  <a:pt x="822004" y="30287"/>
                </a:lnTo>
                <a:lnTo>
                  <a:pt x="810469" y="24527"/>
                </a:lnTo>
                <a:lnTo>
                  <a:pt x="782601" y="18128"/>
                </a:lnTo>
                <a:lnTo>
                  <a:pt x="767267" y="16421"/>
                </a:lnTo>
                <a:lnTo>
                  <a:pt x="751400" y="19516"/>
                </a:lnTo>
                <a:lnTo>
                  <a:pt x="735178" y="25814"/>
                </a:lnTo>
                <a:lnTo>
                  <a:pt x="718718" y="34245"/>
                </a:lnTo>
                <a:lnTo>
                  <a:pt x="703512" y="44099"/>
                </a:lnTo>
                <a:lnTo>
                  <a:pt x="689141" y="54902"/>
                </a:lnTo>
                <a:lnTo>
                  <a:pt x="675327" y="66337"/>
                </a:lnTo>
                <a:lnTo>
                  <a:pt x="663295" y="76783"/>
                </a:lnTo>
                <a:lnTo>
                  <a:pt x="652453" y="86569"/>
                </a:lnTo>
                <a:lnTo>
                  <a:pt x="642401" y="95915"/>
                </a:lnTo>
                <a:lnTo>
                  <a:pt x="630056" y="104968"/>
                </a:lnTo>
                <a:lnTo>
                  <a:pt x="616182" y="113825"/>
                </a:lnTo>
                <a:lnTo>
                  <a:pt x="601288" y="122553"/>
                </a:lnTo>
                <a:lnTo>
                  <a:pt x="587125" y="129782"/>
                </a:lnTo>
                <a:lnTo>
                  <a:pt x="573450" y="136012"/>
                </a:lnTo>
                <a:lnTo>
                  <a:pt x="560100" y="141578"/>
                </a:lnTo>
                <a:lnTo>
                  <a:pt x="530214" y="147761"/>
                </a:lnTo>
                <a:lnTo>
                  <a:pt x="514343" y="149410"/>
                </a:lnTo>
                <a:lnTo>
                  <a:pt x="481655" y="143716"/>
                </a:lnTo>
                <a:lnTo>
                  <a:pt x="465037" y="138246"/>
                </a:lnTo>
                <a:lnTo>
                  <a:pt x="449724" y="131778"/>
                </a:lnTo>
                <a:lnTo>
                  <a:pt x="435283" y="124643"/>
                </a:lnTo>
                <a:lnTo>
                  <a:pt x="421421" y="117065"/>
                </a:lnTo>
                <a:lnTo>
                  <a:pt x="409359" y="107779"/>
                </a:lnTo>
                <a:lnTo>
                  <a:pt x="398495" y="97355"/>
                </a:lnTo>
                <a:lnTo>
                  <a:pt x="388429" y="86172"/>
                </a:lnTo>
                <a:lnTo>
                  <a:pt x="377486" y="75896"/>
                </a:lnTo>
                <a:lnTo>
                  <a:pt x="365957" y="66222"/>
                </a:lnTo>
                <a:lnTo>
                  <a:pt x="354038" y="56951"/>
                </a:lnTo>
                <a:lnTo>
                  <a:pt x="340447" y="49358"/>
                </a:lnTo>
                <a:lnTo>
                  <a:pt x="325743" y="42886"/>
                </a:lnTo>
                <a:lnTo>
                  <a:pt x="310295" y="37160"/>
                </a:lnTo>
                <a:lnTo>
                  <a:pt x="278079" y="30797"/>
                </a:lnTo>
                <a:lnTo>
                  <a:pt x="261586" y="29101"/>
                </a:lnTo>
                <a:lnTo>
                  <a:pt x="246357" y="30792"/>
                </a:lnTo>
                <a:lnTo>
                  <a:pt x="231971" y="34741"/>
                </a:lnTo>
                <a:lnTo>
                  <a:pt x="218147" y="40197"/>
                </a:lnTo>
                <a:lnTo>
                  <a:pt x="206109" y="46656"/>
                </a:lnTo>
                <a:lnTo>
                  <a:pt x="195261" y="53784"/>
                </a:lnTo>
                <a:lnTo>
                  <a:pt x="185207" y="61359"/>
                </a:lnTo>
                <a:lnTo>
                  <a:pt x="174271" y="72053"/>
                </a:lnTo>
                <a:lnTo>
                  <a:pt x="162747" y="84827"/>
                </a:lnTo>
                <a:lnTo>
                  <a:pt x="150831" y="98987"/>
                </a:lnTo>
                <a:lnTo>
                  <a:pt x="140065" y="111250"/>
                </a:lnTo>
                <a:lnTo>
                  <a:pt x="120577" y="132400"/>
                </a:lnTo>
                <a:lnTo>
                  <a:pt x="93739" y="160174"/>
                </a:lnTo>
                <a:lnTo>
                  <a:pt x="85070" y="170385"/>
                </a:lnTo>
                <a:lnTo>
                  <a:pt x="76469" y="181427"/>
                </a:lnTo>
                <a:lnTo>
                  <a:pt x="67912" y="193020"/>
                </a:lnTo>
                <a:lnTo>
                  <a:pt x="57975" y="202160"/>
                </a:lnTo>
                <a:lnTo>
                  <a:pt x="47117" y="209665"/>
                </a:lnTo>
                <a:lnTo>
                  <a:pt x="0" y="2289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6032500" y="6743700"/>
            <a:ext cx="76179" cy="584201"/>
          </a:xfrm>
          <a:custGeom>
            <a:avLst/>
            <a:gdLst/>
            <a:ahLst/>
            <a:cxnLst/>
            <a:rect l="0" t="0" r="0" b="0"/>
            <a:pathLst>
              <a:path w="76179" h="584201">
                <a:moveTo>
                  <a:pt x="38100" y="0"/>
                </a:moveTo>
                <a:lnTo>
                  <a:pt x="51584" y="20225"/>
                </a:lnTo>
                <a:lnTo>
                  <a:pt x="56967" y="30417"/>
                </a:lnTo>
                <a:lnTo>
                  <a:pt x="61966" y="41445"/>
                </a:lnTo>
                <a:lnTo>
                  <a:pt x="66711" y="53030"/>
                </a:lnTo>
                <a:lnTo>
                  <a:pt x="69874" y="66397"/>
                </a:lnTo>
                <a:lnTo>
                  <a:pt x="71982" y="80953"/>
                </a:lnTo>
                <a:lnTo>
                  <a:pt x="73388" y="96302"/>
                </a:lnTo>
                <a:lnTo>
                  <a:pt x="74325" y="112179"/>
                </a:lnTo>
                <a:lnTo>
                  <a:pt x="75366" y="144872"/>
                </a:lnTo>
                <a:lnTo>
                  <a:pt x="76090" y="228724"/>
                </a:lnTo>
                <a:lnTo>
                  <a:pt x="76178" y="296357"/>
                </a:lnTo>
                <a:lnTo>
                  <a:pt x="74774" y="313283"/>
                </a:lnTo>
                <a:lnTo>
                  <a:pt x="72427" y="330210"/>
                </a:lnTo>
                <a:lnTo>
                  <a:pt x="69451" y="347140"/>
                </a:lnTo>
                <a:lnTo>
                  <a:pt x="67467" y="364071"/>
                </a:lnTo>
                <a:lnTo>
                  <a:pt x="66145" y="381003"/>
                </a:lnTo>
                <a:lnTo>
                  <a:pt x="65263" y="397935"/>
                </a:lnTo>
                <a:lnTo>
                  <a:pt x="63264" y="414868"/>
                </a:lnTo>
                <a:lnTo>
                  <a:pt x="60520" y="431800"/>
                </a:lnTo>
                <a:lnTo>
                  <a:pt x="57280" y="448733"/>
                </a:lnTo>
                <a:lnTo>
                  <a:pt x="55120" y="467078"/>
                </a:lnTo>
                <a:lnTo>
                  <a:pt x="53680" y="486363"/>
                </a:lnTo>
                <a:lnTo>
                  <a:pt x="52720" y="506275"/>
                </a:lnTo>
                <a:lnTo>
                  <a:pt x="50669" y="523783"/>
                </a:lnTo>
                <a:lnTo>
                  <a:pt x="47890" y="539689"/>
                </a:lnTo>
                <a:lnTo>
                  <a:pt x="0" y="584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1" name="Group 210"/>
          <p:cNvGrpSpPr/>
          <p:nvPr/>
        </p:nvGrpSpPr>
        <p:grpSpPr>
          <a:xfrm>
            <a:off x="2273300" y="3327400"/>
            <a:ext cx="3721051" cy="1282697"/>
            <a:chOff x="2273300" y="3327400"/>
            <a:chExt cx="3721051" cy="1282697"/>
          </a:xfrm>
        </p:grpSpPr>
        <p:sp>
          <p:nvSpPr>
            <p:cNvPr id="209" name="Freeform 208"/>
            <p:cNvSpPr/>
            <p:nvPr/>
          </p:nvSpPr>
          <p:spPr>
            <a:xfrm>
              <a:off x="2324169" y="3365500"/>
              <a:ext cx="749232" cy="1181101"/>
            </a:xfrm>
            <a:custGeom>
              <a:avLst/>
              <a:gdLst/>
              <a:ahLst/>
              <a:cxnLst/>
              <a:rect l="0" t="0" r="0" b="0"/>
              <a:pathLst>
                <a:path w="749232" h="1181101">
                  <a:moveTo>
                    <a:pt x="749231" y="0"/>
                  </a:moveTo>
                  <a:lnTo>
                    <a:pt x="708779" y="6742"/>
                  </a:lnTo>
                  <a:lnTo>
                    <a:pt x="689807" y="8728"/>
                  </a:lnTo>
                  <a:lnTo>
                    <a:pt x="670104" y="10052"/>
                  </a:lnTo>
                  <a:lnTo>
                    <a:pt x="649913" y="10934"/>
                  </a:lnTo>
                  <a:lnTo>
                    <a:pt x="630807" y="12934"/>
                  </a:lnTo>
                  <a:lnTo>
                    <a:pt x="612426" y="15678"/>
                  </a:lnTo>
                  <a:lnTo>
                    <a:pt x="594528" y="18919"/>
                  </a:lnTo>
                  <a:lnTo>
                    <a:pt x="578362" y="22490"/>
                  </a:lnTo>
                  <a:lnTo>
                    <a:pt x="563352" y="26282"/>
                  </a:lnTo>
                  <a:lnTo>
                    <a:pt x="549111" y="30221"/>
                  </a:lnTo>
                  <a:lnTo>
                    <a:pt x="532562" y="32847"/>
                  </a:lnTo>
                  <a:lnTo>
                    <a:pt x="514474" y="34598"/>
                  </a:lnTo>
                  <a:lnTo>
                    <a:pt x="495359" y="35765"/>
                  </a:lnTo>
                  <a:lnTo>
                    <a:pt x="459069" y="37062"/>
                  </a:lnTo>
                  <a:lnTo>
                    <a:pt x="403142" y="37792"/>
                  </a:lnTo>
                  <a:lnTo>
                    <a:pt x="257977" y="38082"/>
                  </a:lnTo>
                  <a:lnTo>
                    <a:pt x="239695" y="39499"/>
                  </a:lnTo>
                  <a:lnTo>
                    <a:pt x="223273" y="41855"/>
                  </a:lnTo>
                  <a:lnTo>
                    <a:pt x="208092" y="44836"/>
                  </a:lnTo>
                  <a:lnTo>
                    <a:pt x="193738" y="48235"/>
                  </a:lnTo>
                  <a:lnTo>
                    <a:pt x="179936" y="51912"/>
                  </a:lnTo>
                  <a:lnTo>
                    <a:pt x="166501" y="55775"/>
                  </a:lnTo>
                  <a:lnTo>
                    <a:pt x="156133" y="62583"/>
                  </a:lnTo>
                  <a:lnTo>
                    <a:pt x="147810" y="71355"/>
                  </a:lnTo>
                  <a:lnTo>
                    <a:pt x="140850" y="81436"/>
                  </a:lnTo>
                  <a:lnTo>
                    <a:pt x="129354" y="107690"/>
                  </a:lnTo>
                  <a:lnTo>
                    <a:pt x="119541" y="138173"/>
                  </a:lnTo>
                  <a:lnTo>
                    <a:pt x="110476" y="170536"/>
                  </a:lnTo>
                  <a:lnTo>
                    <a:pt x="97439" y="220489"/>
                  </a:lnTo>
                  <a:lnTo>
                    <a:pt x="88893" y="257921"/>
                  </a:lnTo>
                  <a:lnTo>
                    <a:pt x="84639" y="277781"/>
                  </a:lnTo>
                  <a:lnTo>
                    <a:pt x="81803" y="299487"/>
                  </a:lnTo>
                  <a:lnTo>
                    <a:pt x="79912" y="322424"/>
                  </a:lnTo>
                  <a:lnTo>
                    <a:pt x="78652" y="346183"/>
                  </a:lnTo>
                  <a:lnTo>
                    <a:pt x="76400" y="366255"/>
                  </a:lnTo>
                  <a:lnTo>
                    <a:pt x="70136" y="399846"/>
                  </a:lnTo>
                  <a:lnTo>
                    <a:pt x="62648" y="440176"/>
                  </a:lnTo>
                  <a:lnTo>
                    <a:pt x="58675" y="462784"/>
                  </a:lnTo>
                  <a:lnTo>
                    <a:pt x="53205" y="486323"/>
                  </a:lnTo>
                  <a:lnTo>
                    <a:pt x="46736" y="510482"/>
                  </a:lnTo>
                  <a:lnTo>
                    <a:pt x="33433" y="557080"/>
                  </a:lnTo>
                  <a:lnTo>
                    <a:pt x="22817" y="596606"/>
                  </a:lnTo>
                  <a:lnTo>
                    <a:pt x="18010" y="617870"/>
                  </a:lnTo>
                  <a:lnTo>
                    <a:pt x="8907" y="664075"/>
                  </a:lnTo>
                  <a:lnTo>
                    <a:pt x="5915" y="685428"/>
                  </a:lnTo>
                  <a:lnTo>
                    <a:pt x="3920" y="705307"/>
                  </a:lnTo>
                  <a:lnTo>
                    <a:pt x="2590" y="724205"/>
                  </a:lnTo>
                  <a:lnTo>
                    <a:pt x="1704" y="745270"/>
                  </a:lnTo>
                  <a:lnTo>
                    <a:pt x="718" y="791253"/>
                  </a:lnTo>
                  <a:lnTo>
                    <a:pt x="0" y="940138"/>
                  </a:lnTo>
                  <a:lnTo>
                    <a:pt x="1388" y="964014"/>
                  </a:lnTo>
                  <a:lnTo>
                    <a:pt x="3724" y="986987"/>
                  </a:lnTo>
                  <a:lnTo>
                    <a:pt x="6693" y="1009358"/>
                  </a:lnTo>
                  <a:lnTo>
                    <a:pt x="8672" y="1029916"/>
                  </a:lnTo>
                  <a:lnTo>
                    <a:pt x="9992" y="1049266"/>
                  </a:lnTo>
                  <a:lnTo>
                    <a:pt x="12869" y="1084407"/>
                  </a:lnTo>
                  <a:lnTo>
                    <a:pt x="18851" y="1114136"/>
                  </a:lnTo>
                  <a:lnTo>
                    <a:pt x="26214" y="1141460"/>
                  </a:lnTo>
                  <a:lnTo>
                    <a:pt x="38031" y="1181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2273300" y="3327400"/>
              <a:ext cx="3721051" cy="1282697"/>
            </a:xfrm>
            <a:custGeom>
              <a:avLst/>
              <a:gdLst/>
              <a:ahLst/>
              <a:cxnLst/>
              <a:rect l="0" t="0" r="0" b="0"/>
              <a:pathLst>
                <a:path w="3721051" h="1282697">
                  <a:moveTo>
                    <a:pt x="571500" y="50800"/>
                  </a:moveTo>
                  <a:lnTo>
                    <a:pt x="678399" y="49388"/>
                  </a:lnTo>
                  <a:lnTo>
                    <a:pt x="813729" y="35121"/>
                  </a:lnTo>
                  <a:lnTo>
                    <a:pt x="921577" y="26680"/>
                  </a:lnTo>
                  <a:lnTo>
                    <a:pt x="1053093" y="25568"/>
                  </a:lnTo>
                  <a:lnTo>
                    <a:pt x="1184730" y="15370"/>
                  </a:lnTo>
                  <a:lnTo>
                    <a:pt x="1293608" y="13227"/>
                  </a:lnTo>
                  <a:lnTo>
                    <a:pt x="1698644" y="12701"/>
                  </a:lnTo>
                  <a:lnTo>
                    <a:pt x="1851373" y="1765"/>
                  </a:lnTo>
                  <a:lnTo>
                    <a:pt x="1950956" y="348"/>
                  </a:lnTo>
                  <a:lnTo>
                    <a:pt x="3083498" y="0"/>
                  </a:lnTo>
                  <a:lnTo>
                    <a:pt x="3187140" y="10934"/>
                  </a:lnTo>
                  <a:lnTo>
                    <a:pt x="3321709" y="1073"/>
                  </a:lnTo>
                  <a:lnTo>
                    <a:pt x="3424638" y="94"/>
                  </a:lnTo>
                  <a:lnTo>
                    <a:pt x="3524944" y="1419"/>
                  </a:lnTo>
                  <a:lnTo>
                    <a:pt x="3600097" y="17677"/>
                  </a:lnTo>
                  <a:lnTo>
                    <a:pt x="3625457" y="29493"/>
                  </a:lnTo>
                  <a:lnTo>
                    <a:pt x="3636171" y="36595"/>
                  </a:lnTo>
                  <a:lnTo>
                    <a:pt x="3643314" y="46975"/>
                  </a:lnTo>
                  <a:lnTo>
                    <a:pt x="3651250" y="73559"/>
                  </a:lnTo>
                  <a:lnTo>
                    <a:pt x="3662460" y="113517"/>
                  </a:lnTo>
                  <a:lnTo>
                    <a:pt x="3666815" y="146878"/>
                  </a:lnTo>
                  <a:lnTo>
                    <a:pt x="3670162" y="182401"/>
                  </a:lnTo>
                  <a:lnTo>
                    <a:pt x="3676353" y="212300"/>
                  </a:lnTo>
                  <a:lnTo>
                    <a:pt x="3680046" y="247226"/>
                  </a:lnTo>
                  <a:lnTo>
                    <a:pt x="3681687" y="286267"/>
                  </a:lnTo>
                  <a:lnTo>
                    <a:pt x="3682611" y="347913"/>
                  </a:lnTo>
                  <a:lnTo>
                    <a:pt x="3682827" y="389813"/>
                  </a:lnTo>
                  <a:lnTo>
                    <a:pt x="3684296" y="410864"/>
                  </a:lnTo>
                  <a:lnTo>
                    <a:pt x="3686686" y="431953"/>
                  </a:lnTo>
                  <a:lnTo>
                    <a:pt x="3689690" y="453069"/>
                  </a:lnTo>
                  <a:lnTo>
                    <a:pt x="3691694" y="474201"/>
                  </a:lnTo>
                  <a:lnTo>
                    <a:pt x="3693029" y="495345"/>
                  </a:lnTo>
                  <a:lnTo>
                    <a:pt x="3693919" y="516497"/>
                  </a:lnTo>
                  <a:lnTo>
                    <a:pt x="3694908" y="562576"/>
                  </a:lnTo>
                  <a:lnTo>
                    <a:pt x="3695543" y="654403"/>
                  </a:lnTo>
                  <a:lnTo>
                    <a:pt x="3697006" y="676158"/>
                  </a:lnTo>
                  <a:lnTo>
                    <a:pt x="3699393" y="697716"/>
                  </a:lnTo>
                  <a:lnTo>
                    <a:pt x="3702395" y="719144"/>
                  </a:lnTo>
                  <a:lnTo>
                    <a:pt x="3704397" y="740485"/>
                  </a:lnTo>
                  <a:lnTo>
                    <a:pt x="3705731" y="761767"/>
                  </a:lnTo>
                  <a:lnTo>
                    <a:pt x="3706621" y="783011"/>
                  </a:lnTo>
                  <a:lnTo>
                    <a:pt x="3711372" y="821668"/>
                  </a:lnTo>
                  <a:lnTo>
                    <a:pt x="3716776" y="859074"/>
                  </a:lnTo>
                  <a:lnTo>
                    <a:pt x="3718218" y="878927"/>
                  </a:lnTo>
                  <a:lnTo>
                    <a:pt x="3719819" y="918390"/>
                  </a:lnTo>
                  <a:lnTo>
                    <a:pt x="3720720" y="973751"/>
                  </a:lnTo>
                  <a:lnTo>
                    <a:pt x="3721050" y="1069093"/>
                  </a:lnTo>
                  <a:lnTo>
                    <a:pt x="3716833" y="1082440"/>
                  </a:lnTo>
                  <a:lnTo>
                    <a:pt x="3709789" y="1092748"/>
                  </a:lnTo>
                  <a:lnTo>
                    <a:pt x="3700859" y="1101032"/>
                  </a:lnTo>
                  <a:lnTo>
                    <a:pt x="3679648" y="1113999"/>
                  </a:lnTo>
                  <a:lnTo>
                    <a:pt x="3668065" y="1119432"/>
                  </a:lnTo>
                  <a:lnTo>
                    <a:pt x="3640143" y="1125470"/>
                  </a:lnTo>
                  <a:lnTo>
                    <a:pt x="3512042" y="1143045"/>
                  </a:lnTo>
                  <a:lnTo>
                    <a:pt x="3406651" y="1154403"/>
                  </a:lnTo>
                  <a:lnTo>
                    <a:pt x="3333856" y="1159206"/>
                  </a:lnTo>
                  <a:lnTo>
                    <a:pt x="3283686" y="1165676"/>
                  </a:lnTo>
                  <a:lnTo>
                    <a:pt x="3123127" y="1179175"/>
                  </a:lnTo>
                  <a:lnTo>
                    <a:pt x="3008347" y="1184609"/>
                  </a:lnTo>
                  <a:lnTo>
                    <a:pt x="2928376" y="1191984"/>
                  </a:lnTo>
                  <a:lnTo>
                    <a:pt x="2831048" y="1193441"/>
                  </a:lnTo>
                  <a:lnTo>
                    <a:pt x="2737818" y="1197492"/>
                  </a:lnTo>
                  <a:lnTo>
                    <a:pt x="2626518" y="1205313"/>
                  </a:lnTo>
                  <a:lnTo>
                    <a:pt x="2523066" y="1210028"/>
                  </a:lnTo>
                  <a:lnTo>
                    <a:pt x="2407930" y="1217388"/>
                  </a:lnTo>
                  <a:lnTo>
                    <a:pt x="2319618" y="1218663"/>
                  </a:lnTo>
                  <a:lnTo>
                    <a:pt x="2142044" y="1219153"/>
                  </a:lnTo>
                  <a:lnTo>
                    <a:pt x="2028229" y="1230130"/>
                  </a:lnTo>
                  <a:lnTo>
                    <a:pt x="1926207" y="1231744"/>
                  </a:lnTo>
                  <a:lnTo>
                    <a:pt x="1652528" y="1231898"/>
                  </a:lnTo>
                  <a:lnTo>
                    <a:pt x="1551569" y="1241951"/>
                  </a:lnTo>
                  <a:lnTo>
                    <a:pt x="1442963" y="1245662"/>
                  </a:lnTo>
                  <a:lnTo>
                    <a:pt x="1334918" y="1255488"/>
                  </a:lnTo>
                  <a:lnTo>
                    <a:pt x="1227685" y="1258353"/>
                  </a:lnTo>
                  <a:lnTo>
                    <a:pt x="1122021" y="1268791"/>
                  </a:lnTo>
                  <a:lnTo>
                    <a:pt x="1023707" y="1269840"/>
                  </a:lnTo>
                  <a:lnTo>
                    <a:pt x="813389" y="1269995"/>
                  </a:lnTo>
                  <a:lnTo>
                    <a:pt x="685877" y="1280051"/>
                  </a:lnTo>
                  <a:lnTo>
                    <a:pt x="590957" y="1282176"/>
                  </a:lnTo>
                  <a:lnTo>
                    <a:pt x="357564" y="1282696"/>
                  </a:lnTo>
                  <a:lnTo>
                    <a:pt x="244719" y="1271176"/>
                  </a:lnTo>
                  <a:lnTo>
                    <a:pt x="130715" y="1266305"/>
                  </a:lnTo>
                  <a:lnTo>
                    <a:pt x="86237" y="1259968"/>
                  </a:lnTo>
                  <a:lnTo>
                    <a:pt x="0" y="1257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2489200" y="3733800"/>
            <a:ext cx="406401" cy="254001"/>
            <a:chOff x="2489200" y="3733800"/>
            <a:chExt cx="406401" cy="254001"/>
          </a:xfrm>
        </p:grpSpPr>
        <p:sp>
          <p:nvSpPr>
            <p:cNvPr id="212" name="Freeform 211"/>
            <p:cNvSpPr/>
            <p:nvPr/>
          </p:nvSpPr>
          <p:spPr>
            <a:xfrm>
              <a:off x="2489200" y="3962400"/>
              <a:ext cx="165101" cy="25401"/>
            </a:xfrm>
            <a:custGeom>
              <a:avLst/>
              <a:gdLst/>
              <a:ahLst/>
              <a:cxnLst/>
              <a:rect l="0" t="0" r="0" b="0"/>
              <a:pathLst>
                <a:path w="165101" h="25401">
                  <a:moveTo>
                    <a:pt x="0" y="25400"/>
                  </a:moveTo>
                  <a:lnTo>
                    <a:pt x="20225" y="18657"/>
                  </a:lnTo>
                  <a:lnTo>
                    <a:pt x="31828" y="16671"/>
                  </a:lnTo>
                  <a:lnTo>
                    <a:pt x="45207" y="15347"/>
                  </a:lnTo>
                  <a:lnTo>
                    <a:pt x="59771" y="14465"/>
                  </a:lnTo>
                  <a:lnTo>
                    <a:pt x="73714" y="12465"/>
                  </a:lnTo>
                  <a:lnTo>
                    <a:pt x="87243" y="9721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2781300" y="3733800"/>
              <a:ext cx="114301" cy="12701"/>
            </a:xfrm>
            <a:custGeom>
              <a:avLst/>
              <a:gdLst/>
              <a:ahLst/>
              <a:cxnLst/>
              <a:rect l="0" t="0" r="0" b="0"/>
              <a:pathLst>
                <a:path w="114301" h="12701">
                  <a:moveTo>
                    <a:pt x="114300" y="0"/>
                  </a:moveTo>
                  <a:lnTo>
                    <a:pt x="43593" y="0"/>
                  </a:lnTo>
                  <a:lnTo>
                    <a:pt x="31884" y="1411"/>
                  </a:lnTo>
                  <a:lnTo>
                    <a:pt x="22667" y="3762"/>
                  </a:ln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2681803" y="3695700"/>
            <a:ext cx="1090098" cy="533401"/>
            <a:chOff x="2681803" y="3695700"/>
            <a:chExt cx="1090098" cy="533401"/>
          </a:xfrm>
        </p:grpSpPr>
        <p:sp>
          <p:nvSpPr>
            <p:cNvPr id="215" name="Freeform 214"/>
            <p:cNvSpPr/>
            <p:nvPr/>
          </p:nvSpPr>
          <p:spPr>
            <a:xfrm>
              <a:off x="2681803" y="3733800"/>
              <a:ext cx="234717" cy="405555"/>
            </a:xfrm>
            <a:custGeom>
              <a:avLst/>
              <a:gdLst/>
              <a:ahLst/>
              <a:cxnLst/>
              <a:rect l="0" t="0" r="0" b="0"/>
              <a:pathLst>
                <a:path w="234717" h="405555">
                  <a:moveTo>
                    <a:pt x="226497" y="0"/>
                  </a:moveTo>
                  <a:lnTo>
                    <a:pt x="199529" y="6742"/>
                  </a:lnTo>
                  <a:lnTo>
                    <a:pt x="187351" y="10139"/>
                  </a:lnTo>
                  <a:lnTo>
                    <a:pt x="162532" y="17676"/>
                  </a:lnTo>
                  <a:lnTo>
                    <a:pt x="124759" y="29853"/>
                  </a:lnTo>
                  <a:lnTo>
                    <a:pt x="110694" y="32602"/>
                  </a:lnTo>
                  <a:lnTo>
                    <a:pt x="95672" y="34434"/>
                  </a:lnTo>
                  <a:lnTo>
                    <a:pt x="80014" y="35656"/>
                  </a:lnTo>
                  <a:lnTo>
                    <a:pt x="63930" y="36471"/>
                  </a:lnTo>
                  <a:lnTo>
                    <a:pt x="31008" y="37376"/>
                  </a:lnTo>
                  <a:lnTo>
                    <a:pt x="21382" y="41850"/>
                  </a:lnTo>
                  <a:lnTo>
                    <a:pt x="16376" y="49067"/>
                  </a:lnTo>
                  <a:lnTo>
                    <a:pt x="14449" y="58111"/>
                  </a:lnTo>
                  <a:lnTo>
                    <a:pt x="11754" y="68374"/>
                  </a:lnTo>
                  <a:lnTo>
                    <a:pt x="8546" y="79449"/>
                  </a:lnTo>
                  <a:lnTo>
                    <a:pt x="4996" y="91066"/>
                  </a:lnTo>
                  <a:lnTo>
                    <a:pt x="2630" y="104455"/>
                  </a:lnTo>
                  <a:lnTo>
                    <a:pt x="1052" y="119025"/>
                  </a:lnTo>
                  <a:lnTo>
                    <a:pt x="0" y="134383"/>
                  </a:lnTo>
                  <a:lnTo>
                    <a:pt x="3532" y="143211"/>
                  </a:lnTo>
                  <a:lnTo>
                    <a:pt x="10120" y="147685"/>
                  </a:lnTo>
                  <a:lnTo>
                    <a:pt x="18746" y="149256"/>
                  </a:lnTo>
                  <a:lnTo>
                    <a:pt x="28729" y="148893"/>
                  </a:lnTo>
                  <a:lnTo>
                    <a:pt x="39618" y="147240"/>
                  </a:lnTo>
                  <a:lnTo>
                    <a:pt x="51111" y="144726"/>
                  </a:lnTo>
                  <a:lnTo>
                    <a:pt x="63006" y="144462"/>
                  </a:lnTo>
                  <a:lnTo>
                    <a:pt x="75170" y="145697"/>
                  </a:lnTo>
                  <a:lnTo>
                    <a:pt x="87512" y="147931"/>
                  </a:lnTo>
                  <a:lnTo>
                    <a:pt x="101385" y="152243"/>
                  </a:lnTo>
                  <a:lnTo>
                    <a:pt x="116277" y="157939"/>
                  </a:lnTo>
                  <a:lnTo>
                    <a:pt x="131850" y="164560"/>
                  </a:lnTo>
                  <a:lnTo>
                    <a:pt x="143644" y="173206"/>
                  </a:lnTo>
                  <a:lnTo>
                    <a:pt x="152917" y="183204"/>
                  </a:lnTo>
                  <a:lnTo>
                    <a:pt x="160510" y="194102"/>
                  </a:lnTo>
                  <a:lnTo>
                    <a:pt x="168394" y="204190"/>
                  </a:lnTo>
                  <a:lnTo>
                    <a:pt x="176473" y="213738"/>
                  </a:lnTo>
                  <a:lnTo>
                    <a:pt x="184681" y="222925"/>
                  </a:lnTo>
                  <a:lnTo>
                    <a:pt x="191564" y="233283"/>
                  </a:lnTo>
                  <a:lnTo>
                    <a:pt x="197564" y="244422"/>
                  </a:lnTo>
                  <a:lnTo>
                    <a:pt x="209404" y="269498"/>
                  </a:lnTo>
                  <a:lnTo>
                    <a:pt x="224074" y="299458"/>
                  </a:lnTo>
                  <a:lnTo>
                    <a:pt x="229115" y="315350"/>
                  </a:lnTo>
                  <a:lnTo>
                    <a:pt x="232475" y="331589"/>
                  </a:lnTo>
                  <a:lnTo>
                    <a:pt x="234716" y="348059"/>
                  </a:lnTo>
                  <a:lnTo>
                    <a:pt x="233387" y="361861"/>
                  </a:lnTo>
                  <a:lnTo>
                    <a:pt x="229679" y="373885"/>
                  </a:lnTo>
                  <a:lnTo>
                    <a:pt x="224385" y="384723"/>
                  </a:lnTo>
                  <a:lnTo>
                    <a:pt x="215211" y="391948"/>
                  </a:lnTo>
                  <a:lnTo>
                    <a:pt x="203451" y="396766"/>
                  </a:lnTo>
                  <a:lnTo>
                    <a:pt x="189966" y="399977"/>
                  </a:lnTo>
                  <a:lnTo>
                    <a:pt x="175332" y="402118"/>
                  </a:lnTo>
                  <a:lnTo>
                    <a:pt x="159931" y="403545"/>
                  </a:lnTo>
                  <a:lnTo>
                    <a:pt x="144020" y="404497"/>
                  </a:lnTo>
                  <a:lnTo>
                    <a:pt x="111288" y="405554"/>
                  </a:lnTo>
                  <a:lnTo>
                    <a:pt x="48697" y="393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3060700" y="3733800"/>
              <a:ext cx="12701" cy="101601"/>
            </a:xfrm>
            <a:custGeom>
              <a:avLst/>
              <a:gdLst/>
              <a:ahLst/>
              <a:cxnLst/>
              <a:rect l="0" t="0" r="0" b="0"/>
              <a:pathLst>
                <a:path w="12701" h="101601">
                  <a:moveTo>
                    <a:pt x="0" y="0"/>
                  </a:moveTo>
                  <a:lnTo>
                    <a:pt x="0" y="26968"/>
                  </a:lnTo>
                  <a:lnTo>
                    <a:pt x="1411" y="39145"/>
                  </a:lnTo>
                  <a:lnTo>
                    <a:pt x="12700" y="101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3200400" y="3695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3200400" y="37084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3200400" y="37084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3048000" y="3721100"/>
              <a:ext cx="190501" cy="444501"/>
            </a:xfrm>
            <a:custGeom>
              <a:avLst/>
              <a:gdLst/>
              <a:ahLst/>
              <a:cxnLst/>
              <a:rect l="0" t="0" r="0" b="0"/>
              <a:pathLst>
                <a:path w="190501" h="444501">
                  <a:moveTo>
                    <a:pt x="190500" y="0"/>
                  </a:moveTo>
                  <a:lnTo>
                    <a:pt x="177016" y="20225"/>
                  </a:lnTo>
                  <a:lnTo>
                    <a:pt x="171632" y="31828"/>
                  </a:lnTo>
                  <a:lnTo>
                    <a:pt x="166633" y="45208"/>
                  </a:lnTo>
                  <a:lnTo>
                    <a:pt x="161888" y="59771"/>
                  </a:lnTo>
                  <a:lnTo>
                    <a:pt x="157314" y="75125"/>
                  </a:lnTo>
                  <a:lnTo>
                    <a:pt x="144135" y="122291"/>
                  </a:lnTo>
                  <a:lnTo>
                    <a:pt x="135556" y="150307"/>
                  </a:lnTo>
                  <a:lnTo>
                    <a:pt x="128471" y="162293"/>
                  </a:lnTo>
                  <a:lnTo>
                    <a:pt x="119514" y="173107"/>
                  </a:lnTo>
                  <a:lnTo>
                    <a:pt x="109309" y="183138"/>
                  </a:lnTo>
                  <a:lnTo>
                    <a:pt x="101095" y="194058"/>
                  </a:lnTo>
                  <a:lnTo>
                    <a:pt x="94207" y="205572"/>
                  </a:lnTo>
                  <a:lnTo>
                    <a:pt x="88205" y="217481"/>
                  </a:lnTo>
                  <a:lnTo>
                    <a:pt x="81381" y="229654"/>
                  </a:lnTo>
                  <a:lnTo>
                    <a:pt x="74009" y="242003"/>
                  </a:lnTo>
                  <a:lnTo>
                    <a:pt x="66273" y="254468"/>
                  </a:lnTo>
                  <a:lnTo>
                    <a:pt x="59704" y="268423"/>
                  </a:lnTo>
                  <a:lnTo>
                    <a:pt x="53913" y="283371"/>
                  </a:lnTo>
                  <a:lnTo>
                    <a:pt x="0" y="444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3219581" y="3949700"/>
              <a:ext cx="171320" cy="114301"/>
            </a:xfrm>
            <a:custGeom>
              <a:avLst/>
              <a:gdLst/>
              <a:ahLst/>
              <a:cxnLst/>
              <a:rect l="0" t="0" r="0" b="0"/>
              <a:pathLst>
                <a:path w="171320" h="114301">
                  <a:moveTo>
                    <a:pt x="18919" y="0"/>
                  </a:moveTo>
                  <a:lnTo>
                    <a:pt x="12176" y="20225"/>
                  </a:lnTo>
                  <a:lnTo>
                    <a:pt x="10191" y="31828"/>
                  </a:lnTo>
                  <a:lnTo>
                    <a:pt x="8866" y="45208"/>
                  </a:lnTo>
                  <a:lnTo>
                    <a:pt x="7984" y="59771"/>
                  </a:lnTo>
                  <a:lnTo>
                    <a:pt x="5984" y="73714"/>
                  </a:lnTo>
                  <a:lnTo>
                    <a:pt x="3240" y="87243"/>
                  </a:lnTo>
                  <a:lnTo>
                    <a:pt x="0" y="100495"/>
                  </a:lnTo>
                  <a:lnTo>
                    <a:pt x="2073" y="107919"/>
                  </a:lnTo>
                  <a:lnTo>
                    <a:pt x="7688" y="111457"/>
                  </a:lnTo>
                  <a:lnTo>
                    <a:pt x="15665" y="112404"/>
                  </a:lnTo>
                  <a:lnTo>
                    <a:pt x="25216" y="111625"/>
                  </a:lnTo>
                  <a:lnTo>
                    <a:pt x="35817" y="109694"/>
                  </a:lnTo>
                  <a:lnTo>
                    <a:pt x="47117" y="106996"/>
                  </a:lnTo>
                  <a:lnTo>
                    <a:pt x="58884" y="106608"/>
                  </a:lnTo>
                  <a:lnTo>
                    <a:pt x="70963" y="107761"/>
                  </a:lnTo>
                  <a:lnTo>
                    <a:pt x="83248" y="109940"/>
                  </a:lnTo>
                  <a:lnTo>
                    <a:pt x="97082" y="111393"/>
                  </a:lnTo>
                  <a:lnTo>
                    <a:pt x="111950" y="112362"/>
                  </a:lnTo>
                  <a:lnTo>
                    <a:pt x="171319" y="114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3340100" y="3987800"/>
              <a:ext cx="50801" cy="241301"/>
            </a:xfrm>
            <a:custGeom>
              <a:avLst/>
              <a:gdLst/>
              <a:ahLst/>
              <a:cxnLst/>
              <a:rect l="0" t="0" r="0" b="0"/>
              <a:pathLst>
                <a:path w="50801" h="241301">
                  <a:moveTo>
                    <a:pt x="50800" y="0"/>
                  </a:moveTo>
                  <a:lnTo>
                    <a:pt x="44057" y="20225"/>
                  </a:lnTo>
                  <a:lnTo>
                    <a:pt x="40660" y="31828"/>
                  </a:lnTo>
                  <a:lnTo>
                    <a:pt x="29137" y="75125"/>
                  </a:lnTo>
                  <a:lnTo>
                    <a:pt x="20946" y="107237"/>
                  </a:lnTo>
                  <a:lnTo>
                    <a:pt x="18197" y="123702"/>
                  </a:lnTo>
                  <a:lnTo>
                    <a:pt x="16365" y="140323"/>
                  </a:lnTo>
                  <a:lnTo>
                    <a:pt x="15143" y="157049"/>
                  </a:lnTo>
                  <a:lnTo>
                    <a:pt x="12917" y="172432"/>
                  </a:lnTo>
                  <a:lnTo>
                    <a:pt x="10023" y="186921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3539853" y="3771900"/>
              <a:ext cx="232048" cy="190501"/>
            </a:xfrm>
            <a:custGeom>
              <a:avLst/>
              <a:gdLst/>
              <a:ahLst/>
              <a:cxnLst/>
              <a:rect l="0" t="0" r="0" b="0"/>
              <a:pathLst>
                <a:path w="232048" h="190501">
                  <a:moveTo>
                    <a:pt x="117747" y="0"/>
                  </a:moveTo>
                  <a:lnTo>
                    <a:pt x="104262" y="13484"/>
                  </a:lnTo>
                  <a:lnTo>
                    <a:pt x="98879" y="23100"/>
                  </a:lnTo>
                  <a:lnTo>
                    <a:pt x="93880" y="35155"/>
                  </a:lnTo>
                  <a:lnTo>
                    <a:pt x="89135" y="48837"/>
                  </a:lnTo>
                  <a:lnTo>
                    <a:pt x="83150" y="60780"/>
                  </a:lnTo>
                  <a:lnTo>
                    <a:pt x="76338" y="71564"/>
                  </a:lnTo>
                  <a:lnTo>
                    <a:pt x="68974" y="81576"/>
                  </a:lnTo>
                  <a:lnTo>
                    <a:pt x="59831" y="91073"/>
                  </a:lnTo>
                  <a:lnTo>
                    <a:pt x="49503" y="100226"/>
                  </a:lnTo>
                  <a:lnTo>
                    <a:pt x="38384" y="109151"/>
                  </a:lnTo>
                  <a:lnTo>
                    <a:pt x="26738" y="117923"/>
                  </a:lnTo>
                  <a:lnTo>
                    <a:pt x="2510" y="135195"/>
                  </a:lnTo>
                  <a:lnTo>
                    <a:pt x="0" y="140930"/>
                  </a:lnTo>
                  <a:lnTo>
                    <a:pt x="3971" y="144753"/>
                  </a:lnTo>
                  <a:lnTo>
                    <a:pt x="12263" y="147302"/>
                  </a:lnTo>
                  <a:lnTo>
                    <a:pt x="24846" y="150412"/>
                  </a:lnTo>
                  <a:lnTo>
                    <a:pt x="57643" y="157631"/>
                  </a:lnTo>
                  <a:lnTo>
                    <a:pt x="134776" y="173763"/>
                  </a:lnTo>
                  <a:lnTo>
                    <a:pt x="153089" y="177931"/>
                  </a:lnTo>
                  <a:lnTo>
                    <a:pt x="232047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3517900" y="4076700"/>
              <a:ext cx="177801" cy="1"/>
            </a:xfrm>
            <a:custGeom>
              <a:avLst/>
              <a:gdLst/>
              <a:ahLst/>
              <a:cxnLst/>
              <a:rect l="0" t="0" r="0" b="0"/>
              <a:pathLst>
                <a:path w="177801" h="1">
                  <a:moveTo>
                    <a:pt x="0" y="0"/>
                  </a:move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3708400" y="4076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7" name="Freeform 226"/>
          <p:cNvSpPr/>
          <p:nvPr/>
        </p:nvSpPr>
        <p:spPr>
          <a:xfrm>
            <a:off x="3919310" y="3879122"/>
            <a:ext cx="277031" cy="563555"/>
          </a:xfrm>
          <a:custGeom>
            <a:avLst/>
            <a:gdLst/>
            <a:ahLst/>
            <a:cxnLst/>
            <a:rect l="0" t="0" r="0" b="0"/>
            <a:pathLst>
              <a:path w="277031" h="563555">
                <a:moveTo>
                  <a:pt x="220890" y="70578"/>
                </a:moveTo>
                <a:lnTo>
                  <a:pt x="214147" y="43609"/>
                </a:lnTo>
                <a:lnTo>
                  <a:pt x="209339" y="32843"/>
                </a:lnTo>
                <a:lnTo>
                  <a:pt x="203312" y="22844"/>
                </a:lnTo>
                <a:lnTo>
                  <a:pt x="196471" y="13355"/>
                </a:lnTo>
                <a:lnTo>
                  <a:pt x="184855" y="7029"/>
                </a:lnTo>
                <a:lnTo>
                  <a:pt x="170055" y="2812"/>
                </a:lnTo>
                <a:lnTo>
                  <a:pt x="153134" y="0"/>
                </a:lnTo>
                <a:lnTo>
                  <a:pt x="137619" y="948"/>
                </a:lnTo>
                <a:lnTo>
                  <a:pt x="123042" y="4402"/>
                </a:lnTo>
                <a:lnTo>
                  <a:pt x="109091" y="9527"/>
                </a:lnTo>
                <a:lnTo>
                  <a:pt x="95557" y="15767"/>
                </a:lnTo>
                <a:lnTo>
                  <a:pt x="82301" y="22748"/>
                </a:lnTo>
                <a:lnTo>
                  <a:pt x="69231" y="30225"/>
                </a:lnTo>
                <a:lnTo>
                  <a:pt x="57695" y="39442"/>
                </a:lnTo>
                <a:lnTo>
                  <a:pt x="47182" y="49821"/>
                </a:lnTo>
                <a:lnTo>
                  <a:pt x="37351" y="60973"/>
                </a:lnTo>
                <a:lnTo>
                  <a:pt x="29386" y="72641"/>
                </a:lnTo>
                <a:lnTo>
                  <a:pt x="22665" y="84653"/>
                </a:lnTo>
                <a:lnTo>
                  <a:pt x="16773" y="96894"/>
                </a:lnTo>
                <a:lnTo>
                  <a:pt x="11434" y="110700"/>
                </a:lnTo>
                <a:lnTo>
                  <a:pt x="6464" y="125548"/>
                </a:lnTo>
                <a:lnTo>
                  <a:pt x="1739" y="141091"/>
                </a:lnTo>
                <a:lnTo>
                  <a:pt x="0" y="157098"/>
                </a:lnTo>
                <a:lnTo>
                  <a:pt x="252" y="173413"/>
                </a:lnTo>
                <a:lnTo>
                  <a:pt x="1831" y="189935"/>
                </a:lnTo>
                <a:lnTo>
                  <a:pt x="7117" y="202360"/>
                </a:lnTo>
                <a:lnTo>
                  <a:pt x="14875" y="212055"/>
                </a:lnTo>
                <a:lnTo>
                  <a:pt x="24280" y="219929"/>
                </a:lnTo>
                <a:lnTo>
                  <a:pt x="37605" y="223767"/>
                </a:lnTo>
                <a:lnTo>
                  <a:pt x="53544" y="224915"/>
                </a:lnTo>
                <a:lnTo>
                  <a:pt x="71226" y="224269"/>
                </a:lnTo>
                <a:lnTo>
                  <a:pt x="87247" y="221016"/>
                </a:lnTo>
                <a:lnTo>
                  <a:pt x="102161" y="216026"/>
                </a:lnTo>
                <a:lnTo>
                  <a:pt x="116337" y="209876"/>
                </a:lnTo>
                <a:lnTo>
                  <a:pt x="128610" y="202954"/>
                </a:lnTo>
                <a:lnTo>
                  <a:pt x="139615" y="195518"/>
                </a:lnTo>
                <a:lnTo>
                  <a:pt x="149773" y="187738"/>
                </a:lnTo>
                <a:lnTo>
                  <a:pt x="157956" y="178317"/>
                </a:lnTo>
                <a:lnTo>
                  <a:pt x="164823" y="167804"/>
                </a:lnTo>
                <a:lnTo>
                  <a:pt x="170812" y="156562"/>
                </a:lnTo>
                <a:lnTo>
                  <a:pt x="174804" y="154712"/>
                </a:lnTo>
                <a:lnTo>
                  <a:pt x="177466" y="159122"/>
                </a:lnTo>
                <a:lnTo>
                  <a:pt x="179240" y="167707"/>
                </a:lnTo>
                <a:lnTo>
                  <a:pt x="179013" y="177664"/>
                </a:lnTo>
                <a:lnTo>
                  <a:pt x="177449" y="188535"/>
                </a:lnTo>
                <a:lnTo>
                  <a:pt x="174996" y="200016"/>
                </a:lnTo>
                <a:lnTo>
                  <a:pt x="164801" y="243142"/>
                </a:lnTo>
                <a:lnTo>
                  <a:pt x="152844" y="291668"/>
                </a:lnTo>
                <a:lnTo>
                  <a:pt x="144551" y="328766"/>
                </a:lnTo>
                <a:lnTo>
                  <a:pt x="140364" y="348537"/>
                </a:lnTo>
                <a:lnTo>
                  <a:pt x="137572" y="367361"/>
                </a:lnTo>
                <a:lnTo>
                  <a:pt x="135711" y="385556"/>
                </a:lnTo>
                <a:lnTo>
                  <a:pt x="134471" y="403330"/>
                </a:lnTo>
                <a:lnTo>
                  <a:pt x="133644" y="420823"/>
                </a:lnTo>
                <a:lnTo>
                  <a:pt x="132725" y="455313"/>
                </a:lnTo>
                <a:lnTo>
                  <a:pt x="132207" y="506463"/>
                </a:lnTo>
                <a:lnTo>
                  <a:pt x="134957" y="522034"/>
                </a:lnTo>
                <a:lnTo>
                  <a:pt x="139612" y="536649"/>
                </a:lnTo>
                <a:lnTo>
                  <a:pt x="145538" y="550625"/>
                </a:lnTo>
                <a:lnTo>
                  <a:pt x="155133" y="558531"/>
                </a:lnTo>
                <a:lnTo>
                  <a:pt x="167174" y="562391"/>
                </a:lnTo>
                <a:lnTo>
                  <a:pt x="180846" y="563554"/>
                </a:lnTo>
                <a:lnTo>
                  <a:pt x="194194" y="561506"/>
                </a:lnTo>
                <a:lnTo>
                  <a:pt x="207326" y="557318"/>
                </a:lnTo>
                <a:lnTo>
                  <a:pt x="220314" y="551705"/>
                </a:lnTo>
                <a:lnTo>
                  <a:pt x="230383" y="543729"/>
                </a:lnTo>
                <a:lnTo>
                  <a:pt x="238508" y="534179"/>
                </a:lnTo>
                <a:lnTo>
                  <a:pt x="245335" y="523578"/>
                </a:lnTo>
                <a:lnTo>
                  <a:pt x="251298" y="512278"/>
                </a:lnTo>
                <a:lnTo>
                  <a:pt x="256684" y="500511"/>
                </a:lnTo>
                <a:lnTo>
                  <a:pt x="261685" y="488433"/>
                </a:lnTo>
                <a:lnTo>
                  <a:pt x="266431" y="476148"/>
                </a:lnTo>
                <a:lnTo>
                  <a:pt x="275468" y="451209"/>
                </a:lnTo>
                <a:lnTo>
                  <a:pt x="277030" y="438632"/>
                </a:lnTo>
                <a:lnTo>
                  <a:pt x="276661" y="426014"/>
                </a:lnTo>
                <a:lnTo>
                  <a:pt x="275004" y="413368"/>
                </a:lnTo>
                <a:lnTo>
                  <a:pt x="271077" y="400705"/>
                </a:lnTo>
                <a:lnTo>
                  <a:pt x="265637" y="388029"/>
                </a:lnTo>
                <a:lnTo>
                  <a:pt x="259188" y="375345"/>
                </a:lnTo>
                <a:lnTo>
                  <a:pt x="250655" y="365478"/>
                </a:lnTo>
                <a:lnTo>
                  <a:pt x="240733" y="357489"/>
                </a:lnTo>
                <a:lnTo>
                  <a:pt x="182790" y="3372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6" name="Group 235"/>
          <p:cNvGrpSpPr/>
          <p:nvPr/>
        </p:nvGrpSpPr>
        <p:grpSpPr>
          <a:xfrm>
            <a:off x="4328164" y="3606800"/>
            <a:ext cx="916937" cy="711201"/>
            <a:chOff x="4328164" y="3606800"/>
            <a:chExt cx="916937" cy="711201"/>
          </a:xfrm>
        </p:grpSpPr>
        <p:sp>
          <p:nvSpPr>
            <p:cNvPr id="228" name="Freeform 227"/>
            <p:cNvSpPr/>
            <p:nvPr/>
          </p:nvSpPr>
          <p:spPr>
            <a:xfrm>
              <a:off x="4328164" y="3835400"/>
              <a:ext cx="231137" cy="317501"/>
            </a:xfrm>
            <a:custGeom>
              <a:avLst/>
              <a:gdLst/>
              <a:ahLst/>
              <a:cxnLst/>
              <a:rect l="0" t="0" r="0" b="0"/>
              <a:pathLst>
                <a:path w="231137" h="317501">
                  <a:moveTo>
                    <a:pt x="154936" y="0"/>
                  </a:moveTo>
                  <a:lnTo>
                    <a:pt x="148193" y="20225"/>
                  </a:lnTo>
                  <a:lnTo>
                    <a:pt x="143385" y="30417"/>
                  </a:lnTo>
                  <a:lnTo>
                    <a:pt x="137358" y="41444"/>
                  </a:lnTo>
                  <a:lnTo>
                    <a:pt x="130517" y="53029"/>
                  </a:lnTo>
                  <a:lnTo>
                    <a:pt x="121723" y="63575"/>
                  </a:lnTo>
                  <a:lnTo>
                    <a:pt x="111627" y="73428"/>
                  </a:lnTo>
                  <a:lnTo>
                    <a:pt x="100663" y="82818"/>
                  </a:lnTo>
                  <a:lnTo>
                    <a:pt x="90532" y="91901"/>
                  </a:lnTo>
                  <a:lnTo>
                    <a:pt x="71749" y="109519"/>
                  </a:lnTo>
                  <a:lnTo>
                    <a:pt x="62789" y="119579"/>
                  </a:lnTo>
                  <a:lnTo>
                    <a:pt x="53993" y="130519"/>
                  </a:lnTo>
                  <a:lnTo>
                    <a:pt x="45307" y="142046"/>
                  </a:lnTo>
                  <a:lnTo>
                    <a:pt x="28130" y="166142"/>
                  </a:lnTo>
                  <a:lnTo>
                    <a:pt x="19599" y="178495"/>
                  </a:lnTo>
                  <a:lnTo>
                    <a:pt x="12500" y="190963"/>
                  </a:lnTo>
                  <a:lnTo>
                    <a:pt x="6356" y="203508"/>
                  </a:lnTo>
                  <a:lnTo>
                    <a:pt x="849" y="216106"/>
                  </a:lnTo>
                  <a:lnTo>
                    <a:pt x="0" y="227326"/>
                  </a:lnTo>
                  <a:lnTo>
                    <a:pt x="2256" y="237628"/>
                  </a:lnTo>
                  <a:lnTo>
                    <a:pt x="6583" y="247319"/>
                  </a:lnTo>
                  <a:lnTo>
                    <a:pt x="13700" y="255190"/>
                  </a:lnTo>
                  <a:lnTo>
                    <a:pt x="22678" y="261849"/>
                  </a:lnTo>
                  <a:lnTo>
                    <a:pt x="32898" y="267699"/>
                  </a:lnTo>
                  <a:lnTo>
                    <a:pt x="45355" y="273010"/>
                  </a:lnTo>
                  <a:lnTo>
                    <a:pt x="59304" y="277962"/>
                  </a:lnTo>
                  <a:lnTo>
                    <a:pt x="74248" y="282674"/>
                  </a:lnTo>
                  <a:lnTo>
                    <a:pt x="91266" y="287227"/>
                  </a:lnTo>
                  <a:lnTo>
                    <a:pt x="109667" y="291674"/>
                  </a:lnTo>
                  <a:lnTo>
                    <a:pt x="128990" y="296049"/>
                  </a:lnTo>
                  <a:lnTo>
                    <a:pt x="146105" y="300377"/>
                  </a:lnTo>
                  <a:lnTo>
                    <a:pt x="161749" y="304674"/>
                  </a:lnTo>
                  <a:lnTo>
                    <a:pt x="231136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4673600" y="3911600"/>
              <a:ext cx="127001" cy="1"/>
            </a:xfrm>
            <a:custGeom>
              <a:avLst/>
              <a:gdLst/>
              <a:ahLst/>
              <a:cxnLst/>
              <a:rect l="0" t="0" r="0" b="0"/>
              <a:pathLst>
                <a:path w="127001" h="1">
                  <a:moveTo>
                    <a:pt x="0" y="0"/>
                  </a:move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5016500" y="3606800"/>
              <a:ext cx="12701" cy="152401"/>
            </a:xfrm>
            <a:custGeom>
              <a:avLst/>
              <a:gdLst/>
              <a:ahLst/>
              <a:cxnLst/>
              <a:rect l="0" t="0" r="0" b="0"/>
              <a:pathLst>
                <a:path w="12701" h="152401">
                  <a:moveTo>
                    <a:pt x="0" y="0"/>
                  </a:moveTo>
                  <a:lnTo>
                    <a:pt x="0" y="70706"/>
                  </a:lnTo>
                  <a:lnTo>
                    <a:pt x="1411" y="85237"/>
                  </a:lnTo>
                  <a:lnTo>
                    <a:pt x="1270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5041900" y="3657600"/>
              <a:ext cx="101601" cy="381001"/>
            </a:xfrm>
            <a:custGeom>
              <a:avLst/>
              <a:gdLst/>
              <a:ahLst/>
              <a:cxnLst/>
              <a:rect l="0" t="0" r="0" b="0"/>
              <a:pathLst>
                <a:path w="101601" h="381001">
                  <a:moveTo>
                    <a:pt x="101600" y="0"/>
                  </a:moveTo>
                  <a:lnTo>
                    <a:pt x="83923" y="70706"/>
                  </a:lnTo>
                  <a:lnTo>
                    <a:pt x="79937" y="85237"/>
                  </a:lnTo>
                  <a:lnTo>
                    <a:pt x="67586" y="127325"/>
                  </a:lnTo>
                  <a:lnTo>
                    <a:pt x="54989" y="173506"/>
                  </a:lnTo>
                  <a:lnTo>
                    <a:pt x="46547" y="201291"/>
                  </a:lnTo>
                  <a:lnTo>
                    <a:pt x="40909" y="216039"/>
                  </a:lnTo>
                  <a:lnTo>
                    <a:pt x="34328" y="231514"/>
                  </a:lnTo>
                  <a:lnTo>
                    <a:pt x="27118" y="247476"/>
                  </a:lnTo>
                  <a:lnTo>
                    <a:pt x="20901" y="263762"/>
                  </a:lnTo>
                  <a:lnTo>
                    <a:pt x="15345" y="280263"/>
                  </a:lnTo>
                  <a:lnTo>
                    <a:pt x="10230" y="296909"/>
                  </a:lnTo>
                  <a:lnTo>
                    <a:pt x="6820" y="313650"/>
                  </a:lnTo>
                  <a:lnTo>
                    <a:pt x="4547" y="330455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4851400" y="3657600"/>
              <a:ext cx="35766" cy="660401"/>
            </a:xfrm>
            <a:custGeom>
              <a:avLst/>
              <a:gdLst/>
              <a:ahLst/>
              <a:cxnLst/>
              <a:rect l="0" t="0" r="0" b="0"/>
              <a:pathLst>
                <a:path w="35766" h="660401">
                  <a:moveTo>
                    <a:pt x="0" y="0"/>
                  </a:moveTo>
                  <a:lnTo>
                    <a:pt x="6742" y="26968"/>
                  </a:lnTo>
                  <a:lnTo>
                    <a:pt x="8728" y="40556"/>
                  </a:lnTo>
                  <a:lnTo>
                    <a:pt x="10052" y="55259"/>
                  </a:lnTo>
                  <a:lnTo>
                    <a:pt x="10934" y="70706"/>
                  </a:lnTo>
                  <a:lnTo>
                    <a:pt x="12934" y="85237"/>
                  </a:lnTo>
                  <a:lnTo>
                    <a:pt x="15678" y="99158"/>
                  </a:lnTo>
                  <a:lnTo>
                    <a:pt x="18919" y="112672"/>
                  </a:lnTo>
                  <a:lnTo>
                    <a:pt x="30221" y="165401"/>
                  </a:lnTo>
                  <a:lnTo>
                    <a:pt x="32847" y="183645"/>
                  </a:lnTo>
                  <a:lnTo>
                    <a:pt x="34598" y="201452"/>
                  </a:lnTo>
                  <a:lnTo>
                    <a:pt x="35765" y="218968"/>
                  </a:lnTo>
                  <a:lnTo>
                    <a:pt x="35132" y="236290"/>
                  </a:lnTo>
                  <a:lnTo>
                    <a:pt x="33299" y="253482"/>
                  </a:lnTo>
                  <a:lnTo>
                    <a:pt x="30666" y="270588"/>
                  </a:lnTo>
                  <a:lnTo>
                    <a:pt x="28911" y="287636"/>
                  </a:lnTo>
                  <a:lnTo>
                    <a:pt x="27740" y="304646"/>
                  </a:lnTo>
                  <a:lnTo>
                    <a:pt x="26960" y="321631"/>
                  </a:lnTo>
                  <a:lnTo>
                    <a:pt x="26093" y="355554"/>
                  </a:lnTo>
                  <a:lnTo>
                    <a:pt x="25862" y="372502"/>
                  </a:lnTo>
                  <a:lnTo>
                    <a:pt x="24296" y="390857"/>
                  </a:lnTo>
                  <a:lnTo>
                    <a:pt x="21842" y="410149"/>
                  </a:lnTo>
                  <a:lnTo>
                    <a:pt x="18794" y="430066"/>
                  </a:lnTo>
                  <a:lnTo>
                    <a:pt x="16763" y="448988"/>
                  </a:lnTo>
                  <a:lnTo>
                    <a:pt x="15408" y="467247"/>
                  </a:lnTo>
                  <a:lnTo>
                    <a:pt x="14506" y="485065"/>
                  </a:lnTo>
                  <a:lnTo>
                    <a:pt x="15314" y="503999"/>
                  </a:lnTo>
                  <a:lnTo>
                    <a:pt x="17265" y="523677"/>
                  </a:lnTo>
                  <a:lnTo>
                    <a:pt x="19977" y="543851"/>
                  </a:lnTo>
                  <a:lnTo>
                    <a:pt x="21784" y="562945"/>
                  </a:lnTo>
                  <a:lnTo>
                    <a:pt x="22989" y="581319"/>
                  </a:lnTo>
                  <a:lnTo>
                    <a:pt x="25400" y="660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5136757" y="3937000"/>
              <a:ext cx="108344" cy="101601"/>
            </a:xfrm>
            <a:custGeom>
              <a:avLst/>
              <a:gdLst/>
              <a:ahLst/>
              <a:cxnLst/>
              <a:rect l="0" t="0" r="0" b="0"/>
              <a:pathLst>
                <a:path w="108344" h="101601">
                  <a:moveTo>
                    <a:pt x="6743" y="0"/>
                  </a:moveTo>
                  <a:lnTo>
                    <a:pt x="6743" y="26968"/>
                  </a:lnTo>
                  <a:lnTo>
                    <a:pt x="5331" y="39145"/>
                  </a:lnTo>
                  <a:lnTo>
                    <a:pt x="2980" y="51496"/>
                  </a:lnTo>
                  <a:lnTo>
                    <a:pt x="0" y="63964"/>
                  </a:lnTo>
                  <a:lnTo>
                    <a:pt x="2248" y="73687"/>
                  </a:lnTo>
                  <a:lnTo>
                    <a:pt x="7979" y="81580"/>
                  </a:lnTo>
                  <a:lnTo>
                    <a:pt x="16034" y="88253"/>
                  </a:lnTo>
                  <a:lnTo>
                    <a:pt x="27048" y="92702"/>
                  </a:lnTo>
                  <a:lnTo>
                    <a:pt x="40035" y="95668"/>
                  </a:lnTo>
                  <a:lnTo>
                    <a:pt x="108343" y="101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5219700" y="3949700"/>
              <a:ext cx="12701" cy="228601"/>
            </a:xfrm>
            <a:custGeom>
              <a:avLst/>
              <a:gdLst/>
              <a:ahLst/>
              <a:cxnLst/>
              <a:rect l="0" t="0" r="0" b="0"/>
              <a:pathLst>
                <a:path w="12701" h="228601">
                  <a:moveTo>
                    <a:pt x="12700" y="0"/>
                  </a:moveTo>
                  <a:lnTo>
                    <a:pt x="12700" y="26968"/>
                  </a:lnTo>
                  <a:lnTo>
                    <a:pt x="11288" y="39145"/>
                  </a:lnTo>
                  <a:lnTo>
                    <a:pt x="8937" y="51496"/>
                  </a:lnTo>
                  <a:lnTo>
                    <a:pt x="5957" y="63964"/>
                  </a:lnTo>
                  <a:lnTo>
                    <a:pt x="3971" y="77920"/>
                  </a:lnTo>
                  <a:lnTo>
                    <a:pt x="2647" y="92869"/>
                  </a:lnTo>
                  <a:lnTo>
                    <a:pt x="1765" y="108479"/>
                  </a:lnTo>
                  <a:lnTo>
                    <a:pt x="784" y="140876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5041900" y="4013200"/>
              <a:ext cx="1" cy="139701"/>
            </a:xfrm>
            <a:custGeom>
              <a:avLst/>
              <a:gdLst/>
              <a:ahLst/>
              <a:cxnLst/>
              <a:rect l="0" t="0" r="0" b="0"/>
              <a:pathLst>
                <a:path w="1" h="139701">
                  <a:moveTo>
                    <a:pt x="0" y="0"/>
                  </a:move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3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596900"/>
            <a:ext cx="7425055" cy="39814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Freeform 2"/>
          <p:cNvSpPr/>
          <p:nvPr/>
        </p:nvSpPr>
        <p:spPr>
          <a:xfrm>
            <a:off x="4165606" y="328241"/>
            <a:ext cx="393695" cy="1439713"/>
          </a:xfrm>
          <a:custGeom>
            <a:avLst/>
            <a:gdLst/>
            <a:ahLst/>
            <a:cxnLst/>
            <a:rect l="0" t="0" r="0" b="0"/>
            <a:pathLst>
              <a:path w="393695" h="1439713">
                <a:moveTo>
                  <a:pt x="342894" y="1208459"/>
                </a:moveTo>
                <a:lnTo>
                  <a:pt x="360570" y="1155429"/>
                </a:lnTo>
                <a:lnTo>
                  <a:pt x="364861" y="1123742"/>
                </a:lnTo>
                <a:lnTo>
                  <a:pt x="366768" y="1084729"/>
                </a:lnTo>
                <a:lnTo>
                  <a:pt x="367616" y="1039167"/>
                </a:lnTo>
                <a:lnTo>
                  <a:pt x="371755" y="998222"/>
                </a:lnTo>
                <a:lnTo>
                  <a:pt x="378299" y="961209"/>
                </a:lnTo>
                <a:lnTo>
                  <a:pt x="385911" y="925944"/>
                </a:lnTo>
                <a:lnTo>
                  <a:pt x="390234" y="891456"/>
                </a:lnTo>
                <a:lnTo>
                  <a:pt x="392156" y="857313"/>
                </a:lnTo>
                <a:lnTo>
                  <a:pt x="393010" y="823323"/>
                </a:lnTo>
                <a:lnTo>
                  <a:pt x="393633" y="721634"/>
                </a:lnTo>
                <a:lnTo>
                  <a:pt x="389904" y="687762"/>
                </a:lnTo>
                <a:lnTo>
                  <a:pt x="384954" y="652482"/>
                </a:lnTo>
                <a:lnTo>
                  <a:pt x="382753" y="613284"/>
                </a:lnTo>
                <a:lnTo>
                  <a:pt x="381776" y="576107"/>
                </a:lnTo>
                <a:lnTo>
                  <a:pt x="381014" y="405449"/>
                </a:lnTo>
                <a:lnTo>
                  <a:pt x="380997" y="329859"/>
                </a:lnTo>
                <a:lnTo>
                  <a:pt x="377232" y="294918"/>
                </a:lnTo>
                <a:lnTo>
                  <a:pt x="372266" y="260574"/>
                </a:lnTo>
                <a:lnTo>
                  <a:pt x="370059" y="226495"/>
                </a:lnTo>
                <a:lnTo>
                  <a:pt x="362074" y="182317"/>
                </a:lnTo>
                <a:lnTo>
                  <a:pt x="350772" y="142417"/>
                </a:lnTo>
                <a:lnTo>
                  <a:pt x="338869" y="112833"/>
                </a:lnTo>
                <a:lnTo>
                  <a:pt x="331744" y="97041"/>
                </a:lnTo>
                <a:lnTo>
                  <a:pt x="320064" y="68206"/>
                </a:lnTo>
                <a:lnTo>
                  <a:pt x="314974" y="54590"/>
                </a:lnTo>
                <a:lnTo>
                  <a:pt x="307347" y="42691"/>
                </a:lnTo>
                <a:lnTo>
                  <a:pt x="298030" y="31936"/>
                </a:lnTo>
                <a:lnTo>
                  <a:pt x="287584" y="21943"/>
                </a:lnTo>
                <a:lnTo>
                  <a:pt x="276387" y="13871"/>
                </a:lnTo>
                <a:lnTo>
                  <a:pt x="264689" y="7078"/>
                </a:lnTo>
                <a:lnTo>
                  <a:pt x="252658" y="1138"/>
                </a:lnTo>
                <a:lnTo>
                  <a:pt x="240403" y="0"/>
                </a:lnTo>
                <a:lnTo>
                  <a:pt x="228000" y="2064"/>
                </a:lnTo>
                <a:lnTo>
                  <a:pt x="177676" y="18913"/>
                </a:lnTo>
                <a:lnTo>
                  <a:pt x="166426" y="25961"/>
                </a:lnTo>
                <a:lnTo>
                  <a:pt x="156104" y="34894"/>
                </a:lnTo>
                <a:lnTo>
                  <a:pt x="146400" y="45082"/>
                </a:lnTo>
                <a:lnTo>
                  <a:pt x="137110" y="56107"/>
                </a:lnTo>
                <a:lnTo>
                  <a:pt x="128093" y="67691"/>
                </a:lnTo>
                <a:lnTo>
                  <a:pt x="119260" y="79647"/>
                </a:lnTo>
                <a:lnTo>
                  <a:pt x="110549" y="93262"/>
                </a:lnTo>
                <a:lnTo>
                  <a:pt x="101919" y="107983"/>
                </a:lnTo>
                <a:lnTo>
                  <a:pt x="93344" y="123441"/>
                </a:lnTo>
                <a:lnTo>
                  <a:pt x="84805" y="137980"/>
                </a:lnTo>
                <a:lnTo>
                  <a:pt x="67791" y="165424"/>
                </a:lnTo>
                <a:lnTo>
                  <a:pt x="59303" y="180080"/>
                </a:lnTo>
                <a:lnTo>
                  <a:pt x="42346" y="211416"/>
                </a:lnTo>
                <a:lnTo>
                  <a:pt x="35284" y="227675"/>
                </a:lnTo>
                <a:lnTo>
                  <a:pt x="23674" y="260792"/>
                </a:lnTo>
                <a:lnTo>
                  <a:pt x="9205" y="304428"/>
                </a:lnTo>
                <a:lnTo>
                  <a:pt x="4088" y="334886"/>
                </a:lnTo>
                <a:lnTo>
                  <a:pt x="1813" y="368648"/>
                </a:lnTo>
                <a:lnTo>
                  <a:pt x="802" y="407172"/>
                </a:lnTo>
                <a:lnTo>
                  <a:pt x="0" y="664891"/>
                </a:lnTo>
                <a:lnTo>
                  <a:pt x="1409" y="688036"/>
                </a:lnTo>
                <a:lnTo>
                  <a:pt x="6737" y="732567"/>
                </a:lnTo>
                <a:lnTo>
                  <a:pt x="13809" y="768351"/>
                </a:lnTo>
                <a:lnTo>
                  <a:pt x="21656" y="801188"/>
                </a:lnTo>
                <a:lnTo>
                  <a:pt x="29847" y="839301"/>
                </a:lnTo>
                <a:lnTo>
                  <a:pt x="34429" y="875996"/>
                </a:lnTo>
                <a:lnTo>
                  <a:pt x="36465" y="913942"/>
                </a:lnTo>
                <a:lnTo>
                  <a:pt x="37370" y="959029"/>
                </a:lnTo>
                <a:lnTo>
                  <a:pt x="41535" y="996001"/>
                </a:lnTo>
                <a:lnTo>
                  <a:pt x="46679" y="1030777"/>
                </a:lnTo>
                <a:lnTo>
                  <a:pt x="48965" y="1074456"/>
                </a:lnTo>
                <a:lnTo>
                  <a:pt x="57507" y="1118328"/>
                </a:lnTo>
                <a:lnTo>
                  <a:pt x="69299" y="1161345"/>
                </a:lnTo>
                <a:lnTo>
                  <a:pt x="79244" y="1203982"/>
                </a:lnTo>
                <a:lnTo>
                  <a:pt x="92776" y="1267653"/>
                </a:lnTo>
                <a:lnTo>
                  <a:pt x="101438" y="1302501"/>
                </a:lnTo>
                <a:lnTo>
                  <a:pt x="109991" y="1333511"/>
                </a:lnTo>
                <a:lnTo>
                  <a:pt x="118496" y="1366108"/>
                </a:lnTo>
                <a:lnTo>
                  <a:pt x="130743" y="1395647"/>
                </a:lnTo>
                <a:lnTo>
                  <a:pt x="137960" y="1409451"/>
                </a:lnTo>
                <a:lnTo>
                  <a:pt x="147004" y="1420064"/>
                </a:lnTo>
                <a:lnTo>
                  <a:pt x="157267" y="1428551"/>
                </a:lnTo>
                <a:lnTo>
                  <a:pt x="168343" y="1435620"/>
                </a:lnTo>
                <a:lnTo>
                  <a:pt x="179960" y="1438922"/>
                </a:lnTo>
                <a:lnTo>
                  <a:pt x="191938" y="1439712"/>
                </a:lnTo>
                <a:lnTo>
                  <a:pt x="204156" y="1438827"/>
                </a:lnTo>
                <a:lnTo>
                  <a:pt x="216535" y="1434004"/>
                </a:lnTo>
                <a:lnTo>
                  <a:pt x="229021" y="1426556"/>
                </a:lnTo>
                <a:lnTo>
                  <a:pt x="241579" y="1417357"/>
                </a:lnTo>
                <a:lnTo>
                  <a:pt x="252773" y="1406991"/>
                </a:lnTo>
                <a:lnTo>
                  <a:pt x="263057" y="1395846"/>
                </a:lnTo>
                <a:lnTo>
                  <a:pt x="272736" y="1384184"/>
                </a:lnTo>
                <a:lnTo>
                  <a:pt x="294779" y="1356174"/>
                </a:lnTo>
                <a:lnTo>
                  <a:pt x="306584" y="1340802"/>
                </a:lnTo>
                <a:lnTo>
                  <a:pt x="317276" y="1324910"/>
                </a:lnTo>
                <a:lnTo>
                  <a:pt x="327226" y="1308670"/>
                </a:lnTo>
                <a:lnTo>
                  <a:pt x="336682" y="1292200"/>
                </a:lnTo>
                <a:lnTo>
                  <a:pt x="344397" y="1274164"/>
                </a:lnTo>
                <a:lnTo>
                  <a:pt x="350951" y="1255084"/>
                </a:lnTo>
                <a:lnTo>
                  <a:pt x="356732" y="1235309"/>
                </a:lnTo>
                <a:lnTo>
                  <a:pt x="363408" y="1216481"/>
                </a:lnTo>
                <a:lnTo>
                  <a:pt x="370681" y="1198285"/>
                </a:lnTo>
                <a:lnTo>
                  <a:pt x="378352" y="1180509"/>
                </a:lnTo>
                <a:lnTo>
                  <a:pt x="386875" y="1145707"/>
                </a:lnTo>
                <a:lnTo>
                  <a:pt x="393694" y="10687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93808" y="1676400"/>
            <a:ext cx="2573071" cy="674925"/>
            <a:chOff x="1193808" y="1676400"/>
            <a:chExt cx="2573071" cy="674925"/>
          </a:xfrm>
        </p:grpSpPr>
        <p:sp>
          <p:nvSpPr>
            <p:cNvPr id="4" name="Freeform 3"/>
            <p:cNvSpPr/>
            <p:nvPr/>
          </p:nvSpPr>
          <p:spPr>
            <a:xfrm>
              <a:off x="1193808" y="1676400"/>
              <a:ext cx="314712" cy="673101"/>
            </a:xfrm>
            <a:custGeom>
              <a:avLst/>
              <a:gdLst/>
              <a:ahLst/>
              <a:cxnLst/>
              <a:rect l="0" t="0" r="0" b="0"/>
              <a:pathLst>
                <a:path w="314712" h="673101">
                  <a:moveTo>
                    <a:pt x="304792" y="0"/>
                  </a:moveTo>
                  <a:lnTo>
                    <a:pt x="291308" y="13484"/>
                  </a:lnTo>
                  <a:lnTo>
                    <a:pt x="283102" y="18867"/>
                  </a:lnTo>
                  <a:lnTo>
                    <a:pt x="273399" y="23866"/>
                  </a:lnTo>
                  <a:lnTo>
                    <a:pt x="262696" y="28611"/>
                  </a:lnTo>
                  <a:lnTo>
                    <a:pt x="235753" y="41408"/>
                  </a:lnTo>
                  <a:lnTo>
                    <a:pt x="220666" y="48772"/>
                  </a:lnTo>
                  <a:lnTo>
                    <a:pt x="203552" y="53681"/>
                  </a:lnTo>
                  <a:lnTo>
                    <a:pt x="185087" y="56954"/>
                  </a:lnTo>
                  <a:lnTo>
                    <a:pt x="165722" y="59136"/>
                  </a:lnTo>
                  <a:lnTo>
                    <a:pt x="147167" y="62002"/>
                  </a:lnTo>
                  <a:lnTo>
                    <a:pt x="129153" y="65323"/>
                  </a:lnTo>
                  <a:lnTo>
                    <a:pt x="111499" y="68949"/>
                  </a:lnTo>
                  <a:lnTo>
                    <a:pt x="95497" y="69954"/>
                  </a:lnTo>
                  <a:lnTo>
                    <a:pt x="80595" y="69214"/>
                  </a:lnTo>
                  <a:lnTo>
                    <a:pt x="66427" y="67309"/>
                  </a:lnTo>
                  <a:lnTo>
                    <a:pt x="51337" y="64628"/>
                  </a:lnTo>
                  <a:lnTo>
                    <a:pt x="35633" y="61430"/>
                  </a:lnTo>
                  <a:lnTo>
                    <a:pt x="19519" y="57886"/>
                  </a:lnTo>
                  <a:lnTo>
                    <a:pt x="10188" y="59757"/>
                  </a:lnTo>
                  <a:lnTo>
                    <a:pt x="5378" y="65238"/>
                  </a:lnTo>
                  <a:lnTo>
                    <a:pt x="2385" y="84028"/>
                  </a:lnTo>
                  <a:lnTo>
                    <a:pt x="1587" y="96940"/>
                  </a:lnTo>
                  <a:lnTo>
                    <a:pt x="701" y="126340"/>
                  </a:lnTo>
                  <a:lnTo>
                    <a:pt x="33" y="241509"/>
                  </a:lnTo>
                  <a:lnTo>
                    <a:pt x="0" y="315816"/>
                  </a:lnTo>
                  <a:lnTo>
                    <a:pt x="4230" y="327666"/>
                  </a:lnTo>
                  <a:lnTo>
                    <a:pt x="11284" y="334155"/>
                  </a:lnTo>
                  <a:lnTo>
                    <a:pt x="20220" y="337070"/>
                  </a:lnTo>
                  <a:lnTo>
                    <a:pt x="30410" y="336191"/>
                  </a:lnTo>
                  <a:lnTo>
                    <a:pt x="41437" y="332783"/>
                  </a:lnTo>
                  <a:lnTo>
                    <a:pt x="53022" y="327688"/>
                  </a:lnTo>
                  <a:lnTo>
                    <a:pt x="66390" y="322881"/>
                  </a:lnTo>
                  <a:lnTo>
                    <a:pt x="80946" y="318265"/>
                  </a:lnTo>
                  <a:lnTo>
                    <a:pt x="96294" y="313776"/>
                  </a:lnTo>
                  <a:lnTo>
                    <a:pt x="112171" y="310784"/>
                  </a:lnTo>
                  <a:lnTo>
                    <a:pt x="128400" y="308789"/>
                  </a:lnTo>
                  <a:lnTo>
                    <a:pt x="144864" y="307459"/>
                  </a:lnTo>
                  <a:lnTo>
                    <a:pt x="162895" y="309395"/>
                  </a:lnTo>
                  <a:lnTo>
                    <a:pt x="181972" y="313507"/>
                  </a:lnTo>
                  <a:lnTo>
                    <a:pt x="201745" y="319071"/>
                  </a:lnTo>
                  <a:lnTo>
                    <a:pt x="217749" y="325603"/>
                  </a:lnTo>
                  <a:lnTo>
                    <a:pt x="231241" y="332780"/>
                  </a:lnTo>
                  <a:lnTo>
                    <a:pt x="243058" y="340386"/>
                  </a:lnTo>
                  <a:lnTo>
                    <a:pt x="253758" y="348280"/>
                  </a:lnTo>
                  <a:lnTo>
                    <a:pt x="263714" y="356364"/>
                  </a:lnTo>
                  <a:lnTo>
                    <a:pt x="273173" y="364576"/>
                  </a:lnTo>
                  <a:lnTo>
                    <a:pt x="280890" y="374284"/>
                  </a:lnTo>
                  <a:lnTo>
                    <a:pt x="287446" y="384989"/>
                  </a:lnTo>
                  <a:lnTo>
                    <a:pt x="293228" y="396359"/>
                  </a:lnTo>
                  <a:lnTo>
                    <a:pt x="298494" y="409584"/>
                  </a:lnTo>
                  <a:lnTo>
                    <a:pt x="303415" y="424045"/>
                  </a:lnTo>
                  <a:lnTo>
                    <a:pt x="308107" y="439329"/>
                  </a:lnTo>
                  <a:lnTo>
                    <a:pt x="311235" y="455164"/>
                  </a:lnTo>
                  <a:lnTo>
                    <a:pt x="313321" y="471365"/>
                  </a:lnTo>
                  <a:lnTo>
                    <a:pt x="314711" y="487810"/>
                  </a:lnTo>
                  <a:lnTo>
                    <a:pt x="314227" y="504417"/>
                  </a:lnTo>
                  <a:lnTo>
                    <a:pt x="312493" y="521134"/>
                  </a:lnTo>
                  <a:lnTo>
                    <a:pt x="309926" y="537922"/>
                  </a:lnTo>
                  <a:lnTo>
                    <a:pt x="305392" y="553348"/>
                  </a:lnTo>
                  <a:lnTo>
                    <a:pt x="299547" y="567865"/>
                  </a:lnTo>
                  <a:lnTo>
                    <a:pt x="292829" y="581777"/>
                  </a:lnTo>
                  <a:lnTo>
                    <a:pt x="285527" y="593873"/>
                  </a:lnTo>
                  <a:lnTo>
                    <a:pt x="277838" y="604760"/>
                  </a:lnTo>
                  <a:lnTo>
                    <a:pt x="269889" y="614840"/>
                  </a:lnTo>
                  <a:lnTo>
                    <a:pt x="258945" y="622971"/>
                  </a:lnTo>
                  <a:lnTo>
                    <a:pt x="246005" y="629803"/>
                  </a:lnTo>
                  <a:lnTo>
                    <a:pt x="231734" y="635768"/>
                  </a:lnTo>
                  <a:lnTo>
                    <a:pt x="215164" y="641156"/>
                  </a:lnTo>
                  <a:lnTo>
                    <a:pt x="197062" y="646160"/>
                  </a:lnTo>
                  <a:lnTo>
                    <a:pt x="177939" y="650906"/>
                  </a:lnTo>
                  <a:lnTo>
                    <a:pt x="160956" y="655482"/>
                  </a:lnTo>
                  <a:lnTo>
                    <a:pt x="145401" y="659943"/>
                  </a:lnTo>
                  <a:lnTo>
                    <a:pt x="76192" y="673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612900" y="2019300"/>
              <a:ext cx="241301" cy="25401"/>
            </a:xfrm>
            <a:custGeom>
              <a:avLst/>
              <a:gdLst/>
              <a:ahLst/>
              <a:cxnLst/>
              <a:rect l="0" t="0" r="0" b="0"/>
              <a:pathLst>
                <a:path w="241301" h="25401">
                  <a:moveTo>
                    <a:pt x="0" y="25400"/>
                  </a:moveTo>
                  <a:lnTo>
                    <a:pt x="26967" y="25400"/>
                  </a:lnTo>
                  <a:lnTo>
                    <a:pt x="39145" y="23988"/>
                  </a:lnTo>
                  <a:lnTo>
                    <a:pt x="51496" y="21637"/>
                  </a:lnTo>
                  <a:lnTo>
                    <a:pt x="63964" y="18657"/>
                  </a:lnTo>
                  <a:lnTo>
                    <a:pt x="77920" y="16672"/>
                  </a:lnTo>
                  <a:lnTo>
                    <a:pt x="92869" y="15348"/>
                  </a:lnTo>
                  <a:lnTo>
                    <a:pt x="108479" y="14465"/>
                  </a:lnTo>
                  <a:lnTo>
                    <a:pt x="140876" y="13484"/>
                  </a:lnTo>
                  <a:lnTo>
                    <a:pt x="157417" y="13223"/>
                  </a:lnTo>
                  <a:lnTo>
                    <a:pt x="172678" y="11637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663700" y="1930400"/>
              <a:ext cx="38101" cy="266701"/>
            </a:xfrm>
            <a:custGeom>
              <a:avLst/>
              <a:gdLst/>
              <a:ahLst/>
              <a:cxnLst/>
              <a:rect l="0" t="0" r="0" b="0"/>
              <a:pathLst>
                <a:path w="38101" h="266701">
                  <a:moveTo>
                    <a:pt x="38100" y="0"/>
                  </a:moveTo>
                  <a:lnTo>
                    <a:pt x="38100" y="88383"/>
                  </a:lnTo>
                  <a:lnTo>
                    <a:pt x="36688" y="105488"/>
                  </a:lnTo>
                  <a:lnTo>
                    <a:pt x="34337" y="121125"/>
                  </a:lnTo>
                  <a:lnTo>
                    <a:pt x="31357" y="135783"/>
                  </a:lnTo>
                  <a:lnTo>
                    <a:pt x="27960" y="149789"/>
                  </a:lnTo>
                  <a:lnTo>
                    <a:pt x="24284" y="163359"/>
                  </a:lnTo>
                  <a:lnTo>
                    <a:pt x="20423" y="176639"/>
                  </a:lnTo>
                  <a:lnTo>
                    <a:pt x="17848" y="191137"/>
                  </a:lnTo>
                  <a:lnTo>
                    <a:pt x="16132" y="206447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070100" y="1917700"/>
              <a:ext cx="330201" cy="381001"/>
            </a:xfrm>
            <a:custGeom>
              <a:avLst/>
              <a:gdLst/>
              <a:ahLst/>
              <a:cxnLst/>
              <a:rect l="0" t="0" r="0" b="0"/>
              <a:pathLst>
                <a:path w="330201" h="381001">
                  <a:moveTo>
                    <a:pt x="0" y="0"/>
                  </a:moveTo>
                  <a:lnTo>
                    <a:pt x="6742" y="20225"/>
                  </a:lnTo>
                  <a:lnTo>
                    <a:pt x="11550" y="30417"/>
                  </a:lnTo>
                  <a:lnTo>
                    <a:pt x="17577" y="41444"/>
                  </a:lnTo>
                  <a:lnTo>
                    <a:pt x="24418" y="53029"/>
                  </a:lnTo>
                  <a:lnTo>
                    <a:pt x="30390" y="66397"/>
                  </a:lnTo>
                  <a:lnTo>
                    <a:pt x="35782" y="80953"/>
                  </a:lnTo>
                  <a:lnTo>
                    <a:pt x="40788" y="96302"/>
                  </a:lnTo>
                  <a:lnTo>
                    <a:pt x="46947" y="110768"/>
                  </a:lnTo>
                  <a:lnTo>
                    <a:pt x="53876" y="124645"/>
                  </a:lnTo>
                  <a:lnTo>
                    <a:pt x="61317" y="138130"/>
                  </a:lnTo>
                  <a:lnTo>
                    <a:pt x="70511" y="152764"/>
                  </a:lnTo>
                  <a:lnTo>
                    <a:pt x="80874" y="168165"/>
                  </a:lnTo>
                  <a:lnTo>
                    <a:pt x="92016" y="184076"/>
                  </a:lnTo>
                  <a:lnTo>
                    <a:pt x="103677" y="198917"/>
                  </a:lnTo>
                  <a:lnTo>
                    <a:pt x="115685" y="213045"/>
                  </a:lnTo>
                  <a:lnTo>
                    <a:pt x="138904" y="238620"/>
                  </a:lnTo>
                  <a:lnTo>
                    <a:pt x="158631" y="259394"/>
                  </a:lnTo>
                  <a:lnTo>
                    <a:pt x="170665" y="268884"/>
                  </a:lnTo>
                  <a:lnTo>
                    <a:pt x="184332" y="278034"/>
                  </a:lnTo>
                  <a:lnTo>
                    <a:pt x="199088" y="286956"/>
                  </a:lnTo>
                  <a:lnTo>
                    <a:pt x="213158" y="297137"/>
                  </a:lnTo>
                  <a:lnTo>
                    <a:pt x="226772" y="308158"/>
                  </a:lnTo>
                  <a:lnTo>
                    <a:pt x="240081" y="319738"/>
                  </a:lnTo>
                  <a:lnTo>
                    <a:pt x="253187" y="330281"/>
                  </a:lnTo>
                  <a:lnTo>
                    <a:pt x="266158" y="340131"/>
                  </a:lnTo>
                  <a:lnTo>
                    <a:pt x="330200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06600" y="1930400"/>
              <a:ext cx="279401" cy="381001"/>
            </a:xfrm>
            <a:custGeom>
              <a:avLst/>
              <a:gdLst/>
              <a:ahLst/>
              <a:cxnLst/>
              <a:rect l="0" t="0" r="0" b="0"/>
              <a:pathLst>
                <a:path w="279401" h="381001">
                  <a:moveTo>
                    <a:pt x="279400" y="0"/>
                  </a:moveTo>
                  <a:lnTo>
                    <a:pt x="265915" y="13484"/>
                  </a:lnTo>
                  <a:lnTo>
                    <a:pt x="259121" y="23100"/>
                  </a:lnTo>
                  <a:lnTo>
                    <a:pt x="251770" y="35155"/>
                  </a:lnTo>
                  <a:lnTo>
                    <a:pt x="244046" y="48837"/>
                  </a:lnTo>
                  <a:lnTo>
                    <a:pt x="234664" y="63602"/>
                  </a:lnTo>
                  <a:lnTo>
                    <a:pt x="224176" y="79090"/>
                  </a:lnTo>
                  <a:lnTo>
                    <a:pt x="212950" y="95060"/>
                  </a:lnTo>
                  <a:lnTo>
                    <a:pt x="204056" y="109940"/>
                  </a:lnTo>
                  <a:lnTo>
                    <a:pt x="196715" y="124093"/>
                  </a:lnTo>
                  <a:lnTo>
                    <a:pt x="190410" y="137762"/>
                  </a:lnTo>
                  <a:lnTo>
                    <a:pt x="181973" y="152519"/>
                  </a:lnTo>
                  <a:lnTo>
                    <a:pt x="172115" y="168001"/>
                  </a:lnTo>
                  <a:lnTo>
                    <a:pt x="161310" y="183967"/>
                  </a:lnTo>
                  <a:lnTo>
                    <a:pt x="151284" y="197434"/>
                  </a:lnTo>
                  <a:lnTo>
                    <a:pt x="141778" y="209233"/>
                  </a:lnTo>
                  <a:lnTo>
                    <a:pt x="132619" y="219922"/>
                  </a:lnTo>
                  <a:lnTo>
                    <a:pt x="122279" y="231281"/>
                  </a:lnTo>
                  <a:lnTo>
                    <a:pt x="99501" y="255191"/>
                  </a:lnTo>
                  <a:lnTo>
                    <a:pt x="69620" y="285711"/>
                  </a:lnTo>
                  <a:lnTo>
                    <a:pt x="60524" y="296307"/>
                  </a:lnTo>
                  <a:lnTo>
                    <a:pt x="51638" y="307605"/>
                  </a:lnTo>
                  <a:lnTo>
                    <a:pt x="42892" y="319370"/>
                  </a:lnTo>
                  <a:lnTo>
                    <a:pt x="34239" y="330035"/>
                  </a:lnTo>
                  <a:lnTo>
                    <a:pt x="25648" y="339968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725390" y="1828800"/>
              <a:ext cx="259111" cy="317501"/>
            </a:xfrm>
            <a:custGeom>
              <a:avLst/>
              <a:gdLst/>
              <a:ahLst/>
              <a:cxnLst/>
              <a:rect l="0" t="0" r="0" b="0"/>
              <a:pathLst>
                <a:path w="259111" h="317501">
                  <a:moveTo>
                    <a:pt x="195610" y="0"/>
                  </a:moveTo>
                  <a:lnTo>
                    <a:pt x="188867" y="20225"/>
                  </a:lnTo>
                  <a:lnTo>
                    <a:pt x="184059" y="30417"/>
                  </a:lnTo>
                  <a:lnTo>
                    <a:pt x="178032" y="41444"/>
                  </a:lnTo>
                  <a:lnTo>
                    <a:pt x="171191" y="53029"/>
                  </a:lnTo>
                  <a:lnTo>
                    <a:pt x="156064" y="77191"/>
                  </a:lnTo>
                  <a:lnTo>
                    <a:pt x="148079" y="89560"/>
                  </a:lnTo>
                  <a:lnTo>
                    <a:pt x="138523" y="102040"/>
                  </a:lnTo>
                  <a:lnTo>
                    <a:pt x="127918" y="114593"/>
                  </a:lnTo>
                  <a:lnTo>
                    <a:pt x="116615" y="127195"/>
                  </a:lnTo>
                  <a:lnTo>
                    <a:pt x="103436" y="138419"/>
                  </a:lnTo>
                  <a:lnTo>
                    <a:pt x="89005" y="148724"/>
                  </a:lnTo>
                  <a:lnTo>
                    <a:pt x="73740" y="158416"/>
                  </a:lnTo>
                  <a:lnTo>
                    <a:pt x="60741" y="167699"/>
                  </a:lnTo>
                  <a:lnTo>
                    <a:pt x="49253" y="176710"/>
                  </a:lnTo>
                  <a:lnTo>
                    <a:pt x="38772" y="185540"/>
                  </a:lnTo>
                  <a:lnTo>
                    <a:pt x="27551" y="194249"/>
                  </a:lnTo>
                  <a:lnTo>
                    <a:pt x="15837" y="202877"/>
                  </a:lnTo>
                  <a:lnTo>
                    <a:pt x="3794" y="211451"/>
                  </a:lnTo>
                  <a:lnTo>
                    <a:pt x="0" y="218578"/>
                  </a:lnTo>
                  <a:lnTo>
                    <a:pt x="1703" y="224741"/>
                  </a:lnTo>
                  <a:lnTo>
                    <a:pt x="7072" y="230260"/>
                  </a:lnTo>
                  <a:lnTo>
                    <a:pt x="14884" y="235351"/>
                  </a:lnTo>
                  <a:lnTo>
                    <a:pt x="24326" y="240156"/>
                  </a:lnTo>
                  <a:lnTo>
                    <a:pt x="34854" y="244771"/>
                  </a:lnTo>
                  <a:lnTo>
                    <a:pt x="48928" y="249258"/>
                  </a:lnTo>
                  <a:lnTo>
                    <a:pt x="65366" y="253661"/>
                  </a:lnTo>
                  <a:lnTo>
                    <a:pt x="135702" y="270866"/>
                  </a:lnTo>
                  <a:lnTo>
                    <a:pt x="151438" y="275121"/>
                  </a:lnTo>
                  <a:lnTo>
                    <a:pt x="180211" y="283613"/>
                  </a:lnTo>
                  <a:lnTo>
                    <a:pt x="207110" y="292091"/>
                  </a:lnTo>
                  <a:lnTo>
                    <a:pt x="25911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460435" y="1727200"/>
              <a:ext cx="306444" cy="624125"/>
            </a:xfrm>
            <a:custGeom>
              <a:avLst/>
              <a:gdLst/>
              <a:ahLst/>
              <a:cxnLst/>
              <a:rect l="0" t="0" r="0" b="0"/>
              <a:pathLst>
                <a:path w="306444" h="624125">
                  <a:moveTo>
                    <a:pt x="171765" y="101600"/>
                  </a:moveTo>
                  <a:lnTo>
                    <a:pt x="178507" y="81374"/>
                  </a:lnTo>
                  <a:lnTo>
                    <a:pt x="177670" y="71182"/>
                  </a:lnTo>
                  <a:lnTo>
                    <a:pt x="174290" y="60155"/>
                  </a:lnTo>
                  <a:lnTo>
                    <a:pt x="169215" y="48570"/>
                  </a:lnTo>
                  <a:lnTo>
                    <a:pt x="161598" y="39435"/>
                  </a:lnTo>
                  <a:lnTo>
                    <a:pt x="152287" y="31934"/>
                  </a:lnTo>
                  <a:lnTo>
                    <a:pt x="141846" y="25523"/>
                  </a:lnTo>
                  <a:lnTo>
                    <a:pt x="127830" y="21248"/>
                  </a:lnTo>
                  <a:lnTo>
                    <a:pt x="111431" y="18399"/>
                  </a:lnTo>
                  <a:lnTo>
                    <a:pt x="93442" y="16499"/>
                  </a:lnTo>
                  <a:lnTo>
                    <a:pt x="77216" y="18055"/>
                  </a:lnTo>
                  <a:lnTo>
                    <a:pt x="62166" y="21914"/>
                  </a:lnTo>
                  <a:lnTo>
                    <a:pt x="47899" y="27309"/>
                  </a:lnTo>
                  <a:lnTo>
                    <a:pt x="35565" y="33728"/>
                  </a:lnTo>
                  <a:lnTo>
                    <a:pt x="24520" y="40830"/>
                  </a:lnTo>
                  <a:lnTo>
                    <a:pt x="14335" y="48386"/>
                  </a:lnTo>
                  <a:lnTo>
                    <a:pt x="7545" y="59069"/>
                  </a:lnTo>
                  <a:lnTo>
                    <a:pt x="3018" y="71834"/>
                  </a:lnTo>
                  <a:lnTo>
                    <a:pt x="0" y="85989"/>
                  </a:lnTo>
                  <a:lnTo>
                    <a:pt x="2222" y="99660"/>
                  </a:lnTo>
                  <a:lnTo>
                    <a:pt x="7936" y="113006"/>
                  </a:lnTo>
                  <a:lnTo>
                    <a:pt x="15979" y="126137"/>
                  </a:lnTo>
                  <a:lnTo>
                    <a:pt x="25574" y="140536"/>
                  </a:lnTo>
                  <a:lnTo>
                    <a:pt x="47524" y="171586"/>
                  </a:lnTo>
                  <a:lnTo>
                    <a:pt x="57893" y="184946"/>
                  </a:lnTo>
                  <a:lnTo>
                    <a:pt x="67628" y="196675"/>
                  </a:lnTo>
                  <a:lnTo>
                    <a:pt x="76940" y="207316"/>
                  </a:lnTo>
                  <a:lnTo>
                    <a:pt x="85971" y="217233"/>
                  </a:lnTo>
                  <a:lnTo>
                    <a:pt x="103530" y="235777"/>
                  </a:lnTo>
                  <a:lnTo>
                    <a:pt x="112164" y="246085"/>
                  </a:lnTo>
                  <a:lnTo>
                    <a:pt x="120742" y="257190"/>
                  </a:lnTo>
                  <a:lnTo>
                    <a:pt x="129283" y="268826"/>
                  </a:lnTo>
                  <a:lnTo>
                    <a:pt x="139210" y="279406"/>
                  </a:lnTo>
                  <a:lnTo>
                    <a:pt x="150062" y="289282"/>
                  </a:lnTo>
                  <a:lnTo>
                    <a:pt x="161529" y="298688"/>
                  </a:lnTo>
                  <a:lnTo>
                    <a:pt x="171997" y="307781"/>
                  </a:lnTo>
                  <a:lnTo>
                    <a:pt x="181797" y="316665"/>
                  </a:lnTo>
                  <a:lnTo>
                    <a:pt x="191153" y="325409"/>
                  </a:lnTo>
                  <a:lnTo>
                    <a:pt x="200212" y="335473"/>
                  </a:lnTo>
                  <a:lnTo>
                    <a:pt x="209074" y="346415"/>
                  </a:lnTo>
                  <a:lnTo>
                    <a:pt x="217804" y="357943"/>
                  </a:lnTo>
                  <a:lnTo>
                    <a:pt x="226446" y="368451"/>
                  </a:lnTo>
                  <a:lnTo>
                    <a:pt x="235030" y="378278"/>
                  </a:lnTo>
                  <a:lnTo>
                    <a:pt x="243575" y="387652"/>
                  </a:lnTo>
                  <a:lnTo>
                    <a:pt x="252094" y="400957"/>
                  </a:lnTo>
                  <a:lnTo>
                    <a:pt x="260595" y="416882"/>
                  </a:lnTo>
                  <a:lnTo>
                    <a:pt x="294517" y="486395"/>
                  </a:lnTo>
                  <a:lnTo>
                    <a:pt x="300166" y="503474"/>
                  </a:lnTo>
                  <a:lnTo>
                    <a:pt x="303932" y="520505"/>
                  </a:lnTo>
                  <a:lnTo>
                    <a:pt x="306443" y="537503"/>
                  </a:lnTo>
                  <a:lnTo>
                    <a:pt x="305295" y="554480"/>
                  </a:lnTo>
                  <a:lnTo>
                    <a:pt x="301707" y="571442"/>
                  </a:lnTo>
                  <a:lnTo>
                    <a:pt x="296493" y="588394"/>
                  </a:lnTo>
                  <a:lnTo>
                    <a:pt x="288783" y="601107"/>
                  </a:lnTo>
                  <a:lnTo>
                    <a:pt x="279410" y="610994"/>
                  </a:lnTo>
                  <a:lnTo>
                    <a:pt x="268928" y="618996"/>
                  </a:lnTo>
                  <a:lnTo>
                    <a:pt x="257707" y="622919"/>
                  </a:lnTo>
                  <a:lnTo>
                    <a:pt x="245993" y="624124"/>
                  </a:lnTo>
                  <a:lnTo>
                    <a:pt x="233950" y="623516"/>
                  </a:lnTo>
                  <a:lnTo>
                    <a:pt x="221688" y="621699"/>
                  </a:lnTo>
                  <a:lnTo>
                    <a:pt x="209280" y="619077"/>
                  </a:lnTo>
                  <a:lnTo>
                    <a:pt x="196775" y="615918"/>
                  </a:lnTo>
                  <a:lnTo>
                    <a:pt x="184205" y="610990"/>
                  </a:lnTo>
                  <a:lnTo>
                    <a:pt x="171591" y="604882"/>
                  </a:lnTo>
                  <a:lnTo>
                    <a:pt x="158949" y="597988"/>
                  </a:lnTo>
                  <a:lnTo>
                    <a:pt x="149110" y="587747"/>
                  </a:lnTo>
                  <a:lnTo>
                    <a:pt x="141139" y="575276"/>
                  </a:lnTo>
                  <a:lnTo>
                    <a:pt x="134414" y="561317"/>
                  </a:lnTo>
                  <a:lnTo>
                    <a:pt x="129931" y="546367"/>
                  </a:lnTo>
                  <a:lnTo>
                    <a:pt x="126942" y="530755"/>
                  </a:lnTo>
                  <a:lnTo>
                    <a:pt x="124950" y="514703"/>
                  </a:lnTo>
                  <a:lnTo>
                    <a:pt x="125032" y="499769"/>
                  </a:lnTo>
                  <a:lnTo>
                    <a:pt x="126499" y="485579"/>
                  </a:lnTo>
                  <a:lnTo>
                    <a:pt x="131891" y="455702"/>
                  </a:lnTo>
                  <a:lnTo>
                    <a:pt x="138991" y="418904"/>
                  </a:lnTo>
                  <a:lnTo>
                    <a:pt x="144271" y="400625"/>
                  </a:lnTo>
                  <a:lnTo>
                    <a:pt x="150613" y="382794"/>
                  </a:lnTo>
                  <a:lnTo>
                    <a:pt x="181071" y="306879"/>
                  </a:lnTo>
                  <a:lnTo>
                    <a:pt x="189257" y="287841"/>
                  </a:lnTo>
                  <a:lnTo>
                    <a:pt x="205880" y="251636"/>
                  </a:lnTo>
                  <a:lnTo>
                    <a:pt x="231105" y="199520"/>
                  </a:lnTo>
                  <a:lnTo>
                    <a:pt x="238136" y="182402"/>
                  </a:lnTo>
                  <a:lnTo>
                    <a:pt x="244234" y="165346"/>
                  </a:lnTo>
                  <a:lnTo>
                    <a:pt x="249711" y="148330"/>
                  </a:lnTo>
                  <a:lnTo>
                    <a:pt x="251951" y="129931"/>
                  </a:lnTo>
                  <a:lnTo>
                    <a:pt x="252033" y="110609"/>
                  </a:lnTo>
                  <a:lnTo>
                    <a:pt x="250677" y="90673"/>
                  </a:lnTo>
                  <a:lnTo>
                    <a:pt x="246951" y="73148"/>
                  </a:lnTo>
                  <a:lnTo>
                    <a:pt x="241644" y="57232"/>
                  </a:lnTo>
                  <a:lnTo>
                    <a:pt x="235284" y="42388"/>
                  </a:lnTo>
                  <a:lnTo>
                    <a:pt x="226811" y="31081"/>
                  </a:lnTo>
                  <a:lnTo>
                    <a:pt x="216929" y="22131"/>
                  </a:lnTo>
                  <a:lnTo>
                    <a:pt x="206107" y="14754"/>
                  </a:lnTo>
                  <a:lnTo>
                    <a:pt x="194660" y="8425"/>
                  </a:lnTo>
                  <a:lnTo>
                    <a:pt x="182795" y="2794"/>
                  </a:lnTo>
                  <a:lnTo>
                    <a:pt x="13366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366000" y="1496116"/>
            <a:ext cx="1360078" cy="763651"/>
            <a:chOff x="7366000" y="1496116"/>
            <a:chExt cx="1360078" cy="763651"/>
          </a:xfrm>
        </p:grpSpPr>
        <p:sp>
          <p:nvSpPr>
            <p:cNvPr id="12" name="Freeform 11"/>
            <p:cNvSpPr/>
            <p:nvPr/>
          </p:nvSpPr>
          <p:spPr>
            <a:xfrm>
              <a:off x="7366000" y="1574800"/>
              <a:ext cx="406401" cy="317501"/>
            </a:xfrm>
            <a:custGeom>
              <a:avLst/>
              <a:gdLst/>
              <a:ahLst/>
              <a:cxnLst/>
              <a:rect l="0" t="0" r="0" b="0"/>
              <a:pathLst>
                <a:path w="406401" h="317501">
                  <a:moveTo>
                    <a:pt x="0" y="0"/>
                  </a:moveTo>
                  <a:lnTo>
                    <a:pt x="6741" y="20225"/>
                  </a:lnTo>
                  <a:lnTo>
                    <a:pt x="11550" y="29006"/>
                  </a:lnTo>
                  <a:lnTo>
                    <a:pt x="17577" y="37681"/>
                  </a:lnTo>
                  <a:lnTo>
                    <a:pt x="24418" y="46287"/>
                  </a:lnTo>
                  <a:lnTo>
                    <a:pt x="33211" y="54847"/>
                  </a:lnTo>
                  <a:lnTo>
                    <a:pt x="43308" y="63376"/>
                  </a:lnTo>
                  <a:lnTo>
                    <a:pt x="54271" y="71884"/>
                  </a:lnTo>
                  <a:lnTo>
                    <a:pt x="65814" y="80378"/>
                  </a:lnTo>
                  <a:lnTo>
                    <a:pt x="89928" y="97342"/>
                  </a:lnTo>
                  <a:lnTo>
                    <a:pt x="127304" y="122759"/>
                  </a:lnTo>
                  <a:lnTo>
                    <a:pt x="138492" y="131228"/>
                  </a:lnTo>
                  <a:lnTo>
                    <a:pt x="148772" y="139696"/>
                  </a:lnTo>
                  <a:lnTo>
                    <a:pt x="158448" y="148164"/>
                  </a:lnTo>
                  <a:lnTo>
                    <a:pt x="169132" y="155220"/>
                  </a:lnTo>
                  <a:lnTo>
                    <a:pt x="180488" y="161336"/>
                  </a:lnTo>
                  <a:lnTo>
                    <a:pt x="192292" y="166824"/>
                  </a:lnTo>
                  <a:lnTo>
                    <a:pt x="205806" y="174716"/>
                  </a:lnTo>
                  <a:lnTo>
                    <a:pt x="220459" y="184210"/>
                  </a:lnTo>
                  <a:lnTo>
                    <a:pt x="235873" y="194773"/>
                  </a:lnTo>
                  <a:lnTo>
                    <a:pt x="251793" y="204638"/>
                  </a:lnTo>
                  <a:lnTo>
                    <a:pt x="268051" y="214036"/>
                  </a:lnTo>
                  <a:lnTo>
                    <a:pt x="284533" y="223124"/>
                  </a:lnTo>
                  <a:lnTo>
                    <a:pt x="299756" y="233416"/>
                  </a:lnTo>
                  <a:lnTo>
                    <a:pt x="314137" y="244510"/>
                  </a:lnTo>
                  <a:lnTo>
                    <a:pt x="327958" y="256140"/>
                  </a:lnTo>
                  <a:lnTo>
                    <a:pt x="341405" y="266715"/>
                  </a:lnTo>
                  <a:lnTo>
                    <a:pt x="354603" y="276588"/>
                  </a:lnTo>
                  <a:lnTo>
                    <a:pt x="40640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543800" y="1879600"/>
              <a:ext cx="330201" cy="342901"/>
            </a:xfrm>
            <a:custGeom>
              <a:avLst/>
              <a:gdLst/>
              <a:ahLst/>
              <a:cxnLst/>
              <a:rect l="0" t="0" r="0" b="0"/>
              <a:pathLst>
                <a:path w="330201" h="342901">
                  <a:moveTo>
                    <a:pt x="330200" y="0"/>
                  </a:moveTo>
                  <a:lnTo>
                    <a:pt x="294847" y="35353"/>
                  </a:lnTo>
                  <a:lnTo>
                    <a:pt x="285464" y="46146"/>
                  </a:lnTo>
                  <a:lnTo>
                    <a:pt x="274976" y="58986"/>
                  </a:lnTo>
                  <a:lnTo>
                    <a:pt x="252034" y="88305"/>
                  </a:lnTo>
                  <a:lnTo>
                    <a:pt x="227726" y="120150"/>
                  </a:lnTo>
                  <a:lnTo>
                    <a:pt x="216728" y="133722"/>
                  </a:lnTo>
                  <a:lnTo>
                    <a:pt x="206574" y="145592"/>
                  </a:lnTo>
                  <a:lnTo>
                    <a:pt x="196983" y="156328"/>
                  </a:lnTo>
                  <a:lnTo>
                    <a:pt x="178799" y="175783"/>
                  </a:lnTo>
                  <a:lnTo>
                    <a:pt x="148933" y="206365"/>
                  </a:lnTo>
                  <a:lnTo>
                    <a:pt x="107657" y="247883"/>
                  </a:lnTo>
                  <a:lnTo>
                    <a:pt x="97171" y="256977"/>
                  </a:lnTo>
                  <a:lnTo>
                    <a:pt x="85947" y="265862"/>
                  </a:lnTo>
                  <a:lnTo>
                    <a:pt x="74231" y="274608"/>
                  </a:lnTo>
                  <a:lnTo>
                    <a:pt x="62187" y="284672"/>
                  </a:lnTo>
                  <a:lnTo>
                    <a:pt x="49924" y="295614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8217057" y="1496116"/>
              <a:ext cx="509021" cy="763651"/>
            </a:xfrm>
            <a:custGeom>
              <a:avLst/>
              <a:gdLst/>
              <a:ahLst/>
              <a:cxnLst/>
              <a:rect l="0" t="0" r="0" b="0"/>
              <a:pathLst>
                <a:path w="509021" h="763651">
                  <a:moveTo>
                    <a:pt x="444343" y="78684"/>
                  </a:moveTo>
                  <a:lnTo>
                    <a:pt x="307252" y="78684"/>
                  </a:lnTo>
                  <a:lnTo>
                    <a:pt x="289449" y="77272"/>
                  </a:lnTo>
                  <a:lnTo>
                    <a:pt x="273347" y="74921"/>
                  </a:lnTo>
                  <a:lnTo>
                    <a:pt x="258379" y="71942"/>
                  </a:lnTo>
                  <a:lnTo>
                    <a:pt x="242756" y="69956"/>
                  </a:lnTo>
                  <a:lnTo>
                    <a:pt x="226696" y="68632"/>
                  </a:lnTo>
                  <a:lnTo>
                    <a:pt x="210344" y="67749"/>
                  </a:lnTo>
                  <a:lnTo>
                    <a:pt x="195210" y="65749"/>
                  </a:lnTo>
                  <a:lnTo>
                    <a:pt x="180888" y="63005"/>
                  </a:lnTo>
                  <a:lnTo>
                    <a:pt x="167106" y="59765"/>
                  </a:lnTo>
                  <a:lnTo>
                    <a:pt x="153685" y="56193"/>
                  </a:lnTo>
                  <a:lnTo>
                    <a:pt x="127484" y="48462"/>
                  </a:lnTo>
                  <a:lnTo>
                    <a:pt x="88932" y="36176"/>
                  </a:lnTo>
                  <a:lnTo>
                    <a:pt x="77580" y="30590"/>
                  </a:lnTo>
                  <a:lnTo>
                    <a:pt x="67190" y="24043"/>
                  </a:lnTo>
                  <a:lnTo>
                    <a:pt x="57441" y="16857"/>
                  </a:lnTo>
                  <a:lnTo>
                    <a:pt x="46708" y="10654"/>
                  </a:lnTo>
                  <a:lnTo>
                    <a:pt x="35319" y="5109"/>
                  </a:lnTo>
                  <a:lnTo>
                    <a:pt x="23494" y="0"/>
                  </a:lnTo>
                  <a:lnTo>
                    <a:pt x="17021" y="828"/>
                  </a:lnTo>
                  <a:lnTo>
                    <a:pt x="14117" y="5613"/>
                  </a:lnTo>
                  <a:lnTo>
                    <a:pt x="13242" y="25041"/>
                  </a:lnTo>
                  <a:lnTo>
                    <a:pt x="12853" y="57194"/>
                  </a:lnTo>
                  <a:lnTo>
                    <a:pt x="11339" y="72824"/>
                  </a:lnTo>
                  <a:lnTo>
                    <a:pt x="8918" y="87477"/>
                  </a:lnTo>
                  <a:lnTo>
                    <a:pt x="5893" y="101479"/>
                  </a:lnTo>
                  <a:lnTo>
                    <a:pt x="3876" y="116458"/>
                  </a:lnTo>
                  <a:lnTo>
                    <a:pt x="2531" y="132089"/>
                  </a:lnTo>
                  <a:lnTo>
                    <a:pt x="1635" y="148154"/>
                  </a:lnTo>
                  <a:lnTo>
                    <a:pt x="639" y="184818"/>
                  </a:lnTo>
                  <a:lnTo>
                    <a:pt x="0" y="259104"/>
                  </a:lnTo>
                  <a:lnTo>
                    <a:pt x="2769" y="268108"/>
                  </a:lnTo>
                  <a:lnTo>
                    <a:pt x="7438" y="271289"/>
                  </a:lnTo>
                  <a:lnTo>
                    <a:pt x="21563" y="268708"/>
                  </a:lnTo>
                  <a:lnTo>
                    <a:pt x="31256" y="266044"/>
                  </a:lnTo>
                  <a:lnTo>
                    <a:pt x="53315" y="259322"/>
                  </a:lnTo>
                  <a:lnTo>
                    <a:pt x="77230" y="251630"/>
                  </a:lnTo>
                  <a:lnTo>
                    <a:pt x="90945" y="249015"/>
                  </a:lnTo>
                  <a:lnTo>
                    <a:pt x="105734" y="247271"/>
                  </a:lnTo>
                  <a:lnTo>
                    <a:pt x="121237" y="246108"/>
                  </a:lnTo>
                  <a:lnTo>
                    <a:pt x="137216" y="245333"/>
                  </a:lnTo>
                  <a:lnTo>
                    <a:pt x="170024" y="244472"/>
                  </a:lnTo>
                  <a:lnTo>
                    <a:pt x="186675" y="245654"/>
                  </a:lnTo>
                  <a:lnTo>
                    <a:pt x="203419" y="247853"/>
                  </a:lnTo>
                  <a:lnTo>
                    <a:pt x="220227" y="250730"/>
                  </a:lnTo>
                  <a:lnTo>
                    <a:pt x="234255" y="255470"/>
                  </a:lnTo>
                  <a:lnTo>
                    <a:pt x="246428" y="261452"/>
                  </a:lnTo>
                  <a:lnTo>
                    <a:pt x="257366" y="268263"/>
                  </a:lnTo>
                  <a:lnTo>
                    <a:pt x="270303" y="275625"/>
                  </a:lnTo>
                  <a:lnTo>
                    <a:pt x="299728" y="291332"/>
                  </a:lnTo>
                  <a:lnTo>
                    <a:pt x="312655" y="299471"/>
                  </a:lnTo>
                  <a:lnTo>
                    <a:pt x="324096" y="307720"/>
                  </a:lnTo>
                  <a:lnTo>
                    <a:pt x="334545" y="316041"/>
                  </a:lnTo>
                  <a:lnTo>
                    <a:pt x="344333" y="324411"/>
                  </a:lnTo>
                  <a:lnTo>
                    <a:pt x="353681" y="332813"/>
                  </a:lnTo>
                  <a:lnTo>
                    <a:pt x="371593" y="349674"/>
                  </a:lnTo>
                  <a:lnTo>
                    <a:pt x="414606" y="391958"/>
                  </a:lnTo>
                  <a:lnTo>
                    <a:pt x="424518" y="403244"/>
                  </a:lnTo>
                  <a:lnTo>
                    <a:pt x="435360" y="416413"/>
                  </a:lnTo>
                  <a:lnTo>
                    <a:pt x="446821" y="430836"/>
                  </a:lnTo>
                  <a:lnTo>
                    <a:pt x="457284" y="446097"/>
                  </a:lnTo>
                  <a:lnTo>
                    <a:pt x="467081" y="461914"/>
                  </a:lnTo>
                  <a:lnTo>
                    <a:pt x="476434" y="478104"/>
                  </a:lnTo>
                  <a:lnTo>
                    <a:pt x="485493" y="495953"/>
                  </a:lnTo>
                  <a:lnTo>
                    <a:pt x="494353" y="514907"/>
                  </a:lnTo>
                  <a:lnTo>
                    <a:pt x="503083" y="534599"/>
                  </a:lnTo>
                  <a:lnTo>
                    <a:pt x="507492" y="553372"/>
                  </a:lnTo>
                  <a:lnTo>
                    <a:pt x="509020" y="571531"/>
                  </a:lnTo>
                  <a:lnTo>
                    <a:pt x="508628" y="589282"/>
                  </a:lnTo>
                  <a:lnTo>
                    <a:pt x="505543" y="606760"/>
                  </a:lnTo>
                  <a:lnTo>
                    <a:pt x="500665" y="624057"/>
                  </a:lnTo>
                  <a:lnTo>
                    <a:pt x="494591" y="641232"/>
                  </a:lnTo>
                  <a:lnTo>
                    <a:pt x="486308" y="656916"/>
                  </a:lnTo>
                  <a:lnTo>
                    <a:pt x="476553" y="671605"/>
                  </a:lnTo>
                  <a:lnTo>
                    <a:pt x="465816" y="685631"/>
                  </a:lnTo>
                  <a:lnTo>
                    <a:pt x="453014" y="697804"/>
                  </a:lnTo>
                  <a:lnTo>
                    <a:pt x="438834" y="708742"/>
                  </a:lnTo>
                  <a:lnTo>
                    <a:pt x="423737" y="718856"/>
                  </a:lnTo>
                  <a:lnTo>
                    <a:pt x="409439" y="727009"/>
                  </a:lnTo>
                  <a:lnTo>
                    <a:pt x="395673" y="733856"/>
                  </a:lnTo>
                  <a:lnTo>
                    <a:pt x="382263" y="739832"/>
                  </a:lnTo>
                  <a:lnTo>
                    <a:pt x="367678" y="745227"/>
                  </a:lnTo>
                  <a:lnTo>
                    <a:pt x="352311" y="750235"/>
                  </a:lnTo>
                  <a:lnTo>
                    <a:pt x="336421" y="754984"/>
                  </a:lnTo>
                  <a:lnTo>
                    <a:pt x="318773" y="758151"/>
                  </a:lnTo>
                  <a:lnTo>
                    <a:pt x="299951" y="760262"/>
                  </a:lnTo>
                  <a:lnTo>
                    <a:pt x="280349" y="761669"/>
                  </a:lnTo>
                  <a:lnTo>
                    <a:pt x="260224" y="762607"/>
                  </a:lnTo>
                  <a:lnTo>
                    <a:pt x="219049" y="763650"/>
                  </a:lnTo>
                  <a:lnTo>
                    <a:pt x="199602" y="762516"/>
                  </a:lnTo>
                  <a:lnTo>
                    <a:pt x="114143" y="7517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Freeform 15"/>
          <p:cNvSpPr/>
          <p:nvPr/>
        </p:nvSpPr>
        <p:spPr>
          <a:xfrm>
            <a:off x="5692284" y="644851"/>
            <a:ext cx="212976" cy="409250"/>
          </a:xfrm>
          <a:custGeom>
            <a:avLst/>
            <a:gdLst/>
            <a:ahLst/>
            <a:cxnLst/>
            <a:rect l="0" t="0" r="0" b="0"/>
            <a:pathLst>
              <a:path w="212976" h="409250">
                <a:moveTo>
                  <a:pt x="124316" y="371149"/>
                </a:moveTo>
                <a:lnTo>
                  <a:pt x="144541" y="357665"/>
                </a:lnTo>
                <a:lnTo>
                  <a:pt x="153321" y="349459"/>
                </a:lnTo>
                <a:lnTo>
                  <a:pt x="161997" y="339756"/>
                </a:lnTo>
                <a:lnTo>
                  <a:pt x="170603" y="329053"/>
                </a:lnTo>
                <a:lnTo>
                  <a:pt x="177752" y="317685"/>
                </a:lnTo>
                <a:lnTo>
                  <a:pt x="183929" y="305873"/>
                </a:lnTo>
                <a:lnTo>
                  <a:pt x="189458" y="293765"/>
                </a:lnTo>
                <a:lnTo>
                  <a:pt x="194555" y="281459"/>
                </a:lnTo>
                <a:lnTo>
                  <a:pt x="199364" y="269022"/>
                </a:lnTo>
                <a:lnTo>
                  <a:pt x="203981" y="256498"/>
                </a:lnTo>
                <a:lnTo>
                  <a:pt x="207059" y="242504"/>
                </a:lnTo>
                <a:lnTo>
                  <a:pt x="209112" y="227530"/>
                </a:lnTo>
                <a:lnTo>
                  <a:pt x="210480" y="211903"/>
                </a:lnTo>
                <a:lnTo>
                  <a:pt x="211392" y="195840"/>
                </a:lnTo>
                <a:lnTo>
                  <a:pt x="212405" y="162941"/>
                </a:lnTo>
                <a:lnTo>
                  <a:pt x="212975" y="112686"/>
                </a:lnTo>
                <a:lnTo>
                  <a:pt x="211644" y="97240"/>
                </a:lnTo>
                <a:lnTo>
                  <a:pt x="209346" y="82710"/>
                </a:lnTo>
                <a:lnTo>
                  <a:pt x="206402" y="68789"/>
                </a:lnTo>
                <a:lnTo>
                  <a:pt x="203029" y="55276"/>
                </a:lnTo>
                <a:lnTo>
                  <a:pt x="199369" y="42033"/>
                </a:lnTo>
                <a:lnTo>
                  <a:pt x="195518" y="28972"/>
                </a:lnTo>
                <a:lnTo>
                  <a:pt x="188717" y="18853"/>
                </a:lnTo>
                <a:lnTo>
                  <a:pt x="179950" y="10696"/>
                </a:lnTo>
                <a:lnTo>
                  <a:pt x="169872" y="3847"/>
                </a:lnTo>
                <a:lnTo>
                  <a:pt x="158920" y="692"/>
                </a:lnTo>
                <a:lnTo>
                  <a:pt x="147385" y="0"/>
                </a:lnTo>
                <a:lnTo>
                  <a:pt x="135462" y="949"/>
                </a:lnTo>
                <a:lnTo>
                  <a:pt x="124691" y="4405"/>
                </a:lnTo>
                <a:lnTo>
                  <a:pt x="114688" y="9530"/>
                </a:lnTo>
                <a:lnTo>
                  <a:pt x="105197" y="15770"/>
                </a:lnTo>
                <a:lnTo>
                  <a:pt x="96047" y="22752"/>
                </a:lnTo>
                <a:lnTo>
                  <a:pt x="87126" y="30228"/>
                </a:lnTo>
                <a:lnTo>
                  <a:pt x="78356" y="38035"/>
                </a:lnTo>
                <a:lnTo>
                  <a:pt x="71098" y="47473"/>
                </a:lnTo>
                <a:lnTo>
                  <a:pt x="64848" y="57998"/>
                </a:lnTo>
                <a:lnTo>
                  <a:pt x="59271" y="69248"/>
                </a:lnTo>
                <a:lnTo>
                  <a:pt x="52730" y="79571"/>
                </a:lnTo>
                <a:lnTo>
                  <a:pt x="45547" y="89274"/>
                </a:lnTo>
                <a:lnTo>
                  <a:pt x="37937" y="98566"/>
                </a:lnTo>
                <a:lnTo>
                  <a:pt x="31452" y="108993"/>
                </a:lnTo>
                <a:lnTo>
                  <a:pt x="25718" y="120178"/>
                </a:lnTo>
                <a:lnTo>
                  <a:pt x="20483" y="131868"/>
                </a:lnTo>
                <a:lnTo>
                  <a:pt x="15583" y="145306"/>
                </a:lnTo>
                <a:lnTo>
                  <a:pt x="10905" y="159909"/>
                </a:lnTo>
                <a:lnTo>
                  <a:pt x="6375" y="175289"/>
                </a:lnTo>
                <a:lnTo>
                  <a:pt x="3355" y="191187"/>
                </a:lnTo>
                <a:lnTo>
                  <a:pt x="1342" y="207429"/>
                </a:lnTo>
                <a:lnTo>
                  <a:pt x="0" y="223902"/>
                </a:lnTo>
                <a:lnTo>
                  <a:pt x="516" y="240529"/>
                </a:lnTo>
                <a:lnTo>
                  <a:pt x="2272" y="257258"/>
                </a:lnTo>
                <a:lnTo>
                  <a:pt x="4853" y="274055"/>
                </a:lnTo>
                <a:lnTo>
                  <a:pt x="7985" y="289486"/>
                </a:lnTo>
                <a:lnTo>
                  <a:pt x="11484" y="304007"/>
                </a:lnTo>
                <a:lnTo>
                  <a:pt x="15228" y="317921"/>
                </a:lnTo>
                <a:lnTo>
                  <a:pt x="20546" y="330019"/>
                </a:lnTo>
                <a:lnTo>
                  <a:pt x="26914" y="340907"/>
                </a:lnTo>
                <a:lnTo>
                  <a:pt x="33981" y="350987"/>
                </a:lnTo>
                <a:lnTo>
                  <a:pt x="41515" y="360530"/>
                </a:lnTo>
                <a:lnTo>
                  <a:pt x="49360" y="369714"/>
                </a:lnTo>
                <a:lnTo>
                  <a:pt x="57411" y="378659"/>
                </a:lnTo>
                <a:lnTo>
                  <a:pt x="67013" y="386033"/>
                </a:lnTo>
                <a:lnTo>
                  <a:pt x="77647" y="392360"/>
                </a:lnTo>
                <a:lnTo>
                  <a:pt x="149716" y="4092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5359400" y="1625600"/>
            <a:ext cx="1440063" cy="584201"/>
            <a:chOff x="5359400" y="1625600"/>
            <a:chExt cx="1440063" cy="584201"/>
          </a:xfrm>
        </p:grpSpPr>
        <p:sp>
          <p:nvSpPr>
            <p:cNvPr id="17" name="Freeform 16"/>
            <p:cNvSpPr/>
            <p:nvPr/>
          </p:nvSpPr>
          <p:spPr>
            <a:xfrm>
              <a:off x="5372100" y="1638300"/>
              <a:ext cx="368301" cy="508001"/>
            </a:xfrm>
            <a:custGeom>
              <a:avLst/>
              <a:gdLst/>
              <a:ahLst/>
              <a:cxnLst/>
              <a:rect l="0" t="0" r="0" b="0"/>
              <a:pathLst>
                <a:path w="368301" h="508001">
                  <a:moveTo>
                    <a:pt x="0" y="0"/>
                  </a:moveTo>
                  <a:lnTo>
                    <a:pt x="13484" y="13484"/>
                  </a:lnTo>
                  <a:lnTo>
                    <a:pt x="18867" y="21689"/>
                  </a:lnTo>
                  <a:lnTo>
                    <a:pt x="23866" y="31392"/>
                  </a:lnTo>
                  <a:lnTo>
                    <a:pt x="28611" y="42095"/>
                  </a:lnTo>
                  <a:lnTo>
                    <a:pt x="33185" y="53463"/>
                  </a:lnTo>
                  <a:lnTo>
                    <a:pt x="42030" y="77383"/>
                  </a:lnTo>
                  <a:lnTo>
                    <a:pt x="47775" y="89689"/>
                  </a:lnTo>
                  <a:lnTo>
                    <a:pt x="54428" y="102126"/>
                  </a:lnTo>
                  <a:lnTo>
                    <a:pt x="61685" y="114650"/>
                  </a:lnTo>
                  <a:lnTo>
                    <a:pt x="77275" y="139855"/>
                  </a:lnTo>
                  <a:lnTo>
                    <a:pt x="85383" y="152503"/>
                  </a:lnTo>
                  <a:lnTo>
                    <a:pt x="93611" y="166580"/>
                  </a:lnTo>
                  <a:lnTo>
                    <a:pt x="101918" y="181609"/>
                  </a:lnTo>
                  <a:lnTo>
                    <a:pt x="110278" y="197272"/>
                  </a:lnTo>
                  <a:lnTo>
                    <a:pt x="120086" y="211948"/>
                  </a:lnTo>
                  <a:lnTo>
                    <a:pt x="130857" y="225965"/>
                  </a:lnTo>
                  <a:lnTo>
                    <a:pt x="142271" y="239543"/>
                  </a:lnTo>
                  <a:lnTo>
                    <a:pt x="152703" y="252829"/>
                  </a:lnTo>
                  <a:lnTo>
                    <a:pt x="162480" y="265919"/>
                  </a:lnTo>
                  <a:lnTo>
                    <a:pt x="171820" y="278879"/>
                  </a:lnTo>
                  <a:lnTo>
                    <a:pt x="180868" y="290341"/>
                  </a:lnTo>
                  <a:lnTo>
                    <a:pt x="189723" y="300805"/>
                  </a:lnTo>
                  <a:lnTo>
                    <a:pt x="198449" y="310603"/>
                  </a:lnTo>
                  <a:lnTo>
                    <a:pt x="207088" y="321369"/>
                  </a:lnTo>
                  <a:lnTo>
                    <a:pt x="215669" y="332779"/>
                  </a:lnTo>
                  <a:lnTo>
                    <a:pt x="224213" y="344619"/>
                  </a:lnTo>
                  <a:lnTo>
                    <a:pt x="232731" y="355335"/>
                  </a:lnTo>
                  <a:lnTo>
                    <a:pt x="241231" y="365301"/>
                  </a:lnTo>
                  <a:lnTo>
                    <a:pt x="249721" y="374767"/>
                  </a:lnTo>
                  <a:lnTo>
                    <a:pt x="266679" y="392811"/>
                  </a:lnTo>
                  <a:lnTo>
                    <a:pt x="275152" y="401574"/>
                  </a:lnTo>
                  <a:lnTo>
                    <a:pt x="283624" y="411649"/>
                  </a:lnTo>
                  <a:lnTo>
                    <a:pt x="292094" y="422599"/>
                  </a:lnTo>
                  <a:lnTo>
                    <a:pt x="300562" y="434133"/>
                  </a:lnTo>
                  <a:lnTo>
                    <a:pt x="309030" y="444644"/>
                  </a:lnTo>
                  <a:lnTo>
                    <a:pt x="317498" y="454474"/>
                  </a:lnTo>
                  <a:lnTo>
                    <a:pt x="325965" y="463849"/>
                  </a:lnTo>
                  <a:lnTo>
                    <a:pt x="342899" y="481792"/>
                  </a:lnTo>
                  <a:lnTo>
                    <a:pt x="368300" y="508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359400" y="1625600"/>
              <a:ext cx="393701" cy="584201"/>
            </a:xfrm>
            <a:custGeom>
              <a:avLst/>
              <a:gdLst/>
              <a:ahLst/>
              <a:cxnLst/>
              <a:rect l="0" t="0" r="0" b="0"/>
              <a:pathLst>
                <a:path w="393701" h="584201">
                  <a:moveTo>
                    <a:pt x="393700" y="0"/>
                  </a:moveTo>
                  <a:lnTo>
                    <a:pt x="380215" y="20225"/>
                  </a:lnTo>
                  <a:lnTo>
                    <a:pt x="373421" y="31828"/>
                  </a:lnTo>
                  <a:lnTo>
                    <a:pt x="366069" y="45207"/>
                  </a:lnTo>
                  <a:lnTo>
                    <a:pt x="358346" y="59771"/>
                  </a:lnTo>
                  <a:lnTo>
                    <a:pt x="348964" y="75125"/>
                  </a:lnTo>
                  <a:lnTo>
                    <a:pt x="338476" y="91006"/>
                  </a:lnTo>
                  <a:lnTo>
                    <a:pt x="327250" y="107237"/>
                  </a:lnTo>
                  <a:lnTo>
                    <a:pt x="315533" y="125113"/>
                  </a:lnTo>
                  <a:lnTo>
                    <a:pt x="291226" y="163791"/>
                  </a:lnTo>
                  <a:lnTo>
                    <a:pt x="280228" y="179749"/>
                  </a:lnTo>
                  <a:lnTo>
                    <a:pt x="270074" y="193210"/>
                  </a:lnTo>
                  <a:lnTo>
                    <a:pt x="260482" y="205007"/>
                  </a:lnTo>
                  <a:lnTo>
                    <a:pt x="252677" y="217104"/>
                  </a:lnTo>
                  <a:lnTo>
                    <a:pt x="246062" y="229403"/>
                  </a:lnTo>
                  <a:lnTo>
                    <a:pt x="240241" y="241835"/>
                  </a:lnTo>
                  <a:lnTo>
                    <a:pt x="233539" y="252945"/>
                  </a:lnTo>
                  <a:lnTo>
                    <a:pt x="226248" y="263175"/>
                  </a:lnTo>
                  <a:lnTo>
                    <a:pt x="218565" y="272816"/>
                  </a:lnTo>
                  <a:lnTo>
                    <a:pt x="210621" y="283477"/>
                  </a:lnTo>
                  <a:lnTo>
                    <a:pt x="194268" y="306612"/>
                  </a:lnTo>
                  <a:lnTo>
                    <a:pt x="184545" y="321530"/>
                  </a:lnTo>
                  <a:lnTo>
                    <a:pt x="162453" y="356921"/>
                  </a:lnTo>
                  <a:lnTo>
                    <a:pt x="152046" y="372002"/>
                  </a:lnTo>
                  <a:lnTo>
                    <a:pt x="142287" y="384879"/>
                  </a:lnTo>
                  <a:lnTo>
                    <a:pt x="132957" y="396286"/>
                  </a:lnTo>
                  <a:lnTo>
                    <a:pt x="123916" y="409535"/>
                  </a:lnTo>
                  <a:lnTo>
                    <a:pt x="115066" y="424012"/>
                  </a:lnTo>
                  <a:lnTo>
                    <a:pt x="106344" y="439308"/>
                  </a:lnTo>
                  <a:lnTo>
                    <a:pt x="96296" y="453738"/>
                  </a:lnTo>
                  <a:lnTo>
                    <a:pt x="85364" y="467592"/>
                  </a:lnTo>
                  <a:lnTo>
                    <a:pt x="73842" y="481061"/>
                  </a:lnTo>
                  <a:lnTo>
                    <a:pt x="63339" y="494274"/>
                  </a:lnTo>
                  <a:lnTo>
                    <a:pt x="53515" y="507316"/>
                  </a:lnTo>
                  <a:lnTo>
                    <a:pt x="44143" y="520244"/>
                  </a:lnTo>
                  <a:lnTo>
                    <a:pt x="35073" y="531684"/>
                  </a:lnTo>
                  <a:lnTo>
                    <a:pt x="26204" y="542134"/>
                  </a:lnTo>
                  <a:lnTo>
                    <a:pt x="0" y="584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905500" y="1892300"/>
              <a:ext cx="342901" cy="25401"/>
            </a:xfrm>
            <a:custGeom>
              <a:avLst/>
              <a:gdLst/>
              <a:ahLst/>
              <a:cxnLst/>
              <a:rect l="0" t="0" r="0" b="0"/>
              <a:pathLst>
                <a:path w="342901" h="25401">
                  <a:moveTo>
                    <a:pt x="0" y="0"/>
                  </a:moveTo>
                  <a:lnTo>
                    <a:pt x="53030" y="17676"/>
                  </a:lnTo>
                  <a:lnTo>
                    <a:pt x="67809" y="20251"/>
                  </a:lnTo>
                  <a:lnTo>
                    <a:pt x="84716" y="21967"/>
                  </a:lnTo>
                  <a:lnTo>
                    <a:pt x="103044" y="23111"/>
                  </a:lnTo>
                  <a:lnTo>
                    <a:pt x="119496" y="22463"/>
                  </a:lnTo>
                  <a:lnTo>
                    <a:pt x="134697" y="20619"/>
                  </a:lnTo>
                  <a:lnTo>
                    <a:pt x="149065" y="17979"/>
                  </a:lnTo>
                  <a:lnTo>
                    <a:pt x="164288" y="16219"/>
                  </a:lnTo>
                  <a:lnTo>
                    <a:pt x="180080" y="15046"/>
                  </a:lnTo>
                  <a:lnTo>
                    <a:pt x="196253" y="14264"/>
                  </a:lnTo>
                  <a:lnTo>
                    <a:pt x="229275" y="13395"/>
                  </a:lnTo>
                  <a:lnTo>
                    <a:pt x="245983" y="13163"/>
                  </a:lnTo>
                  <a:lnTo>
                    <a:pt x="262766" y="14420"/>
                  </a:lnTo>
                  <a:lnTo>
                    <a:pt x="3429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388100" y="1639069"/>
              <a:ext cx="411363" cy="481832"/>
            </a:xfrm>
            <a:custGeom>
              <a:avLst/>
              <a:gdLst/>
              <a:ahLst/>
              <a:cxnLst/>
              <a:rect l="0" t="0" r="0" b="0"/>
              <a:pathLst>
                <a:path w="411363" h="481832">
                  <a:moveTo>
                    <a:pt x="0" y="50031"/>
                  </a:moveTo>
                  <a:lnTo>
                    <a:pt x="13484" y="36546"/>
                  </a:lnTo>
                  <a:lnTo>
                    <a:pt x="21689" y="31163"/>
                  </a:lnTo>
                  <a:lnTo>
                    <a:pt x="31393" y="26164"/>
                  </a:lnTo>
                  <a:lnTo>
                    <a:pt x="42095" y="21419"/>
                  </a:lnTo>
                  <a:lnTo>
                    <a:pt x="56285" y="16845"/>
                  </a:lnTo>
                  <a:lnTo>
                    <a:pt x="72801" y="12385"/>
                  </a:lnTo>
                  <a:lnTo>
                    <a:pt x="90867" y="8000"/>
                  </a:lnTo>
                  <a:lnTo>
                    <a:pt x="108556" y="5077"/>
                  </a:lnTo>
                  <a:lnTo>
                    <a:pt x="125993" y="3128"/>
                  </a:lnTo>
                  <a:lnTo>
                    <a:pt x="143262" y="1829"/>
                  </a:lnTo>
                  <a:lnTo>
                    <a:pt x="161830" y="963"/>
                  </a:lnTo>
                  <a:lnTo>
                    <a:pt x="201276" y="0"/>
                  </a:lnTo>
                  <a:lnTo>
                    <a:pt x="218850" y="1155"/>
                  </a:lnTo>
                  <a:lnTo>
                    <a:pt x="234800" y="3336"/>
                  </a:lnTo>
                  <a:lnTo>
                    <a:pt x="249666" y="6201"/>
                  </a:lnTo>
                  <a:lnTo>
                    <a:pt x="262400" y="10933"/>
                  </a:lnTo>
                  <a:lnTo>
                    <a:pt x="273711" y="16910"/>
                  </a:lnTo>
                  <a:lnTo>
                    <a:pt x="284074" y="23717"/>
                  </a:lnTo>
                  <a:lnTo>
                    <a:pt x="293805" y="31077"/>
                  </a:lnTo>
                  <a:lnTo>
                    <a:pt x="303114" y="38806"/>
                  </a:lnTo>
                  <a:lnTo>
                    <a:pt x="312142" y="46781"/>
                  </a:lnTo>
                  <a:lnTo>
                    <a:pt x="316751" y="56331"/>
                  </a:lnTo>
                  <a:lnTo>
                    <a:pt x="318411" y="66931"/>
                  </a:lnTo>
                  <a:lnTo>
                    <a:pt x="318107" y="78231"/>
                  </a:lnTo>
                  <a:lnTo>
                    <a:pt x="315083" y="89997"/>
                  </a:lnTo>
                  <a:lnTo>
                    <a:pt x="310243" y="102075"/>
                  </a:lnTo>
                  <a:lnTo>
                    <a:pt x="304196" y="114360"/>
                  </a:lnTo>
                  <a:lnTo>
                    <a:pt x="295930" y="128195"/>
                  </a:lnTo>
                  <a:lnTo>
                    <a:pt x="286187" y="143062"/>
                  </a:lnTo>
                  <a:lnTo>
                    <a:pt x="275457" y="158618"/>
                  </a:lnTo>
                  <a:lnTo>
                    <a:pt x="262660" y="171811"/>
                  </a:lnTo>
                  <a:lnTo>
                    <a:pt x="248484" y="183429"/>
                  </a:lnTo>
                  <a:lnTo>
                    <a:pt x="233390" y="193996"/>
                  </a:lnTo>
                  <a:lnTo>
                    <a:pt x="217682" y="202452"/>
                  </a:lnTo>
                  <a:lnTo>
                    <a:pt x="201565" y="209500"/>
                  </a:lnTo>
                  <a:lnTo>
                    <a:pt x="185177" y="215610"/>
                  </a:lnTo>
                  <a:lnTo>
                    <a:pt x="177073" y="216862"/>
                  </a:lnTo>
                  <a:lnTo>
                    <a:pt x="174493" y="214874"/>
                  </a:lnTo>
                  <a:lnTo>
                    <a:pt x="175595" y="210726"/>
                  </a:lnTo>
                  <a:lnTo>
                    <a:pt x="181974" y="206550"/>
                  </a:lnTo>
                  <a:lnTo>
                    <a:pt x="191872" y="202354"/>
                  </a:lnTo>
                  <a:lnTo>
                    <a:pt x="204114" y="198146"/>
                  </a:lnTo>
                  <a:lnTo>
                    <a:pt x="217920" y="196752"/>
                  </a:lnTo>
                  <a:lnTo>
                    <a:pt x="232769" y="197234"/>
                  </a:lnTo>
                  <a:lnTo>
                    <a:pt x="248312" y="198966"/>
                  </a:lnTo>
                  <a:lnTo>
                    <a:pt x="264319" y="201532"/>
                  </a:lnTo>
                  <a:lnTo>
                    <a:pt x="280635" y="204654"/>
                  </a:lnTo>
                  <a:lnTo>
                    <a:pt x="297157" y="208146"/>
                  </a:lnTo>
                  <a:lnTo>
                    <a:pt x="312404" y="213297"/>
                  </a:lnTo>
                  <a:lnTo>
                    <a:pt x="326803" y="219552"/>
                  </a:lnTo>
                  <a:lnTo>
                    <a:pt x="340635" y="226545"/>
                  </a:lnTo>
                  <a:lnTo>
                    <a:pt x="352679" y="234029"/>
                  </a:lnTo>
                  <a:lnTo>
                    <a:pt x="363530" y="241841"/>
                  </a:lnTo>
                  <a:lnTo>
                    <a:pt x="373587" y="249871"/>
                  </a:lnTo>
                  <a:lnTo>
                    <a:pt x="381702" y="259457"/>
                  </a:lnTo>
                  <a:lnTo>
                    <a:pt x="388524" y="270082"/>
                  </a:lnTo>
                  <a:lnTo>
                    <a:pt x="394482" y="281398"/>
                  </a:lnTo>
                  <a:lnTo>
                    <a:pt x="399866" y="293176"/>
                  </a:lnTo>
                  <a:lnTo>
                    <a:pt x="404865" y="305260"/>
                  </a:lnTo>
                  <a:lnTo>
                    <a:pt x="409610" y="317550"/>
                  </a:lnTo>
                  <a:lnTo>
                    <a:pt x="411362" y="332799"/>
                  </a:lnTo>
                  <a:lnTo>
                    <a:pt x="411119" y="350021"/>
                  </a:lnTo>
                  <a:lnTo>
                    <a:pt x="409546" y="368557"/>
                  </a:lnTo>
                  <a:lnTo>
                    <a:pt x="404264" y="385148"/>
                  </a:lnTo>
                  <a:lnTo>
                    <a:pt x="396509" y="400442"/>
                  </a:lnTo>
                  <a:lnTo>
                    <a:pt x="387106" y="414872"/>
                  </a:lnTo>
                  <a:lnTo>
                    <a:pt x="376604" y="425903"/>
                  </a:lnTo>
                  <a:lnTo>
                    <a:pt x="365369" y="434667"/>
                  </a:lnTo>
                  <a:lnTo>
                    <a:pt x="353646" y="441922"/>
                  </a:lnTo>
                  <a:lnTo>
                    <a:pt x="340186" y="449580"/>
                  </a:lnTo>
                  <a:lnTo>
                    <a:pt x="310179" y="465616"/>
                  </a:lnTo>
                  <a:lnTo>
                    <a:pt x="294275" y="471021"/>
                  </a:lnTo>
                  <a:lnTo>
                    <a:pt x="278027" y="474624"/>
                  </a:lnTo>
                  <a:lnTo>
                    <a:pt x="228600" y="4818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Freeform 21"/>
          <p:cNvSpPr/>
          <p:nvPr/>
        </p:nvSpPr>
        <p:spPr>
          <a:xfrm>
            <a:off x="7810500" y="1879600"/>
            <a:ext cx="76201" cy="63501"/>
          </a:xfrm>
          <a:custGeom>
            <a:avLst/>
            <a:gdLst/>
            <a:ahLst/>
            <a:cxnLst/>
            <a:rect l="0" t="0" r="0" b="0"/>
            <a:pathLst>
              <a:path w="76201" h="63501">
                <a:moveTo>
                  <a:pt x="0" y="0"/>
                </a:moveTo>
                <a:lnTo>
                  <a:pt x="20225" y="6742"/>
                </a:lnTo>
                <a:lnTo>
                  <a:pt x="29005" y="11550"/>
                </a:lnTo>
                <a:lnTo>
                  <a:pt x="37681" y="17577"/>
                </a:lnTo>
                <a:lnTo>
                  <a:pt x="76200" y="63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4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9100" y="368300"/>
            <a:ext cx="6711950" cy="201295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6" name="Group 5"/>
          <p:cNvGrpSpPr/>
          <p:nvPr/>
        </p:nvGrpSpPr>
        <p:grpSpPr>
          <a:xfrm>
            <a:off x="330200" y="2844845"/>
            <a:ext cx="3289301" cy="2844756"/>
            <a:chOff x="330200" y="2844845"/>
            <a:chExt cx="3289301" cy="2844756"/>
          </a:xfrm>
        </p:grpSpPr>
        <p:sp>
          <p:nvSpPr>
            <p:cNvPr id="3" name="Freeform 2"/>
            <p:cNvSpPr/>
            <p:nvPr/>
          </p:nvSpPr>
          <p:spPr>
            <a:xfrm>
              <a:off x="330200" y="2844845"/>
              <a:ext cx="2286001" cy="126956"/>
            </a:xfrm>
            <a:custGeom>
              <a:avLst/>
              <a:gdLst/>
              <a:ahLst/>
              <a:cxnLst/>
              <a:rect l="0" t="0" r="0" b="0"/>
              <a:pathLst>
                <a:path w="2286001" h="126956">
                  <a:moveTo>
                    <a:pt x="0" y="126955"/>
                  </a:moveTo>
                  <a:lnTo>
                    <a:pt x="70706" y="126955"/>
                  </a:lnTo>
                  <a:lnTo>
                    <a:pt x="99158" y="123191"/>
                  </a:lnTo>
                  <a:lnTo>
                    <a:pt x="112672" y="120212"/>
                  </a:lnTo>
                  <a:lnTo>
                    <a:pt x="125914" y="116815"/>
                  </a:lnTo>
                  <a:lnTo>
                    <a:pt x="138976" y="113140"/>
                  </a:lnTo>
                  <a:lnTo>
                    <a:pt x="151917" y="109278"/>
                  </a:lnTo>
                  <a:lnTo>
                    <a:pt x="166189" y="106703"/>
                  </a:lnTo>
                  <a:lnTo>
                    <a:pt x="197099" y="103843"/>
                  </a:lnTo>
                  <a:lnTo>
                    <a:pt x="211832" y="101669"/>
                  </a:lnTo>
                  <a:lnTo>
                    <a:pt x="225888" y="98809"/>
                  </a:lnTo>
                  <a:lnTo>
                    <a:pt x="239492" y="95491"/>
                  </a:lnTo>
                  <a:lnTo>
                    <a:pt x="273422" y="91804"/>
                  </a:lnTo>
                  <a:lnTo>
                    <a:pt x="310610" y="88754"/>
                  </a:lnTo>
                  <a:lnTo>
                    <a:pt x="328428" y="85966"/>
                  </a:lnTo>
                  <a:lnTo>
                    <a:pt x="345952" y="82695"/>
                  </a:lnTo>
                  <a:lnTo>
                    <a:pt x="380475" y="79061"/>
                  </a:lnTo>
                  <a:lnTo>
                    <a:pt x="448629" y="76729"/>
                  </a:lnTo>
                  <a:lnTo>
                    <a:pt x="464186" y="75126"/>
                  </a:lnTo>
                  <a:lnTo>
                    <a:pt x="478791" y="72647"/>
                  </a:lnTo>
                  <a:lnTo>
                    <a:pt x="492760" y="69583"/>
                  </a:lnTo>
                  <a:lnTo>
                    <a:pt x="527097" y="66178"/>
                  </a:lnTo>
                  <a:lnTo>
                    <a:pt x="564465" y="63254"/>
                  </a:lnTo>
                  <a:lnTo>
                    <a:pt x="582332" y="60499"/>
                  </a:lnTo>
                  <a:lnTo>
                    <a:pt x="599888" y="57251"/>
                  </a:lnTo>
                  <a:lnTo>
                    <a:pt x="634446" y="53642"/>
                  </a:lnTo>
                  <a:lnTo>
                    <a:pt x="689399" y="51610"/>
                  </a:lnTo>
                  <a:lnTo>
                    <a:pt x="726910" y="49724"/>
                  </a:lnTo>
                  <a:lnTo>
                    <a:pt x="742840" y="47245"/>
                  </a:lnTo>
                  <a:lnTo>
                    <a:pt x="757693" y="44181"/>
                  </a:lnTo>
                  <a:lnTo>
                    <a:pt x="793011" y="40778"/>
                  </a:lnTo>
                  <a:lnTo>
                    <a:pt x="829405" y="37854"/>
                  </a:lnTo>
                  <a:lnTo>
                    <a:pt x="845036" y="35098"/>
                  </a:lnTo>
                  <a:lnTo>
                    <a:pt x="859691" y="31850"/>
                  </a:lnTo>
                  <a:lnTo>
                    <a:pt x="891025" y="28242"/>
                  </a:lnTo>
                  <a:lnTo>
                    <a:pt x="957133" y="25925"/>
                  </a:lnTo>
                  <a:lnTo>
                    <a:pt x="1023134" y="24056"/>
                  </a:lnTo>
                  <a:lnTo>
                    <a:pt x="1037689" y="21667"/>
                  </a:lnTo>
                  <a:lnTo>
                    <a:pt x="1051626" y="18663"/>
                  </a:lnTo>
                  <a:lnTo>
                    <a:pt x="1082163" y="19088"/>
                  </a:lnTo>
                  <a:lnTo>
                    <a:pt x="1114550" y="21158"/>
                  </a:lnTo>
                  <a:lnTo>
                    <a:pt x="1164517" y="15801"/>
                  </a:lnTo>
                  <a:lnTo>
                    <a:pt x="1231969" y="13276"/>
                  </a:lnTo>
                  <a:lnTo>
                    <a:pt x="1513768" y="12655"/>
                  </a:lnTo>
                  <a:lnTo>
                    <a:pt x="1544852" y="8892"/>
                  </a:lnTo>
                  <a:lnTo>
                    <a:pt x="1559068" y="5913"/>
                  </a:lnTo>
                  <a:lnTo>
                    <a:pt x="1589915" y="2603"/>
                  </a:lnTo>
                  <a:lnTo>
                    <a:pt x="1642778" y="739"/>
                  </a:lnTo>
                  <a:lnTo>
                    <a:pt x="1786728" y="0"/>
                  </a:lnTo>
                  <a:lnTo>
                    <a:pt x="1821390" y="3738"/>
                  </a:lnTo>
                  <a:lnTo>
                    <a:pt x="1836560" y="6710"/>
                  </a:lnTo>
                  <a:lnTo>
                    <a:pt x="1868467" y="10013"/>
                  </a:lnTo>
                  <a:lnTo>
                    <a:pt x="1921927" y="11872"/>
                  </a:lnTo>
                  <a:lnTo>
                    <a:pt x="1959089" y="13718"/>
                  </a:lnTo>
                  <a:lnTo>
                    <a:pt x="1974926" y="16185"/>
                  </a:lnTo>
                  <a:lnTo>
                    <a:pt x="1989717" y="19242"/>
                  </a:lnTo>
                  <a:lnTo>
                    <a:pt x="2021204" y="22638"/>
                  </a:lnTo>
                  <a:lnTo>
                    <a:pt x="2052601" y="25558"/>
                  </a:lnTo>
                  <a:lnTo>
                    <a:pt x="2066901" y="28312"/>
                  </a:lnTo>
                  <a:lnTo>
                    <a:pt x="2080667" y="31560"/>
                  </a:lnTo>
                  <a:lnTo>
                    <a:pt x="2111015" y="35168"/>
                  </a:lnTo>
                  <a:lnTo>
                    <a:pt x="2176489" y="37484"/>
                  </a:lnTo>
                  <a:lnTo>
                    <a:pt x="2286000" y="380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667000" y="2895600"/>
              <a:ext cx="304801" cy="304801"/>
            </a:xfrm>
            <a:custGeom>
              <a:avLst/>
              <a:gdLst/>
              <a:ahLst/>
              <a:cxnLst/>
              <a:rect l="0" t="0" r="0" b="0"/>
              <a:pathLst>
                <a:path w="304801" h="304801">
                  <a:moveTo>
                    <a:pt x="0" y="0"/>
                  </a:moveTo>
                  <a:lnTo>
                    <a:pt x="20225" y="6742"/>
                  </a:lnTo>
                  <a:lnTo>
                    <a:pt x="29006" y="11550"/>
                  </a:lnTo>
                  <a:lnTo>
                    <a:pt x="37682" y="17577"/>
                  </a:lnTo>
                  <a:lnTo>
                    <a:pt x="46287" y="24418"/>
                  </a:lnTo>
                  <a:lnTo>
                    <a:pt x="56258" y="30390"/>
                  </a:lnTo>
                  <a:lnTo>
                    <a:pt x="67139" y="35782"/>
                  </a:lnTo>
                  <a:lnTo>
                    <a:pt x="78626" y="40788"/>
                  </a:lnTo>
                  <a:lnTo>
                    <a:pt x="89106" y="48358"/>
                  </a:lnTo>
                  <a:lnTo>
                    <a:pt x="98915" y="57639"/>
                  </a:lnTo>
                  <a:lnTo>
                    <a:pt x="108276" y="68059"/>
                  </a:lnTo>
                  <a:lnTo>
                    <a:pt x="126204" y="87163"/>
                  </a:lnTo>
                  <a:lnTo>
                    <a:pt x="134936" y="96208"/>
                  </a:lnTo>
                  <a:lnTo>
                    <a:pt x="143579" y="106472"/>
                  </a:lnTo>
                  <a:lnTo>
                    <a:pt x="152164" y="117548"/>
                  </a:lnTo>
                  <a:lnTo>
                    <a:pt x="160709" y="129165"/>
                  </a:lnTo>
                  <a:lnTo>
                    <a:pt x="169228" y="139732"/>
                  </a:lnTo>
                  <a:lnTo>
                    <a:pt x="177730" y="149599"/>
                  </a:lnTo>
                  <a:lnTo>
                    <a:pt x="186220" y="158999"/>
                  </a:lnTo>
                  <a:lnTo>
                    <a:pt x="203179" y="176970"/>
                  </a:lnTo>
                  <a:lnTo>
                    <a:pt x="237062" y="211502"/>
                  </a:lnTo>
                  <a:lnTo>
                    <a:pt x="244119" y="221435"/>
                  </a:lnTo>
                  <a:lnTo>
                    <a:pt x="250235" y="232290"/>
                  </a:lnTo>
                  <a:lnTo>
                    <a:pt x="255723" y="243760"/>
                  </a:lnTo>
                  <a:lnTo>
                    <a:pt x="262204" y="254228"/>
                  </a:lnTo>
                  <a:lnTo>
                    <a:pt x="269347" y="264030"/>
                  </a:lnTo>
                  <a:lnTo>
                    <a:pt x="30480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908300" y="3060700"/>
              <a:ext cx="711201" cy="2628901"/>
            </a:xfrm>
            <a:custGeom>
              <a:avLst/>
              <a:gdLst/>
              <a:ahLst/>
              <a:cxnLst/>
              <a:rect l="0" t="0" r="0" b="0"/>
              <a:pathLst>
                <a:path w="711201" h="2628901">
                  <a:moveTo>
                    <a:pt x="0" y="0"/>
                  </a:moveTo>
                  <a:lnTo>
                    <a:pt x="6742" y="20225"/>
                  </a:lnTo>
                  <a:lnTo>
                    <a:pt x="17577" y="37681"/>
                  </a:lnTo>
                  <a:lnTo>
                    <a:pt x="30390" y="56258"/>
                  </a:lnTo>
                  <a:lnTo>
                    <a:pt x="50113" y="102678"/>
                  </a:lnTo>
                  <a:lnTo>
                    <a:pt x="67059" y="140019"/>
                  </a:lnTo>
                  <a:lnTo>
                    <a:pt x="86191" y="177894"/>
                  </a:lnTo>
                  <a:lnTo>
                    <a:pt x="105298" y="228618"/>
                  </a:lnTo>
                  <a:lnTo>
                    <a:pt x="126929" y="295865"/>
                  </a:lnTo>
                  <a:lnTo>
                    <a:pt x="143442" y="344015"/>
                  </a:lnTo>
                  <a:lnTo>
                    <a:pt x="162445" y="394030"/>
                  </a:lnTo>
                  <a:lnTo>
                    <a:pt x="181509" y="454756"/>
                  </a:lnTo>
                  <a:lnTo>
                    <a:pt x="232829" y="609581"/>
                  </a:lnTo>
                  <a:lnTo>
                    <a:pt x="252274" y="654436"/>
                  </a:lnTo>
                  <a:lnTo>
                    <a:pt x="275909" y="703474"/>
                  </a:lnTo>
                  <a:lnTo>
                    <a:pt x="294044" y="747010"/>
                  </a:lnTo>
                  <a:lnTo>
                    <a:pt x="307545" y="769919"/>
                  </a:lnTo>
                  <a:lnTo>
                    <a:pt x="321542" y="790919"/>
                  </a:lnTo>
                  <a:lnTo>
                    <a:pt x="332467" y="814364"/>
                  </a:lnTo>
                  <a:lnTo>
                    <a:pt x="338263" y="842658"/>
                  </a:lnTo>
                  <a:lnTo>
                    <a:pt x="343661" y="874048"/>
                  </a:lnTo>
                  <a:lnTo>
                    <a:pt x="361156" y="923453"/>
                  </a:lnTo>
                  <a:lnTo>
                    <a:pt x="384850" y="1000868"/>
                  </a:lnTo>
                  <a:lnTo>
                    <a:pt x="404561" y="1047421"/>
                  </a:lnTo>
                  <a:lnTo>
                    <a:pt x="426367" y="1104991"/>
                  </a:lnTo>
                  <a:lnTo>
                    <a:pt x="448575" y="1185902"/>
                  </a:lnTo>
                  <a:lnTo>
                    <a:pt x="459827" y="1270075"/>
                  </a:lnTo>
                  <a:lnTo>
                    <a:pt x="467910" y="1337748"/>
                  </a:lnTo>
                  <a:lnTo>
                    <a:pt x="479645" y="1414197"/>
                  </a:lnTo>
                  <a:lnTo>
                    <a:pt x="499702" y="1509052"/>
                  </a:lnTo>
                  <a:lnTo>
                    <a:pt x="512283" y="1577897"/>
                  </a:lnTo>
                  <a:lnTo>
                    <a:pt x="520448" y="1664050"/>
                  </a:lnTo>
                  <a:lnTo>
                    <a:pt x="534186" y="1732286"/>
                  </a:lnTo>
                  <a:lnTo>
                    <a:pt x="546332" y="1795969"/>
                  </a:lnTo>
                  <a:lnTo>
                    <a:pt x="555106" y="1860935"/>
                  </a:lnTo>
                  <a:lnTo>
                    <a:pt x="564812" y="1940197"/>
                  </a:lnTo>
                  <a:lnTo>
                    <a:pt x="578906" y="2016479"/>
                  </a:lnTo>
                  <a:lnTo>
                    <a:pt x="584042" y="2081493"/>
                  </a:lnTo>
                  <a:lnTo>
                    <a:pt x="601670" y="2177381"/>
                  </a:lnTo>
                  <a:lnTo>
                    <a:pt x="622370" y="2258003"/>
                  </a:lnTo>
                  <a:lnTo>
                    <a:pt x="643475" y="2335308"/>
                  </a:lnTo>
                  <a:lnTo>
                    <a:pt x="664634" y="2428343"/>
                  </a:lnTo>
                  <a:lnTo>
                    <a:pt x="690033" y="2531393"/>
                  </a:lnTo>
                  <a:lnTo>
                    <a:pt x="694737" y="2565337"/>
                  </a:lnTo>
                  <a:lnTo>
                    <a:pt x="711200" y="2628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219200" y="2882900"/>
            <a:ext cx="749301" cy="1154387"/>
            <a:chOff x="1219200" y="2882900"/>
            <a:chExt cx="749301" cy="1154387"/>
          </a:xfrm>
        </p:grpSpPr>
        <p:sp>
          <p:nvSpPr>
            <p:cNvPr id="7" name="Freeform 6"/>
            <p:cNvSpPr/>
            <p:nvPr/>
          </p:nvSpPr>
          <p:spPr>
            <a:xfrm>
              <a:off x="1765300" y="2882900"/>
              <a:ext cx="110245" cy="1154387"/>
            </a:xfrm>
            <a:custGeom>
              <a:avLst/>
              <a:gdLst/>
              <a:ahLst/>
              <a:cxnLst/>
              <a:rect l="0" t="0" r="0" b="0"/>
              <a:pathLst>
                <a:path w="110245" h="1154387">
                  <a:moveTo>
                    <a:pt x="0" y="0"/>
                  </a:moveTo>
                  <a:lnTo>
                    <a:pt x="3762" y="106684"/>
                  </a:lnTo>
                  <a:lnTo>
                    <a:pt x="12934" y="208102"/>
                  </a:lnTo>
                  <a:lnTo>
                    <a:pt x="21079" y="271131"/>
                  </a:lnTo>
                  <a:lnTo>
                    <a:pt x="28309" y="355639"/>
                  </a:lnTo>
                  <a:lnTo>
                    <a:pt x="42908" y="447016"/>
                  </a:lnTo>
                  <a:lnTo>
                    <a:pt x="55203" y="514703"/>
                  </a:lnTo>
                  <a:lnTo>
                    <a:pt x="62771" y="639119"/>
                  </a:lnTo>
                  <a:lnTo>
                    <a:pt x="70673" y="706996"/>
                  </a:lnTo>
                  <a:lnTo>
                    <a:pt x="67663" y="749465"/>
                  </a:lnTo>
                  <a:lnTo>
                    <a:pt x="76675" y="864508"/>
                  </a:lnTo>
                  <a:lnTo>
                    <a:pt x="86061" y="919216"/>
                  </a:lnTo>
                  <a:lnTo>
                    <a:pt x="93753" y="948995"/>
                  </a:lnTo>
                  <a:lnTo>
                    <a:pt x="100050" y="1016980"/>
                  </a:lnTo>
                  <a:lnTo>
                    <a:pt x="105056" y="1106086"/>
                  </a:lnTo>
                  <a:lnTo>
                    <a:pt x="110244" y="11543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638300" y="3721100"/>
              <a:ext cx="330201" cy="50801"/>
            </a:xfrm>
            <a:custGeom>
              <a:avLst/>
              <a:gdLst/>
              <a:ahLst/>
              <a:cxnLst/>
              <a:rect l="0" t="0" r="0" b="0"/>
              <a:pathLst>
                <a:path w="330201" h="50801">
                  <a:moveTo>
                    <a:pt x="0" y="50800"/>
                  </a:moveTo>
                  <a:lnTo>
                    <a:pt x="13484" y="37315"/>
                  </a:lnTo>
                  <a:lnTo>
                    <a:pt x="23100" y="33344"/>
                  </a:lnTo>
                  <a:lnTo>
                    <a:pt x="35155" y="30696"/>
                  </a:lnTo>
                  <a:lnTo>
                    <a:pt x="48837" y="28930"/>
                  </a:lnTo>
                  <a:lnTo>
                    <a:pt x="63602" y="26342"/>
                  </a:lnTo>
                  <a:lnTo>
                    <a:pt x="79090" y="23206"/>
                  </a:lnTo>
                  <a:lnTo>
                    <a:pt x="95060" y="19704"/>
                  </a:lnTo>
                  <a:lnTo>
                    <a:pt x="112762" y="17369"/>
                  </a:lnTo>
                  <a:lnTo>
                    <a:pt x="131619" y="15812"/>
                  </a:lnTo>
                  <a:lnTo>
                    <a:pt x="151246" y="14775"/>
                  </a:lnTo>
                  <a:lnTo>
                    <a:pt x="191868" y="13622"/>
                  </a:lnTo>
                  <a:lnTo>
                    <a:pt x="250642" y="12973"/>
                  </a:lnTo>
                  <a:lnTo>
                    <a:pt x="3302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219200" y="3797300"/>
              <a:ext cx="63501" cy="12701"/>
            </a:xfrm>
            <a:custGeom>
              <a:avLst/>
              <a:gdLst/>
              <a:ahLst/>
              <a:cxnLst/>
              <a:rect l="0" t="0" r="0" b="0"/>
              <a:pathLst>
                <a:path w="63501" h="12701">
                  <a:moveTo>
                    <a:pt x="0" y="12700"/>
                  </a:moveTo>
                  <a:lnTo>
                    <a:pt x="11288" y="8937"/>
                  </a:ln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371600" y="3733800"/>
              <a:ext cx="25401" cy="177801"/>
            </a:xfrm>
            <a:custGeom>
              <a:avLst/>
              <a:gdLst/>
              <a:ahLst/>
              <a:cxnLst/>
              <a:rect l="0" t="0" r="0" b="0"/>
              <a:pathLst>
                <a:path w="25401" h="177801">
                  <a:moveTo>
                    <a:pt x="25400" y="0"/>
                  </a:moveTo>
                  <a:lnTo>
                    <a:pt x="18657" y="20225"/>
                  </a:lnTo>
                  <a:lnTo>
                    <a:pt x="16672" y="31828"/>
                  </a:lnTo>
                  <a:lnTo>
                    <a:pt x="15347" y="45208"/>
                  </a:lnTo>
                  <a:lnTo>
                    <a:pt x="14465" y="59771"/>
                  </a:lnTo>
                  <a:lnTo>
                    <a:pt x="13484" y="91006"/>
                  </a:lnTo>
                  <a:lnTo>
                    <a:pt x="13223" y="107237"/>
                  </a:lnTo>
                  <a:lnTo>
                    <a:pt x="10226" y="120880"/>
                  </a:lnTo>
                  <a:lnTo>
                    <a:pt x="5406" y="132798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438630" y="3771900"/>
              <a:ext cx="80126" cy="131847"/>
            </a:xfrm>
            <a:custGeom>
              <a:avLst/>
              <a:gdLst/>
              <a:ahLst/>
              <a:cxnLst/>
              <a:rect l="0" t="0" r="0" b="0"/>
              <a:pathLst>
                <a:path w="80126" h="131847">
                  <a:moveTo>
                    <a:pt x="21870" y="12700"/>
                  </a:moveTo>
                  <a:lnTo>
                    <a:pt x="8386" y="32925"/>
                  </a:lnTo>
                  <a:lnTo>
                    <a:pt x="4413" y="44528"/>
                  </a:lnTo>
                  <a:lnTo>
                    <a:pt x="1765" y="57908"/>
                  </a:lnTo>
                  <a:lnTo>
                    <a:pt x="0" y="72471"/>
                  </a:lnTo>
                  <a:lnTo>
                    <a:pt x="234" y="86414"/>
                  </a:lnTo>
                  <a:lnTo>
                    <a:pt x="1802" y="99943"/>
                  </a:lnTo>
                  <a:lnTo>
                    <a:pt x="4258" y="113195"/>
                  </a:lnTo>
                  <a:lnTo>
                    <a:pt x="11539" y="122030"/>
                  </a:lnTo>
                  <a:lnTo>
                    <a:pt x="22038" y="127920"/>
                  </a:lnTo>
                  <a:lnTo>
                    <a:pt x="34682" y="131846"/>
                  </a:lnTo>
                  <a:lnTo>
                    <a:pt x="45933" y="131642"/>
                  </a:lnTo>
                  <a:lnTo>
                    <a:pt x="56257" y="128683"/>
                  </a:lnTo>
                  <a:lnTo>
                    <a:pt x="65961" y="123888"/>
                  </a:lnTo>
                  <a:lnTo>
                    <a:pt x="72430" y="115048"/>
                  </a:lnTo>
                  <a:lnTo>
                    <a:pt x="76743" y="103509"/>
                  </a:lnTo>
                  <a:lnTo>
                    <a:pt x="79619" y="90173"/>
                  </a:lnTo>
                  <a:lnTo>
                    <a:pt x="80125" y="77048"/>
                  </a:lnTo>
                  <a:lnTo>
                    <a:pt x="79051" y="64065"/>
                  </a:lnTo>
                  <a:lnTo>
                    <a:pt x="76924" y="51177"/>
                  </a:lnTo>
                  <a:lnTo>
                    <a:pt x="72683" y="39762"/>
                  </a:lnTo>
                  <a:lnTo>
                    <a:pt x="67034" y="29330"/>
                  </a:lnTo>
                  <a:lnTo>
                    <a:pt x="218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556657" y="3797300"/>
              <a:ext cx="105646" cy="142691"/>
            </a:xfrm>
            <a:custGeom>
              <a:avLst/>
              <a:gdLst/>
              <a:ahLst/>
              <a:cxnLst/>
              <a:rect l="0" t="0" r="0" b="0"/>
              <a:pathLst>
                <a:path w="105646" h="142691">
                  <a:moveTo>
                    <a:pt x="43543" y="0"/>
                  </a:moveTo>
                  <a:lnTo>
                    <a:pt x="30059" y="13484"/>
                  </a:lnTo>
                  <a:lnTo>
                    <a:pt x="24675" y="21689"/>
                  </a:lnTo>
                  <a:lnTo>
                    <a:pt x="19676" y="31392"/>
                  </a:lnTo>
                  <a:lnTo>
                    <a:pt x="14931" y="42095"/>
                  </a:lnTo>
                  <a:lnTo>
                    <a:pt x="10357" y="53463"/>
                  </a:lnTo>
                  <a:lnTo>
                    <a:pt x="1512" y="77383"/>
                  </a:lnTo>
                  <a:lnTo>
                    <a:pt x="0" y="89689"/>
                  </a:lnTo>
                  <a:lnTo>
                    <a:pt x="403" y="102125"/>
                  </a:lnTo>
                  <a:lnTo>
                    <a:pt x="2083" y="114650"/>
                  </a:lnTo>
                  <a:lnTo>
                    <a:pt x="7436" y="124411"/>
                  </a:lnTo>
                  <a:lnTo>
                    <a:pt x="15238" y="132329"/>
                  </a:lnTo>
                  <a:lnTo>
                    <a:pt x="24673" y="139019"/>
                  </a:lnTo>
                  <a:lnTo>
                    <a:pt x="35196" y="142068"/>
                  </a:lnTo>
                  <a:lnTo>
                    <a:pt x="46445" y="142690"/>
                  </a:lnTo>
                  <a:lnTo>
                    <a:pt x="58177" y="141693"/>
                  </a:lnTo>
                  <a:lnTo>
                    <a:pt x="70233" y="138206"/>
                  </a:lnTo>
                  <a:lnTo>
                    <a:pt x="82503" y="133060"/>
                  </a:lnTo>
                  <a:lnTo>
                    <a:pt x="94916" y="126806"/>
                  </a:lnTo>
                  <a:lnTo>
                    <a:pt x="101780" y="118404"/>
                  </a:lnTo>
                  <a:lnTo>
                    <a:pt x="104946" y="108569"/>
                  </a:lnTo>
                  <a:lnTo>
                    <a:pt x="105645" y="97779"/>
                  </a:lnTo>
                  <a:lnTo>
                    <a:pt x="103288" y="87764"/>
                  </a:lnTo>
                  <a:lnTo>
                    <a:pt x="98895" y="78264"/>
                  </a:lnTo>
                  <a:lnTo>
                    <a:pt x="68943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003800" y="2783065"/>
            <a:ext cx="1800038" cy="465980"/>
            <a:chOff x="5003800" y="2783065"/>
            <a:chExt cx="1800038" cy="465980"/>
          </a:xfrm>
        </p:grpSpPr>
        <p:sp>
          <p:nvSpPr>
            <p:cNvPr id="14" name="Freeform 13"/>
            <p:cNvSpPr/>
            <p:nvPr/>
          </p:nvSpPr>
          <p:spPr>
            <a:xfrm>
              <a:off x="5003800" y="2921000"/>
              <a:ext cx="241301" cy="12701"/>
            </a:xfrm>
            <a:custGeom>
              <a:avLst/>
              <a:gdLst/>
              <a:ahLst/>
              <a:cxnLst/>
              <a:rect l="0" t="0" r="0" b="0"/>
              <a:pathLst>
                <a:path w="241301" h="12701">
                  <a:moveTo>
                    <a:pt x="0" y="12700"/>
                  </a:moveTo>
                  <a:lnTo>
                    <a:pt x="33709" y="12700"/>
                  </a:lnTo>
                  <a:lnTo>
                    <a:pt x="50695" y="11288"/>
                  </a:lnTo>
                  <a:lnTo>
                    <a:pt x="69074" y="8936"/>
                  </a:lnTo>
                  <a:lnTo>
                    <a:pt x="88383" y="5957"/>
                  </a:lnTo>
                  <a:lnTo>
                    <a:pt x="108311" y="3972"/>
                  </a:lnTo>
                  <a:lnTo>
                    <a:pt x="128651" y="2647"/>
                  </a:lnTo>
                  <a:lnTo>
                    <a:pt x="168656" y="1176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339620" y="2783065"/>
              <a:ext cx="257554" cy="417336"/>
            </a:xfrm>
            <a:custGeom>
              <a:avLst/>
              <a:gdLst/>
              <a:ahLst/>
              <a:cxnLst/>
              <a:rect l="0" t="0" r="0" b="0"/>
              <a:pathLst>
                <a:path w="257554" h="417336">
                  <a:moveTo>
                    <a:pt x="45180" y="10935"/>
                  </a:moveTo>
                  <a:lnTo>
                    <a:pt x="65405" y="4192"/>
                  </a:lnTo>
                  <a:lnTo>
                    <a:pt x="77008" y="2207"/>
                  </a:lnTo>
                  <a:lnTo>
                    <a:pt x="90388" y="883"/>
                  </a:lnTo>
                  <a:lnTo>
                    <a:pt x="104951" y="0"/>
                  </a:lnTo>
                  <a:lnTo>
                    <a:pt x="120305" y="823"/>
                  </a:lnTo>
                  <a:lnTo>
                    <a:pt x="136186" y="2782"/>
                  </a:lnTo>
                  <a:lnTo>
                    <a:pt x="152417" y="5500"/>
                  </a:lnTo>
                  <a:lnTo>
                    <a:pt x="167471" y="10133"/>
                  </a:lnTo>
                  <a:lnTo>
                    <a:pt x="181741" y="16045"/>
                  </a:lnTo>
                  <a:lnTo>
                    <a:pt x="195487" y="22808"/>
                  </a:lnTo>
                  <a:lnTo>
                    <a:pt x="207473" y="31550"/>
                  </a:lnTo>
                  <a:lnTo>
                    <a:pt x="218287" y="41612"/>
                  </a:lnTo>
                  <a:lnTo>
                    <a:pt x="228318" y="52553"/>
                  </a:lnTo>
                  <a:lnTo>
                    <a:pt x="236416" y="64080"/>
                  </a:lnTo>
                  <a:lnTo>
                    <a:pt x="243226" y="75998"/>
                  </a:lnTo>
                  <a:lnTo>
                    <a:pt x="249177" y="88177"/>
                  </a:lnTo>
                  <a:lnTo>
                    <a:pt x="253145" y="103352"/>
                  </a:lnTo>
                  <a:lnTo>
                    <a:pt x="255790" y="120524"/>
                  </a:lnTo>
                  <a:lnTo>
                    <a:pt x="257553" y="139027"/>
                  </a:lnTo>
                  <a:lnTo>
                    <a:pt x="257317" y="157008"/>
                  </a:lnTo>
                  <a:lnTo>
                    <a:pt x="255749" y="174638"/>
                  </a:lnTo>
                  <a:lnTo>
                    <a:pt x="253293" y="192037"/>
                  </a:lnTo>
                  <a:lnTo>
                    <a:pt x="248833" y="209281"/>
                  </a:lnTo>
                  <a:lnTo>
                    <a:pt x="243037" y="226421"/>
                  </a:lnTo>
                  <a:lnTo>
                    <a:pt x="236351" y="243492"/>
                  </a:lnTo>
                  <a:lnTo>
                    <a:pt x="227661" y="260517"/>
                  </a:lnTo>
                  <a:lnTo>
                    <a:pt x="217634" y="277512"/>
                  </a:lnTo>
                  <a:lnTo>
                    <a:pt x="206716" y="294486"/>
                  </a:lnTo>
                  <a:lnTo>
                    <a:pt x="196615" y="308624"/>
                  </a:lnTo>
                  <a:lnTo>
                    <a:pt x="187058" y="320872"/>
                  </a:lnTo>
                  <a:lnTo>
                    <a:pt x="177866" y="331860"/>
                  </a:lnTo>
                  <a:lnTo>
                    <a:pt x="166092" y="342007"/>
                  </a:lnTo>
                  <a:lnTo>
                    <a:pt x="152599" y="351594"/>
                  </a:lnTo>
                  <a:lnTo>
                    <a:pt x="137959" y="360807"/>
                  </a:lnTo>
                  <a:lnTo>
                    <a:pt x="123966" y="368361"/>
                  </a:lnTo>
                  <a:lnTo>
                    <a:pt x="110404" y="374808"/>
                  </a:lnTo>
                  <a:lnTo>
                    <a:pt x="97129" y="380517"/>
                  </a:lnTo>
                  <a:lnTo>
                    <a:pt x="82635" y="384323"/>
                  </a:lnTo>
                  <a:lnTo>
                    <a:pt x="67327" y="386860"/>
                  </a:lnTo>
                  <a:lnTo>
                    <a:pt x="51478" y="388551"/>
                  </a:lnTo>
                  <a:lnTo>
                    <a:pt x="38090" y="386857"/>
                  </a:lnTo>
                  <a:lnTo>
                    <a:pt x="26342" y="382905"/>
                  </a:lnTo>
                  <a:lnTo>
                    <a:pt x="15688" y="377448"/>
                  </a:lnTo>
                  <a:lnTo>
                    <a:pt x="8585" y="368166"/>
                  </a:lnTo>
                  <a:lnTo>
                    <a:pt x="3850" y="356333"/>
                  </a:lnTo>
                  <a:lnTo>
                    <a:pt x="693" y="342800"/>
                  </a:lnTo>
                  <a:lnTo>
                    <a:pt x="0" y="329545"/>
                  </a:lnTo>
                  <a:lnTo>
                    <a:pt x="948" y="316475"/>
                  </a:lnTo>
                  <a:lnTo>
                    <a:pt x="2992" y="303528"/>
                  </a:lnTo>
                  <a:lnTo>
                    <a:pt x="7177" y="292075"/>
                  </a:lnTo>
                  <a:lnTo>
                    <a:pt x="12789" y="281617"/>
                  </a:lnTo>
                  <a:lnTo>
                    <a:pt x="19352" y="271823"/>
                  </a:lnTo>
                  <a:lnTo>
                    <a:pt x="27962" y="263882"/>
                  </a:lnTo>
                  <a:lnTo>
                    <a:pt x="37934" y="257178"/>
                  </a:lnTo>
                  <a:lnTo>
                    <a:pt x="48816" y="251297"/>
                  </a:lnTo>
                  <a:lnTo>
                    <a:pt x="60304" y="248787"/>
                  </a:lnTo>
                  <a:lnTo>
                    <a:pt x="72196" y="248525"/>
                  </a:lnTo>
                  <a:lnTo>
                    <a:pt x="84357" y="249762"/>
                  </a:lnTo>
                  <a:lnTo>
                    <a:pt x="96698" y="251997"/>
                  </a:lnTo>
                  <a:lnTo>
                    <a:pt x="109159" y="254898"/>
                  </a:lnTo>
                  <a:lnTo>
                    <a:pt x="121699" y="258244"/>
                  </a:lnTo>
                  <a:lnTo>
                    <a:pt x="132881" y="263296"/>
                  </a:lnTo>
                  <a:lnTo>
                    <a:pt x="143158" y="269487"/>
                  </a:lnTo>
                  <a:lnTo>
                    <a:pt x="152832" y="276436"/>
                  </a:lnTo>
                  <a:lnTo>
                    <a:pt x="162103" y="283891"/>
                  </a:lnTo>
                  <a:lnTo>
                    <a:pt x="171107" y="291683"/>
                  </a:lnTo>
                  <a:lnTo>
                    <a:pt x="179931" y="299700"/>
                  </a:lnTo>
                  <a:lnTo>
                    <a:pt x="197262" y="316134"/>
                  </a:lnTo>
                  <a:lnTo>
                    <a:pt x="205834" y="324467"/>
                  </a:lnTo>
                  <a:lnTo>
                    <a:pt x="212960" y="334257"/>
                  </a:lnTo>
                  <a:lnTo>
                    <a:pt x="219122" y="345016"/>
                  </a:lnTo>
                  <a:lnTo>
                    <a:pt x="224641" y="356422"/>
                  </a:lnTo>
                  <a:lnTo>
                    <a:pt x="229732" y="368260"/>
                  </a:lnTo>
                  <a:lnTo>
                    <a:pt x="234537" y="380384"/>
                  </a:lnTo>
                  <a:lnTo>
                    <a:pt x="248380" y="4173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758935" y="2819400"/>
              <a:ext cx="257382" cy="419101"/>
            </a:xfrm>
            <a:custGeom>
              <a:avLst/>
              <a:gdLst/>
              <a:ahLst/>
              <a:cxnLst/>
              <a:rect l="0" t="0" r="0" b="0"/>
              <a:pathLst>
                <a:path w="257382" h="419101">
                  <a:moveTo>
                    <a:pt x="32265" y="0"/>
                  </a:moveTo>
                  <a:lnTo>
                    <a:pt x="14588" y="53029"/>
                  </a:lnTo>
                  <a:lnTo>
                    <a:pt x="12013" y="66397"/>
                  </a:lnTo>
                  <a:lnTo>
                    <a:pt x="10297" y="80953"/>
                  </a:lnTo>
                  <a:lnTo>
                    <a:pt x="9153" y="96302"/>
                  </a:lnTo>
                  <a:lnTo>
                    <a:pt x="6979" y="113590"/>
                  </a:lnTo>
                  <a:lnTo>
                    <a:pt x="4119" y="132171"/>
                  </a:lnTo>
                  <a:lnTo>
                    <a:pt x="801" y="151614"/>
                  </a:lnTo>
                  <a:lnTo>
                    <a:pt x="0" y="170220"/>
                  </a:lnTo>
                  <a:lnTo>
                    <a:pt x="877" y="188269"/>
                  </a:lnTo>
                  <a:lnTo>
                    <a:pt x="2873" y="205946"/>
                  </a:lnTo>
                  <a:lnTo>
                    <a:pt x="4203" y="223375"/>
                  </a:lnTo>
                  <a:lnTo>
                    <a:pt x="5090" y="240638"/>
                  </a:lnTo>
                  <a:lnTo>
                    <a:pt x="5682" y="257792"/>
                  </a:lnTo>
                  <a:lnTo>
                    <a:pt x="7487" y="273461"/>
                  </a:lnTo>
                  <a:lnTo>
                    <a:pt x="10102" y="288141"/>
                  </a:lnTo>
                  <a:lnTo>
                    <a:pt x="16770" y="317151"/>
                  </a:lnTo>
                  <a:lnTo>
                    <a:pt x="24437" y="348860"/>
                  </a:lnTo>
                  <a:lnTo>
                    <a:pt x="29869" y="362395"/>
                  </a:lnTo>
                  <a:lnTo>
                    <a:pt x="36312" y="374241"/>
                  </a:lnTo>
                  <a:lnTo>
                    <a:pt x="43429" y="384960"/>
                  </a:lnTo>
                  <a:lnTo>
                    <a:pt x="52408" y="393518"/>
                  </a:lnTo>
                  <a:lnTo>
                    <a:pt x="62627" y="400634"/>
                  </a:lnTo>
                  <a:lnTo>
                    <a:pt x="73673" y="406789"/>
                  </a:lnTo>
                  <a:lnTo>
                    <a:pt x="86681" y="409481"/>
                  </a:lnTo>
                  <a:lnTo>
                    <a:pt x="100998" y="409865"/>
                  </a:lnTo>
                  <a:lnTo>
                    <a:pt x="116187" y="408710"/>
                  </a:lnTo>
                  <a:lnTo>
                    <a:pt x="130546" y="406529"/>
                  </a:lnTo>
                  <a:lnTo>
                    <a:pt x="144352" y="403663"/>
                  </a:lnTo>
                  <a:lnTo>
                    <a:pt x="157789" y="400342"/>
                  </a:lnTo>
                  <a:lnTo>
                    <a:pt x="170981" y="395306"/>
                  </a:lnTo>
                  <a:lnTo>
                    <a:pt x="184009" y="389126"/>
                  </a:lnTo>
                  <a:lnTo>
                    <a:pt x="196928" y="382184"/>
                  </a:lnTo>
                  <a:lnTo>
                    <a:pt x="208362" y="373322"/>
                  </a:lnTo>
                  <a:lnTo>
                    <a:pt x="218807" y="363181"/>
                  </a:lnTo>
                  <a:lnTo>
                    <a:pt x="228593" y="352187"/>
                  </a:lnTo>
                  <a:lnTo>
                    <a:pt x="236528" y="340625"/>
                  </a:lnTo>
                  <a:lnTo>
                    <a:pt x="243229" y="328683"/>
                  </a:lnTo>
                  <a:lnTo>
                    <a:pt x="249107" y="316489"/>
                  </a:lnTo>
                  <a:lnTo>
                    <a:pt x="253027" y="302714"/>
                  </a:lnTo>
                  <a:lnTo>
                    <a:pt x="255639" y="287887"/>
                  </a:lnTo>
                  <a:lnTo>
                    <a:pt x="257381" y="272358"/>
                  </a:lnTo>
                  <a:lnTo>
                    <a:pt x="255720" y="257772"/>
                  </a:lnTo>
                  <a:lnTo>
                    <a:pt x="251790" y="243814"/>
                  </a:lnTo>
                  <a:lnTo>
                    <a:pt x="246348" y="230276"/>
                  </a:lnTo>
                  <a:lnTo>
                    <a:pt x="237076" y="221251"/>
                  </a:lnTo>
                  <a:lnTo>
                    <a:pt x="225250" y="215234"/>
                  </a:lnTo>
                  <a:lnTo>
                    <a:pt x="211721" y="211222"/>
                  </a:lnTo>
                  <a:lnTo>
                    <a:pt x="199880" y="211370"/>
                  </a:lnTo>
                  <a:lnTo>
                    <a:pt x="189164" y="214291"/>
                  </a:lnTo>
                  <a:lnTo>
                    <a:pt x="179197" y="219061"/>
                  </a:lnTo>
                  <a:lnTo>
                    <a:pt x="169731" y="225062"/>
                  </a:lnTo>
                  <a:lnTo>
                    <a:pt x="160598" y="231886"/>
                  </a:lnTo>
                  <a:lnTo>
                    <a:pt x="151687" y="239257"/>
                  </a:lnTo>
                  <a:lnTo>
                    <a:pt x="142924" y="249816"/>
                  </a:lnTo>
                  <a:lnTo>
                    <a:pt x="134259" y="262499"/>
                  </a:lnTo>
                  <a:lnTo>
                    <a:pt x="125661" y="276599"/>
                  </a:lnTo>
                  <a:lnTo>
                    <a:pt x="119929" y="291644"/>
                  </a:lnTo>
                  <a:lnTo>
                    <a:pt x="116107" y="307318"/>
                  </a:lnTo>
                  <a:lnTo>
                    <a:pt x="113560" y="323412"/>
                  </a:lnTo>
                  <a:lnTo>
                    <a:pt x="113272" y="338374"/>
                  </a:lnTo>
                  <a:lnTo>
                    <a:pt x="114492" y="352583"/>
                  </a:lnTo>
                  <a:lnTo>
                    <a:pt x="121165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124090" y="2895600"/>
              <a:ext cx="242617" cy="353445"/>
            </a:xfrm>
            <a:custGeom>
              <a:avLst/>
              <a:gdLst/>
              <a:ahLst/>
              <a:cxnLst/>
              <a:rect l="0" t="0" r="0" b="0"/>
              <a:pathLst>
                <a:path w="242617" h="353445">
                  <a:moveTo>
                    <a:pt x="73510" y="0"/>
                  </a:moveTo>
                  <a:lnTo>
                    <a:pt x="60025" y="13483"/>
                  </a:lnTo>
                  <a:lnTo>
                    <a:pt x="53231" y="21689"/>
                  </a:lnTo>
                  <a:lnTo>
                    <a:pt x="45880" y="31392"/>
                  </a:lnTo>
                  <a:lnTo>
                    <a:pt x="38156" y="42095"/>
                  </a:lnTo>
                  <a:lnTo>
                    <a:pt x="31596" y="54874"/>
                  </a:lnTo>
                  <a:lnTo>
                    <a:pt x="25812" y="69038"/>
                  </a:lnTo>
                  <a:lnTo>
                    <a:pt x="20545" y="84125"/>
                  </a:lnTo>
                  <a:lnTo>
                    <a:pt x="15622" y="99828"/>
                  </a:lnTo>
                  <a:lnTo>
                    <a:pt x="6389" y="132327"/>
                  </a:lnTo>
                  <a:lnTo>
                    <a:pt x="3363" y="148896"/>
                  </a:lnTo>
                  <a:lnTo>
                    <a:pt x="1345" y="165586"/>
                  </a:lnTo>
                  <a:lnTo>
                    <a:pt x="0" y="182357"/>
                  </a:lnTo>
                  <a:lnTo>
                    <a:pt x="514" y="200593"/>
                  </a:lnTo>
                  <a:lnTo>
                    <a:pt x="2268" y="219807"/>
                  </a:lnTo>
                  <a:lnTo>
                    <a:pt x="4849" y="239671"/>
                  </a:lnTo>
                  <a:lnTo>
                    <a:pt x="9391" y="257147"/>
                  </a:lnTo>
                  <a:lnTo>
                    <a:pt x="15242" y="273031"/>
                  </a:lnTo>
                  <a:lnTo>
                    <a:pt x="21965" y="287854"/>
                  </a:lnTo>
                  <a:lnTo>
                    <a:pt x="29268" y="300558"/>
                  </a:lnTo>
                  <a:lnTo>
                    <a:pt x="36960" y="311849"/>
                  </a:lnTo>
                  <a:lnTo>
                    <a:pt x="44910" y="322200"/>
                  </a:lnTo>
                  <a:lnTo>
                    <a:pt x="55854" y="331922"/>
                  </a:lnTo>
                  <a:lnTo>
                    <a:pt x="68795" y="341226"/>
                  </a:lnTo>
                  <a:lnTo>
                    <a:pt x="83066" y="350250"/>
                  </a:lnTo>
                  <a:lnTo>
                    <a:pt x="98225" y="353444"/>
                  </a:lnTo>
                  <a:lnTo>
                    <a:pt x="113976" y="352752"/>
                  </a:lnTo>
                  <a:lnTo>
                    <a:pt x="130120" y="349468"/>
                  </a:lnTo>
                  <a:lnTo>
                    <a:pt x="143706" y="344456"/>
                  </a:lnTo>
                  <a:lnTo>
                    <a:pt x="155585" y="338293"/>
                  </a:lnTo>
                  <a:lnTo>
                    <a:pt x="166326" y="331362"/>
                  </a:lnTo>
                  <a:lnTo>
                    <a:pt x="176309" y="323919"/>
                  </a:lnTo>
                  <a:lnTo>
                    <a:pt x="185787" y="316134"/>
                  </a:lnTo>
                  <a:lnTo>
                    <a:pt x="194928" y="308123"/>
                  </a:lnTo>
                  <a:lnTo>
                    <a:pt x="203844" y="297137"/>
                  </a:lnTo>
                  <a:lnTo>
                    <a:pt x="212610" y="284169"/>
                  </a:lnTo>
                  <a:lnTo>
                    <a:pt x="221276" y="269879"/>
                  </a:lnTo>
                  <a:lnTo>
                    <a:pt x="228465" y="254708"/>
                  </a:lnTo>
                  <a:lnTo>
                    <a:pt x="234669" y="238950"/>
                  </a:lnTo>
                  <a:lnTo>
                    <a:pt x="240216" y="222800"/>
                  </a:lnTo>
                  <a:lnTo>
                    <a:pt x="242503" y="206389"/>
                  </a:lnTo>
                  <a:lnTo>
                    <a:pt x="242616" y="189803"/>
                  </a:lnTo>
                  <a:lnTo>
                    <a:pt x="241281" y="173102"/>
                  </a:lnTo>
                  <a:lnTo>
                    <a:pt x="238979" y="157734"/>
                  </a:lnTo>
                  <a:lnTo>
                    <a:pt x="236034" y="143256"/>
                  </a:lnTo>
                  <a:lnTo>
                    <a:pt x="232659" y="129371"/>
                  </a:lnTo>
                  <a:lnTo>
                    <a:pt x="227587" y="115880"/>
                  </a:lnTo>
                  <a:lnTo>
                    <a:pt x="221383" y="102653"/>
                  </a:lnTo>
                  <a:lnTo>
                    <a:pt x="214425" y="89602"/>
                  </a:lnTo>
                  <a:lnTo>
                    <a:pt x="206965" y="78079"/>
                  </a:lnTo>
                  <a:lnTo>
                    <a:pt x="199168" y="67575"/>
                  </a:lnTo>
                  <a:lnTo>
                    <a:pt x="191149" y="57750"/>
                  </a:lnTo>
                  <a:lnTo>
                    <a:pt x="181569" y="49789"/>
                  </a:lnTo>
                  <a:lnTo>
                    <a:pt x="170949" y="43070"/>
                  </a:lnTo>
                  <a:lnTo>
                    <a:pt x="159636" y="37180"/>
                  </a:lnTo>
                  <a:lnTo>
                    <a:pt x="147860" y="31842"/>
                  </a:lnTo>
                  <a:lnTo>
                    <a:pt x="135777" y="26872"/>
                  </a:lnTo>
                  <a:lnTo>
                    <a:pt x="123488" y="22148"/>
                  </a:lnTo>
                  <a:lnTo>
                    <a:pt x="111061" y="20410"/>
                  </a:lnTo>
                  <a:lnTo>
                    <a:pt x="98544" y="20662"/>
                  </a:lnTo>
                  <a:lnTo>
                    <a:pt x="6081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509618" y="2908300"/>
              <a:ext cx="162661" cy="308489"/>
            </a:xfrm>
            <a:custGeom>
              <a:avLst/>
              <a:gdLst/>
              <a:ahLst/>
              <a:cxnLst/>
              <a:rect l="0" t="0" r="0" b="0"/>
              <a:pathLst>
                <a:path w="162661" h="308489">
                  <a:moveTo>
                    <a:pt x="68982" y="0"/>
                  </a:moveTo>
                  <a:lnTo>
                    <a:pt x="48756" y="13483"/>
                  </a:lnTo>
                  <a:lnTo>
                    <a:pt x="41386" y="21689"/>
                  </a:lnTo>
                  <a:lnTo>
                    <a:pt x="35063" y="31392"/>
                  </a:lnTo>
                  <a:lnTo>
                    <a:pt x="29436" y="42095"/>
                  </a:lnTo>
                  <a:lnTo>
                    <a:pt x="24273" y="53463"/>
                  </a:lnTo>
                  <a:lnTo>
                    <a:pt x="19420" y="65275"/>
                  </a:lnTo>
                  <a:lnTo>
                    <a:pt x="14774" y="77383"/>
                  </a:lnTo>
                  <a:lnTo>
                    <a:pt x="5849" y="102126"/>
                  </a:lnTo>
                  <a:lnTo>
                    <a:pt x="1493" y="114650"/>
                  </a:lnTo>
                  <a:lnTo>
                    <a:pt x="0" y="130056"/>
                  </a:lnTo>
                  <a:lnTo>
                    <a:pt x="417" y="147381"/>
                  </a:lnTo>
                  <a:lnTo>
                    <a:pt x="2105" y="165987"/>
                  </a:lnTo>
                  <a:lnTo>
                    <a:pt x="4641" y="182625"/>
                  </a:lnTo>
                  <a:lnTo>
                    <a:pt x="7743" y="197949"/>
                  </a:lnTo>
                  <a:lnTo>
                    <a:pt x="11223" y="212400"/>
                  </a:lnTo>
                  <a:lnTo>
                    <a:pt x="16365" y="226266"/>
                  </a:lnTo>
                  <a:lnTo>
                    <a:pt x="22615" y="239744"/>
                  </a:lnTo>
                  <a:lnTo>
                    <a:pt x="29603" y="252963"/>
                  </a:lnTo>
                  <a:lnTo>
                    <a:pt x="37085" y="264597"/>
                  </a:lnTo>
                  <a:lnTo>
                    <a:pt x="44895" y="275176"/>
                  </a:lnTo>
                  <a:lnTo>
                    <a:pt x="52924" y="285050"/>
                  </a:lnTo>
                  <a:lnTo>
                    <a:pt x="62510" y="293045"/>
                  </a:lnTo>
                  <a:lnTo>
                    <a:pt x="73133" y="299785"/>
                  </a:lnTo>
                  <a:lnTo>
                    <a:pt x="84450" y="305690"/>
                  </a:lnTo>
                  <a:lnTo>
                    <a:pt x="96227" y="308215"/>
                  </a:lnTo>
                  <a:lnTo>
                    <a:pt x="108312" y="308488"/>
                  </a:lnTo>
                  <a:lnTo>
                    <a:pt x="120602" y="307258"/>
                  </a:lnTo>
                  <a:lnTo>
                    <a:pt x="133028" y="305028"/>
                  </a:lnTo>
                  <a:lnTo>
                    <a:pt x="145546" y="302129"/>
                  </a:lnTo>
                  <a:lnTo>
                    <a:pt x="158124" y="298786"/>
                  </a:lnTo>
                  <a:lnTo>
                    <a:pt x="162660" y="2966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654800" y="2888991"/>
              <a:ext cx="149038" cy="182456"/>
            </a:xfrm>
            <a:custGeom>
              <a:avLst/>
              <a:gdLst/>
              <a:ahLst/>
              <a:cxnLst/>
              <a:rect l="0" t="0" r="0" b="0"/>
              <a:pathLst>
                <a:path w="149038" h="182456">
                  <a:moveTo>
                    <a:pt x="135590" y="182455"/>
                  </a:moveTo>
                  <a:lnTo>
                    <a:pt x="141051" y="166588"/>
                  </a:lnTo>
                  <a:lnTo>
                    <a:pt x="144834" y="149950"/>
                  </a:lnTo>
                  <a:lnTo>
                    <a:pt x="147356" y="133214"/>
                  </a:lnTo>
                  <a:lnTo>
                    <a:pt x="149037" y="116412"/>
                  </a:lnTo>
                  <a:lnTo>
                    <a:pt x="148747" y="98155"/>
                  </a:lnTo>
                  <a:lnTo>
                    <a:pt x="147142" y="78929"/>
                  </a:lnTo>
                  <a:lnTo>
                    <a:pt x="144661" y="59055"/>
                  </a:lnTo>
                  <a:lnTo>
                    <a:pt x="138774" y="42984"/>
                  </a:lnTo>
                  <a:lnTo>
                    <a:pt x="130616" y="29448"/>
                  </a:lnTo>
                  <a:lnTo>
                    <a:pt x="120944" y="17601"/>
                  </a:lnTo>
                  <a:lnTo>
                    <a:pt x="108851" y="9704"/>
                  </a:lnTo>
                  <a:lnTo>
                    <a:pt x="95146" y="4439"/>
                  </a:lnTo>
                  <a:lnTo>
                    <a:pt x="80364" y="929"/>
                  </a:lnTo>
                  <a:lnTo>
                    <a:pt x="64865" y="0"/>
                  </a:lnTo>
                  <a:lnTo>
                    <a:pt x="48887" y="792"/>
                  </a:lnTo>
                  <a:lnTo>
                    <a:pt x="0" y="66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642010" y="2692400"/>
            <a:ext cx="1133191" cy="673101"/>
            <a:chOff x="3642010" y="2692400"/>
            <a:chExt cx="1133191" cy="673101"/>
          </a:xfrm>
        </p:grpSpPr>
        <p:sp>
          <p:nvSpPr>
            <p:cNvPr id="21" name="Freeform 20"/>
            <p:cNvSpPr/>
            <p:nvPr/>
          </p:nvSpPr>
          <p:spPr>
            <a:xfrm>
              <a:off x="3642010" y="2835003"/>
              <a:ext cx="396591" cy="530498"/>
            </a:xfrm>
            <a:custGeom>
              <a:avLst/>
              <a:gdLst/>
              <a:ahLst/>
              <a:cxnLst/>
              <a:rect l="0" t="0" r="0" b="0"/>
              <a:pathLst>
                <a:path w="396591" h="530498">
                  <a:moveTo>
                    <a:pt x="15590" y="200297"/>
                  </a:moveTo>
                  <a:lnTo>
                    <a:pt x="152680" y="200297"/>
                  </a:lnTo>
                  <a:lnTo>
                    <a:pt x="173306" y="198885"/>
                  </a:lnTo>
                  <a:lnTo>
                    <a:pt x="194111" y="196533"/>
                  </a:lnTo>
                  <a:lnTo>
                    <a:pt x="215037" y="193554"/>
                  </a:lnTo>
                  <a:lnTo>
                    <a:pt x="234632" y="191569"/>
                  </a:lnTo>
                  <a:lnTo>
                    <a:pt x="253340" y="190244"/>
                  </a:lnTo>
                  <a:lnTo>
                    <a:pt x="271457" y="189362"/>
                  </a:lnTo>
                  <a:lnTo>
                    <a:pt x="287768" y="187362"/>
                  </a:lnTo>
                  <a:lnTo>
                    <a:pt x="302875" y="184618"/>
                  </a:lnTo>
                  <a:lnTo>
                    <a:pt x="317180" y="181378"/>
                  </a:lnTo>
                  <a:lnTo>
                    <a:pt x="326716" y="173573"/>
                  </a:lnTo>
                  <a:lnTo>
                    <a:pt x="333074" y="162725"/>
                  </a:lnTo>
                  <a:lnTo>
                    <a:pt x="337312" y="149849"/>
                  </a:lnTo>
                  <a:lnTo>
                    <a:pt x="338727" y="137032"/>
                  </a:lnTo>
                  <a:lnTo>
                    <a:pt x="338259" y="124253"/>
                  </a:lnTo>
                  <a:lnTo>
                    <a:pt x="336536" y="111501"/>
                  </a:lnTo>
                  <a:lnTo>
                    <a:pt x="332565" y="100177"/>
                  </a:lnTo>
                  <a:lnTo>
                    <a:pt x="327095" y="89806"/>
                  </a:lnTo>
                  <a:lnTo>
                    <a:pt x="298039" y="46140"/>
                  </a:lnTo>
                  <a:lnTo>
                    <a:pt x="288556" y="36848"/>
                  </a:lnTo>
                  <a:lnTo>
                    <a:pt x="278000" y="29242"/>
                  </a:lnTo>
                  <a:lnTo>
                    <a:pt x="266730" y="22760"/>
                  </a:lnTo>
                  <a:lnTo>
                    <a:pt x="254983" y="17028"/>
                  </a:lnTo>
                  <a:lnTo>
                    <a:pt x="242919" y="11795"/>
                  </a:lnTo>
                  <a:lnTo>
                    <a:pt x="230642" y="6896"/>
                  </a:lnTo>
                  <a:lnTo>
                    <a:pt x="216814" y="3629"/>
                  </a:lnTo>
                  <a:lnTo>
                    <a:pt x="201950" y="1452"/>
                  </a:lnTo>
                  <a:lnTo>
                    <a:pt x="186397" y="0"/>
                  </a:lnTo>
                  <a:lnTo>
                    <a:pt x="173205" y="1854"/>
                  </a:lnTo>
                  <a:lnTo>
                    <a:pt x="161589" y="5913"/>
                  </a:lnTo>
                  <a:lnTo>
                    <a:pt x="124230" y="25109"/>
                  </a:lnTo>
                  <a:lnTo>
                    <a:pt x="109183" y="32705"/>
                  </a:lnTo>
                  <a:lnTo>
                    <a:pt x="94918" y="43413"/>
                  </a:lnTo>
                  <a:lnTo>
                    <a:pt x="81175" y="56196"/>
                  </a:lnTo>
                  <a:lnTo>
                    <a:pt x="67780" y="70363"/>
                  </a:lnTo>
                  <a:lnTo>
                    <a:pt x="54617" y="85452"/>
                  </a:lnTo>
                  <a:lnTo>
                    <a:pt x="41608" y="101156"/>
                  </a:lnTo>
                  <a:lnTo>
                    <a:pt x="28701" y="117269"/>
                  </a:lnTo>
                  <a:lnTo>
                    <a:pt x="18687" y="136478"/>
                  </a:lnTo>
                  <a:lnTo>
                    <a:pt x="10599" y="157751"/>
                  </a:lnTo>
                  <a:lnTo>
                    <a:pt x="3796" y="180399"/>
                  </a:lnTo>
                  <a:lnTo>
                    <a:pt x="671" y="202554"/>
                  </a:lnTo>
                  <a:lnTo>
                    <a:pt x="0" y="224380"/>
                  </a:lnTo>
                  <a:lnTo>
                    <a:pt x="963" y="245985"/>
                  </a:lnTo>
                  <a:lnTo>
                    <a:pt x="3016" y="264622"/>
                  </a:lnTo>
                  <a:lnTo>
                    <a:pt x="5796" y="281280"/>
                  </a:lnTo>
                  <a:lnTo>
                    <a:pt x="9060" y="296619"/>
                  </a:lnTo>
                  <a:lnTo>
                    <a:pt x="15470" y="312489"/>
                  </a:lnTo>
                  <a:lnTo>
                    <a:pt x="23977" y="328714"/>
                  </a:lnTo>
                  <a:lnTo>
                    <a:pt x="33881" y="345175"/>
                  </a:lnTo>
                  <a:lnTo>
                    <a:pt x="43306" y="358971"/>
                  </a:lnTo>
                  <a:lnTo>
                    <a:pt x="52412" y="370991"/>
                  </a:lnTo>
                  <a:lnTo>
                    <a:pt x="61304" y="381826"/>
                  </a:lnTo>
                  <a:lnTo>
                    <a:pt x="71466" y="391872"/>
                  </a:lnTo>
                  <a:lnTo>
                    <a:pt x="82474" y="401391"/>
                  </a:lnTo>
                  <a:lnTo>
                    <a:pt x="94046" y="410560"/>
                  </a:lnTo>
                  <a:lnTo>
                    <a:pt x="105994" y="419494"/>
                  </a:lnTo>
                  <a:lnTo>
                    <a:pt x="130558" y="436947"/>
                  </a:lnTo>
                  <a:lnTo>
                    <a:pt x="143035" y="444141"/>
                  </a:lnTo>
                  <a:lnTo>
                    <a:pt x="155587" y="450349"/>
                  </a:lnTo>
                  <a:lnTo>
                    <a:pt x="168188" y="455898"/>
                  </a:lnTo>
                  <a:lnTo>
                    <a:pt x="180822" y="462420"/>
                  </a:lnTo>
                  <a:lnTo>
                    <a:pt x="193478" y="469590"/>
                  </a:lnTo>
                  <a:lnTo>
                    <a:pt x="206148" y="477192"/>
                  </a:lnTo>
                  <a:lnTo>
                    <a:pt x="220240" y="483671"/>
                  </a:lnTo>
                  <a:lnTo>
                    <a:pt x="235279" y="489402"/>
                  </a:lnTo>
                  <a:lnTo>
                    <a:pt x="250949" y="494634"/>
                  </a:lnTo>
                  <a:lnTo>
                    <a:pt x="269862" y="499532"/>
                  </a:lnTo>
                  <a:lnTo>
                    <a:pt x="290938" y="504209"/>
                  </a:lnTo>
                  <a:lnTo>
                    <a:pt x="313455" y="508739"/>
                  </a:lnTo>
                  <a:lnTo>
                    <a:pt x="332700" y="513169"/>
                  </a:lnTo>
                  <a:lnTo>
                    <a:pt x="349763" y="517534"/>
                  </a:lnTo>
                  <a:lnTo>
                    <a:pt x="396590" y="530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292600" y="2692400"/>
              <a:ext cx="346707" cy="342901"/>
            </a:xfrm>
            <a:custGeom>
              <a:avLst/>
              <a:gdLst/>
              <a:ahLst/>
              <a:cxnLst/>
              <a:rect l="0" t="0" r="0" b="0"/>
              <a:pathLst>
                <a:path w="346707" h="342901">
                  <a:moveTo>
                    <a:pt x="0" y="0"/>
                  </a:moveTo>
                  <a:lnTo>
                    <a:pt x="97342" y="97342"/>
                  </a:lnTo>
                  <a:lnTo>
                    <a:pt x="108639" y="107228"/>
                  </a:lnTo>
                  <a:lnTo>
                    <a:pt x="121815" y="118052"/>
                  </a:lnTo>
                  <a:lnTo>
                    <a:pt x="136243" y="129501"/>
                  </a:lnTo>
                  <a:lnTo>
                    <a:pt x="148684" y="139956"/>
                  </a:lnTo>
                  <a:lnTo>
                    <a:pt x="159800" y="149748"/>
                  </a:lnTo>
                  <a:lnTo>
                    <a:pt x="170033" y="159099"/>
                  </a:lnTo>
                  <a:lnTo>
                    <a:pt x="182500" y="169566"/>
                  </a:lnTo>
                  <a:lnTo>
                    <a:pt x="211403" y="192484"/>
                  </a:lnTo>
                  <a:lnTo>
                    <a:pt x="227013" y="203112"/>
                  </a:lnTo>
                  <a:lnTo>
                    <a:pt x="243064" y="213019"/>
                  </a:lnTo>
                  <a:lnTo>
                    <a:pt x="259409" y="222446"/>
                  </a:lnTo>
                  <a:lnTo>
                    <a:pt x="288859" y="240446"/>
                  </a:lnTo>
                  <a:lnTo>
                    <a:pt x="302640" y="249197"/>
                  </a:lnTo>
                  <a:lnTo>
                    <a:pt x="316059" y="256442"/>
                  </a:lnTo>
                  <a:lnTo>
                    <a:pt x="329239" y="262683"/>
                  </a:lnTo>
                  <a:lnTo>
                    <a:pt x="342259" y="268256"/>
                  </a:lnTo>
                  <a:lnTo>
                    <a:pt x="346706" y="273381"/>
                  </a:lnTo>
                  <a:lnTo>
                    <a:pt x="345437" y="278210"/>
                  </a:lnTo>
                  <a:lnTo>
                    <a:pt x="340358" y="282840"/>
                  </a:lnTo>
                  <a:lnTo>
                    <a:pt x="331327" y="285926"/>
                  </a:lnTo>
                  <a:lnTo>
                    <a:pt x="319663" y="287984"/>
                  </a:lnTo>
                  <a:lnTo>
                    <a:pt x="306242" y="289356"/>
                  </a:lnTo>
                  <a:lnTo>
                    <a:pt x="291650" y="291682"/>
                  </a:lnTo>
                  <a:lnTo>
                    <a:pt x="276278" y="294643"/>
                  </a:lnTo>
                  <a:lnTo>
                    <a:pt x="260385" y="298029"/>
                  </a:lnTo>
                  <a:lnTo>
                    <a:pt x="220149" y="305553"/>
                  </a:lnTo>
                  <a:lnTo>
                    <a:pt x="197566" y="309535"/>
                  </a:lnTo>
                  <a:lnTo>
                    <a:pt x="176866" y="313601"/>
                  </a:lnTo>
                  <a:lnTo>
                    <a:pt x="138814" y="321882"/>
                  </a:lnTo>
                  <a:lnTo>
                    <a:pt x="122176" y="326065"/>
                  </a:lnTo>
                  <a:lnTo>
                    <a:pt x="106850" y="330266"/>
                  </a:lnTo>
                  <a:lnTo>
                    <a:pt x="6350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254500" y="3213149"/>
              <a:ext cx="520701" cy="25352"/>
            </a:xfrm>
            <a:custGeom>
              <a:avLst/>
              <a:gdLst/>
              <a:ahLst/>
              <a:cxnLst/>
              <a:rect l="0" t="0" r="0" b="0"/>
              <a:pathLst>
                <a:path w="520701" h="25352">
                  <a:moveTo>
                    <a:pt x="0" y="25351"/>
                  </a:moveTo>
                  <a:lnTo>
                    <a:pt x="26968" y="25351"/>
                  </a:lnTo>
                  <a:lnTo>
                    <a:pt x="39145" y="23939"/>
                  </a:lnTo>
                  <a:lnTo>
                    <a:pt x="51496" y="21587"/>
                  </a:lnTo>
                  <a:lnTo>
                    <a:pt x="63964" y="18608"/>
                  </a:lnTo>
                  <a:lnTo>
                    <a:pt x="79331" y="16623"/>
                  </a:lnTo>
                  <a:lnTo>
                    <a:pt x="96632" y="15298"/>
                  </a:lnTo>
                  <a:lnTo>
                    <a:pt x="115221" y="14416"/>
                  </a:lnTo>
                  <a:lnTo>
                    <a:pt x="133258" y="12416"/>
                  </a:lnTo>
                  <a:lnTo>
                    <a:pt x="150928" y="9672"/>
                  </a:lnTo>
                  <a:lnTo>
                    <a:pt x="168352" y="6432"/>
                  </a:lnTo>
                  <a:lnTo>
                    <a:pt x="185612" y="4271"/>
                  </a:lnTo>
                  <a:lnTo>
                    <a:pt x="202763" y="2831"/>
                  </a:lnTo>
                  <a:lnTo>
                    <a:pt x="219842" y="1871"/>
                  </a:lnTo>
                  <a:lnTo>
                    <a:pt x="265159" y="804"/>
                  </a:lnTo>
                  <a:lnTo>
                    <a:pt x="430926" y="0"/>
                  </a:lnTo>
                  <a:lnTo>
                    <a:pt x="448150" y="1395"/>
                  </a:lnTo>
                  <a:lnTo>
                    <a:pt x="520700" y="126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Freeform 24"/>
          <p:cNvSpPr/>
          <p:nvPr/>
        </p:nvSpPr>
        <p:spPr>
          <a:xfrm>
            <a:off x="6705600" y="3086100"/>
            <a:ext cx="114301" cy="127001"/>
          </a:xfrm>
          <a:custGeom>
            <a:avLst/>
            <a:gdLst/>
            <a:ahLst/>
            <a:cxnLst/>
            <a:rect l="0" t="0" r="0" b="0"/>
            <a:pathLst>
              <a:path w="114301" h="127001">
                <a:moveTo>
                  <a:pt x="114300" y="0"/>
                </a:moveTo>
                <a:lnTo>
                  <a:pt x="100815" y="20225"/>
                </a:lnTo>
                <a:lnTo>
                  <a:pt x="95432" y="30417"/>
                </a:lnTo>
                <a:lnTo>
                  <a:pt x="90433" y="41444"/>
                </a:lnTo>
                <a:lnTo>
                  <a:pt x="85688" y="53029"/>
                </a:lnTo>
                <a:lnTo>
                  <a:pt x="79703" y="63575"/>
                </a:lnTo>
                <a:lnTo>
                  <a:pt x="72891" y="73428"/>
                </a:lnTo>
                <a:lnTo>
                  <a:pt x="65527" y="82818"/>
                </a:lnTo>
                <a:lnTo>
                  <a:pt x="57796" y="91901"/>
                </a:lnTo>
                <a:lnTo>
                  <a:pt x="49819" y="100778"/>
                </a:lnTo>
                <a:lnTo>
                  <a:pt x="0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120928" y="3711862"/>
            <a:ext cx="784573" cy="540823"/>
          </a:xfrm>
          <a:custGeom>
            <a:avLst/>
            <a:gdLst/>
            <a:ahLst/>
            <a:cxnLst/>
            <a:rect l="0" t="0" r="0" b="0"/>
            <a:pathLst>
              <a:path w="784573" h="540823">
                <a:moveTo>
                  <a:pt x="47972" y="161638"/>
                </a:moveTo>
                <a:lnTo>
                  <a:pt x="68197" y="168380"/>
                </a:lnTo>
                <a:lnTo>
                  <a:pt x="79800" y="170366"/>
                </a:lnTo>
                <a:lnTo>
                  <a:pt x="93180" y="171690"/>
                </a:lnTo>
                <a:lnTo>
                  <a:pt x="107743" y="172572"/>
                </a:lnTo>
                <a:lnTo>
                  <a:pt x="138978" y="173553"/>
                </a:lnTo>
                <a:lnTo>
                  <a:pt x="230543" y="174234"/>
                </a:lnTo>
                <a:lnTo>
                  <a:pt x="318418" y="174324"/>
                </a:lnTo>
                <a:lnTo>
                  <a:pt x="334102" y="171506"/>
                </a:lnTo>
                <a:lnTo>
                  <a:pt x="348792" y="166805"/>
                </a:lnTo>
                <a:lnTo>
                  <a:pt x="362819" y="160850"/>
                </a:lnTo>
                <a:lnTo>
                  <a:pt x="370758" y="152645"/>
                </a:lnTo>
                <a:lnTo>
                  <a:pt x="374641" y="142943"/>
                </a:lnTo>
                <a:lnTo>
                  <a:pt x="375818" y="132241"/>
                </a:lnTo>
                <a:lnTo>
                  <a:pt x="375191" y="120873"/>
                </a:lnTo>
                <a:lnTo>
                  <a:pt x="373362" y="109061"/>
                </a:lnTo>
                <a:lnTo>
                  <a:pt x="370732" y="96953"/>
                </a:lnTo>
                <a:lnTo>
                  <a:pt x="366156" y="84648"/>
                </a:lnTo>
                <a:lnTo>
                  <a:pt x="360283" y="72211"/>
                </a:lnTo>
                <a:lnTo>
                  <a:pt x="353546" y="59687"/>
                </a:lnTo>
                <a:lnTo>
                  <a:pt x="344821" y="48515"/>
                </a:lnTo>
                <a:lnTo>
                  <a:pt x="334771" y="38245"/>
                </a:lnTo>
                <a:lnTo>
                  <a:pt x="323838" y="28575"/>
                </a:lnTo>
                <a:lnTo>
                  <a:pt x="300401" y="14069"/>
                </a:lnTo>
                <a:lnTo>
                  <a:pt x="288224" y="8225"/>
                </a:lnTo>
                <a:lnTo>
                  <a:pt x="274462" y="4329"/>
                </a:lnTo>
                <a:lnTo>
                  <a:pt x="259643" y="1732"/>
                </a:lnTo>
                <a:lnTo>
                  <a:pt x="244119" y="0"/>
                </a:lnTo>
                <a:lnTo>
                  <a:pt x="228126" y="257"/>
                </a:lnTo>
                <a:lnTo>
                  <a:pt x="211819" y="1840"/>
                </a:lnTo>
                <a:lnTo>
                  <a:pt x="195303" y="4306"/>
                </a:lnTo>
                <a:lnTo>
                  <a:pt x="180059" y="8772"/>
                </a:lnTo>
                <a:lnTo>
                  <a:pt x="165663" y="14572"/>
                </a:lnTo>
                <a:lnTo>
                  <a:pt x="151833" y="21260"/>
                </a:lnTo>
                <a:lnTo>
                  <a:pt x="128939" y="36218"/>
                </a:lnTo>
                <a:lnTo>
                  <a:pt x="118883" y="44158"/>
                </a:lnTo>
                <a:lnTo>
                  <a:pt x="106535" y="55096"/>
                </a:lnTo>
                <a:lnTo>
                  <a:pt x="77763" y="82300"/>
                </a:lnTo>
                <a:lnTo>
                  <a:pt x="65010" y="97457"/>
                </a:lnTo>
                <a:lnTo>
                  <a:pt x="53686" y="113206"/>
                </a:lnTo>
                <a:lnTo>
                  <a:pt x="43315" y="129350"/>
                </a:lnTo>
                <a:lnTo>
                  <a:pt x="34989" y="144346"/>
                </a:lnTo>
                <a:lnTo>
                  <a:pt x="28028" y="158576"/>
                </a:lnTo>
                <a:lnTo>
                  <a:pt x="21976" y="172297"/>
                </a:lnTo>
                <a:lnTo>
                  <a:pt x="16530" y="188499"/>
                </a:lnTo>
                <a:lnTo>
                  <a:pt x="11488" y="206356"/>
                </a:lnTo>
                <a:lnTo>
                  <a:pt x="6716" y="225317"/>
                </a:lnTo>
                <a:lnTo>
                  <a:pt x="3535" y="245013"/>
                </a:lnTo>
                <a:lnTo>
                  <a:pt x="1413" y="265199"/>
                </a:lnTo>
                <a:lnTo>
                  <a:pt x="0" y="285712"/>
                </a:lnTo>
                <a:lnTo>
                  <a:pt x="1879" y="306443"/>
                </a:lnTo>
                <a:lnTo>
                  <a:pt x="5954" y="327319"/>
                </a:lnTo>
                <a:lnTo>
                  <a:pt x="11493" y="348292"/>
                </a:lnTo>
                <a:lnTo>
                  <a:pt x="18008" y="365096"/>
                </a:lnTo>
                <a:lnTo>
                  <a:pt x="25174" y="379121"/>
                </a:lnTo>
                <a:lnTo>
                  <a:pt x="32773" y="391293"/>
                </a:lnTo>
                <a:lnTo>
                  <a:pt x="40661" y="402230"/>
                </a:lnTo>
                <a:lnTo>
                  <a:pt x="48742" y="412344"/>
                </a:lnTo>
                <a:lnTo>
                  <a:pt x="56952" y="421908"/>
                </a:lnTo>
                <a:lnTo>
                  <a:pt x="77363" y="436298"/>
                </a:lnTo>
                <a:lnTo>
                  <a:pt x="100545" y="448809"/>
                </a:lnTo>
                <a:lnTo>
                  <a:pt x="124960" y="463777"/>
                </a:lnTo>
                <a:lnTo>
                  <a:pt x="138808" y="470308"/>
                </a:lnTo>
                <a:lnTo>
                  <a:pt x="153685" y="476073"/>
                </a:lnTo>
                <a:lnTo>
                  <a:pt x="169247" y="481328"/>
                </a:lnTo>
                <a:lnTo>
                  <a:pt x="185266" y="486242"/>
                </a:lnTo>
                <a:lnTo>
                  <a:pt x="218117" y="495466"/>
                </a:lnTo>
                <a:lnTo>
                  <a:pt x="236191" y="498489"/>
                </a:lnTo>
                <a:lnTo>
                  <a:pt x="255296" y="500506"/>
                </a:lnTo>
                <a:lnTo>
                  <a:pt x="275087" y="501850"/>
                </a:lnTo>
                <a:lnTo>
                  <a:pt x="293927" y="504157"/>
                </a:lnTo>
                <a:lnTo>
                  <a:pt x="312131" y="507106"/>
                </a:lnTo>
                <a:lnTo>
                  <a:pt x="329911" y="510483"/>
                </a:lnTo>
                <a:lnTo>
                  <a:pt x="348820" y="512735"/>
                </a:lnTo>
                <a:lnTo>
                  <a:pt x="368481" y="514235"/>
                </a:lnTo>
                <a:lnTo>
                  <a:pt x="388645" y="515236"/>
                </a:lnTo>
                <a:lnTo>
                  <a:pt x="409142" y="517314"/>
                </a:lnTo>
                <a:lnTo>
                  <a:pt x="429863" y="520111"/>
                </a:lnTo>
                <a:lnTo>
                  <a:pt x="450733" y="523386"/>
                </a:lnTo>
                <a:lnTo>
                  <a:pt x="471701" y="525570"/>
                </a:lnTo>
                <a:lnTo>
                  <a:pt x="492736" y="527026"/>
                </a:lnTo>
                <a:lnTo>
                  <a:pt x="533511" y="528643"/>
                </a:lnTo>
                <a:lnTo>
                  <a:pt x="570449" y="529362"/>
                </a:lnTo>
                <a:lnTo>
                  <a:pt x="588201" y="530965"/>
                </a:lnTo>
                <a:lnTo>
                  <a:pt x="605680" y="533445"/>
                </a:lnTo>
                <a:lnTo>
                  <a:pt x="622977" y="536509"/>
                </a:lnTo>
                <a:lnTo>
                  <a:pt x="641564" y="538552"/>
                </a:lnTo>
                <a:lnTo>
                  <a:pt x="661011" y="539914"/>
                </a:lnTo>
                <a:lnTo>
                  <a:pt x="681031" y="540822"/>
                </a:lnTo>
                <a:lnTo>
                  <a:pt x="698611" y="540016"/>
                </a:lnTo>
                <a:lnTo>
                  <a:pt x="784572" y="5299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625600" y="3848100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5994400" y="3619500"/>
            <a:ext cx="2334968" cy="660401"/>
            <a:chOff x="5994400" y="3619500"/>
            <a:chExt cx="2334968" cy="660401"/>
          </a:xfrm>
        </p:grpSpPr>
        <p:sp>
          <p:nvSpPr>
            <p:cNvPr id="28" name="Freeform 27"/>
            <p:cNvSpPr/>
            <p:nvPr/>
          </p:nvSpPr>
          <p:spPr>
            <a:xfrm>
              <a:off x="6029320" y="3619500"/>
              <a:ext cx="447681" cy="292101"/>
            </a:xfrm>
            <a:custGeom>
              <a:avLst/>
              <a:gdLst/>
              <a:ahLst/>
              <a:cxnLst/>
              <a:rect l="0" t="0" r="0" b="0"/>
              <a:pathLst>
                <a:path w="447681" h="292101">
                  <a:moveTo>
                    <a:pt x="206380" y="0"/>
                  </a:moveTo>
                  <a:lnTo>
                    <a:pt x="199638" y="20225"/>
                  </a:lnTo>
                  <a:lnTo>
                    <a:pt x="193418" y="30417"/>
                  </a:lnTo>
                  <a:lnTo>
                    <a:pt x="185039" y="41444"/>
                  </a:lnTo>
                  <a:lnTo>
                    <a:pt x="175219" y="53029"/>
                  </a:lnTo>
                  <a:lnTo>
                    <a:pt x="164439" y="64986"/>
                  </a:lnTo>
                  <a:lnTo>
                    <a:pt x="141173" y="89560"/>
                  </a:lnTo>
                  <a:lnTo>
                    <a:pt x="129042" y="100629"/>
                  </a:lnTo>
                  <a:lnTo>
                    <a:pt x="116721" y="110830"/>
                  </a:lnTo>
                  <a:lnTo>
                    <a:pt x="104274" y="120453"/>
                  </a:lnTo>
                  <a:lnTo>
                    <a:pt x="93153" y="131102"/>
                  </a:lnTo>
                  <a:lnTo>
                    <a:pt x="82918" y="142435"/>
                  </a:lnTo>
                  <a:lnTo>
                    <a:pt x="73272" y="154223"/>
                  </a:lnTo>
                  <a:lnTo>
                    <a:pt x="62608" y="164904"/>
                  </a:lnTo>
                  <a:lnTo>
                    <a:pt x="51265" y="174847"/>
                  </a:lnTo>
                  <a:lnTo>
                    <a:pt x="39470" y="184298"/>
                  </a:lnTo>
                  <a:lnTo>
                    <a:pt x="27373" y="193421"/>
                  </a:lnTo>
                  <a:lnTo>
                    <a:pt x="2643" y="211083"/>
                  </a:lnTo>
                  <a:lnTo>
                    <a:pt x="0" y="216922"/>
                  </a:lnTo>
                  <a:lnTo>
                    <a:pt x="3882" y="220814"/>
                  </a:lnTo>
                  <a:lnTo>
                    <a:pt x="12115" y="223410"/>
                  </a:lnTo>
                  <a:lnTo>
                    <a:pt x="24658" y="225139"/>
                  </a:lnTo>
                  <a:lnTo>
                    <a:pt x="40076" y="226293"/>
                  </a:lnTo>
                  <a:lnTo>
                    <a:pt x="57411" y="227062"/>
                  </a:lnTo>
                  <a:lnTo>
                    <a:pt x="74612" y="228986"/>
                  </a:lnTo>
                  <a:lnTo>
                    <a:pt x="91723" y="231679"/>
                  </a:lnTo>
                  <a:lnTo>
                    <a:pt x="108775" y="234886"/>
                  </a:lnTo>
                  <a:lnTo>
                    <a:pt x="127199" y="237024"/>
                  </a:lnTo>
                  <a:lnTo>
                    <a:pt x="146537" y="238449"/>
                  </a:lnTo>
                  <a:lnTo>
                    <a:pt x="166484" y="239399"/>
                  </a:lnTo>
                  <a:lnTo>
                    <a:pt x="185427" y="241444"/>
                  </a:lnTo>
                  <a:lnTo>
                    <a:pt x="203700" y="244218"/>
                  </a:lnTo>
                  <a:lnTo>
                    <a:pt x="221526" y="247479"/>
                  </a:lnTo>
                  <a:lnTo>
                    <a:pt x="239055" y="251063"/>
                  </a:lnTo>
                  <a:lnTo>
                    <a:pt x="331498" y="271104"/>
                  </a:lnTo>
                  <a:lnTo>
                    <a:pt x="349058" y="275280"/>
                  </a:lnTo>
                  <a:lnTo>
                    <a:pt x="364999" y="279475"/>
                  </a:lnTo>
                  <a:lnTo>
                    <a:pt x="44768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994400" y="4114800"/>
              <a:ext cx="431801" cy="12701"/>
            </a:xfrm>
            <a:custGeom>
              <a:avLst/>
              <a:gdLst/>
              <a:ahLst/>
              <a:cxnLst/>
              <a:rect l="0" t="0" r="0" b="0"/>
              <a:pathLst>
                <a:path w="431801" h="12701">
                  <a:moveTo>
                    <a:pt x="0" y="0"/>
                  </a:moveTo>
                  <a:lnTo>
                    <a:pt x="20225" y="6742"/>
                  </a:lnTo>
                  <a:lnTo>
                    <a:pt x="33239" y="8728"/>
                  </a:lnTo>
                  <a:lnTo>
                    <a:pt x="48970" y="10052"/>
                  </a:lnTo>
                  <a:lnTo>
                    <a:pt x="66513" y="10934"/>
                  </a:lnTo>
                  <a:lnTo>
                    <a:pt x="101057" y="11915"/>
                  </a:lnTo>
                  <a:lnTo>
                    <a:pt x="216967" y="12631"/>
                  </a:lnTo>
                  <a:lnTo>
                    <a:pt x="4318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426200" y="41275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654800" y="3822700"/>
              <a:ext cx="241301" cy="12701"/>
            </a:xfrm>
            <a:custGeom>
              <a:avLst/>
              <a:gdLst/>
              <a:ahLst/>
              <a:cxnLst/>
              <a:rect l="0" t="0" r="0" b="0"/>
              <a:pathLst>
                <a:path w="241301" h="12701">
                  <a:moveTo>
                    <a:pt x="0" y="12700"/>
                  </a:moveTo>
                  <a:lnTo>
                    <a:pt x="26968" y="5957"/>
                  </a:lnTo>
                  <a:lnTo>
                    <a:pt x="40556" y="3971"/>
                  </a:lnTo>
                  <a:lnTo>
                    <a:pt x="55260" y="2647"/>
                  </a:lnTo>
                  <a:lnTo>
                    <a:pt x="70706" y="1765"/>
                  </a:lnTo>
                  <a:lnTo>
                    <a:pt x="102921" y="784"/>
                  </a:lnTo>
                  <a:lnTo>
                    <a:pt x="169594" y="155"/>
                  </a:lnTo>
                  <a:lnTo>
                    <a:pt x="185029" y="1514"/>
                  </a:lnTo>
                  <a:lnTo>
                    <a:pt x="199552" y="3831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087341" y="3644900"/>
              <a:ext cx="75460" cy="635001"/>
            </a:xfrm>
            <a:custGeom>
              <a:avLst/>
              <a:gdLst/>
              <a:ahLst/>
              <a:cxnLst/>
              <a:rect l="0" t="0" r="0" b="0"/>
              <a:pathLst>
                <a:path w="75460" h="635001">
                  <a:moveTo>
                    <a:pt x="75459" y="0"/>
                  </a:moveTo>
                  <a:lnTo>
                    <a:pt x="68717" y="20225"/>
                  </a:lnTo>
                  <a:lnTo>
                    <a:pt x="66730" y="31828"/>
                  </a:lnTo>
                  <a:lnTo>
                    <a:pt x="65406" y="45208"/>
                  </a:lnTo>
                  <a:lnTo>
                    <a:pt x="64524" y="59771"/>
                  </a:lnTo>
                  <a:lnTo>
                    <a:pt x="62524" y="76536"/>
                  </a:lnTo>
                  <a:lnTo>
                    <a:pt x="59780" y="94769"/>
                  </a:lnTo>
                  <a:lnTo>
                    <a:pt x="52968" y="133841"/>
                  </a:lnTo>
                  <a:lnTo>
                    <a:pt x="45237" y="174726"/>
                  </a:lnTo>
                  <a:lnTo>
                    <a:pt x="41199" y="192683"/>
                  </a:lnTo>
                  <a:lnTo>
                    <a:pt x="37097" y="208889"/>
                  </a:lnTo>
                  <a:lnTo>
                    <a:pt x="32950" y="223926"/>
                  </a:lnTo>
                  <a:lnTo>
                    <a:pt x="28775" y="242417"/>
                  </a:lnTo>
                  <a:lnTo>
                    <a:pt x="20373" y="285541"/>
                  </a:lnTo>
                  <a:lnTo>
                    <a:pt x="16157" y="304660"/>
                  </a:lnTo>
                  <a:lnTo>
                    <a:pt x="11936" y="321640"/>
                  </a:lnTo>
                  <a:lnTo>
                    <a:pt x="7710" y="337193"/>
                  </a:lnTo>
                  <a:lnTo>
                    <a:pt x="4893" y="356029"/>
                  </a:lnTo>
                  <a:lnTo>
                    <a:pt x="3015" y="377052"/>
                  </a:lnTo>
                  <a:lnTo>
                    <a:pt x="1763" y="399534"/>
                  </a:lnTo>
                  <a:lnTo>
                    <a:pt x="372" y="443330"/>
                  </a:lnTo>
                  <a:lnTo>
                    <a:pt x="0" y="464886"/>
                  </a:lnTo>
                  <a:lnTo>
                    <a:pt x="1164" y="484902"/>
                  </a:lnTo>
                  <a:lnTo>
                    <a:pt x="3351" y="503890"/>
                  </a:lnTo>
                  <a:lnTo>
                    <a:pt x="6220" y="522193"/>
                  </a:lnTo>
                  <a:lnTo>
                    <a:pt x="8133" y="541451"/>
                  </a:lnTo>
                  <a:lnTo>
                    <a:pt x="9408" y="561345"/>
                  </a:lnTo>
                  <a:lnTo>
                    <a:pt x="11959" y="635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410217" y="3687769"/>
              <a:ext cx="422384" cy="581586"/>
            </a:xfrm>
            <a:custGeom>
              <a:avLst/>
              <a:gdLst/>
              <a:ahLst/>
              <a:cxnLst/>
              <a:rect l="0" t="0" r="0" b="0"/>
              <a:pathLst>
                <a:path w="422384" h="581586">
                  <a:moveTo>
                    <a:pt x="120883" y="20631"/>
                  </a:moveTo>
                  <a:lnTo>
                    <a:pt x="107398" y="34115"/>
                  </a:lnTo>
                  <a:lnTo>
                    <a:pt x="97016" y="52023"/>
                  </a:lnTo>
                  <a:lnTo>
                    <a:pt x="92271" y="62726"/>
                  </a:lnTo>
                  <a:lnTo>
                    <a:pt x="72110" y="111498"/>
                  </a:lnTo>
                  <a:lnTo>
                    <a:pt x="62967" y="130598"/>
                  </a:lnTo>
                  <a:lnTo>
                    <a:pt x="52639" y="150387"/>
                  </a:lnTo>
                  <a:lnTo>
                    <a:pt x="41521" y="170635"/>
                  </a:lnTo>
                  <a:lnTo>
                    <a:pt x="32696" y="188366"/>
                  </a:lnTo>
                  <a:lnTo>
                    <a:pt x="25403" y="204421"/>
                  </a:lnTo>
                  <a:lnTo>
                    <a:pt x="19130" y="219358"/>
                  </a:lnTo>
                  <a:lnTo>
                    <a:pt x="14947" y="237782"/>
                  </a:lnTo>
                  <a:lnTo>
                    <a:pt x="12159" y="258531"/>
                  </a:lnTo>
                  <a:lnTo>
                    <a:pt x="10300" y="280831"/>
                  </a:lnTo>
                  <a:lnTo>
                    <a:pt x="7650" y="299931"/>
                  </a:lnTo>
                  <a:lnTo>
                    <a:pt x="4472" y="316897"/>
                  </a:lnTo>
                  <a:lnTo>
                    <a:pt x="943" y="332442"/>
                  </a:lnTo>
                  <a:lnTo>
                    <a:pt x="0" y="347038"/>
                  </a:lnTo>
                  <a:lnTo>
                    <a:pt x="783" y="361002"/>
                  </a:lnTo>
                  <a:lnTo>
                    <a:pt x="2716" y="374545"/>
                  </a:lnTo>
                  <a:lnTo>
                    <a:pt x="6827" y="390629"/>
                  </a:lnTo>
                  <a:lnTo>
                    <a:pt x="12390" y="408407"/>
                  </a:lnTo>
                  <a:lnTo>
                    <a:pt x="34854" y="474152"/>
                  </a:lnTo>
                  <a:lnTo>
                    <a:pt x="40952" y="486667"/>
                  </a:lnTo>
                  <a:lnTo>
                    <a:pt x="47840" y="497833"/>
                  </a:lnTo>
                  <a:lnTo>
                    <a:pt x="55255" y="508099"/>
                  </a:lnTo>
                  <a:lnTo>
                    <a:pt x="64430" y="517765"/>
                  </a:lnTo>
                  <a:lnTo>
                    <a:pt x="74781" y="527031"/>
                  </a:lnTo>
                  <a:lnTo>
                    <a:pt x="85915" y="536031"/>
                  </a:lnTo>
                  <a:lnTo>
                    <a:pt x="97571" y="543442"/>
                  </a:lnTo>
                  <a:lnTo>
                    <a:pt x="109575" y="549794"/>
                  </a:lnTo>
                  <a:lnTo>
                    <a:pt x="121810" y="555439"/>
                  </a:lnTo>
                  <a:lnTo>
                    <a:pt x="154221" y="569238"/>
                  </a:lnTo>
                  <a:lnTo>
                    <a:pt x="172741" y="576869"/>
                  </a:lnTo>
                  <a:lnTo>
                    <a:pt x="193555" y="580545"/>
                  </a:lnTo>
                  <a:lnTo>
                    <a:pt x="215898" y="581585"/>
                  </a:lnTo>
                  <a:lnTo>
                    <a:pt x="239259" y="580866"/>
                  </a:lnTo>
                  <a:lnTo>
                    <a:pt x="260478" y="577566"/>
                  </a:lnTo>
                  <a:lnTo>
                    <a:pt x="280268" y="572543"/>
                  </a:lnTo>
                  <a:lnTo>
                    <a:pt x="299107" y="566372"/>
                  </a:lnTo>
                  <a:lnTo>
                    <a:pt x="314488" y="559436"/>
                  </a:lnTo>
                  <a:lnTo>
                    <a:pt x="327564" y="551990"/>
                  </a:lnTo>
                  <a:lnTo>
                    <a:pt x="339103" y="544203"/>
                  </a:lnTo>
                  <a:lnTo>
                    <a:pt x="349618" y="536190"/>
                  </a:lnTo>
                  <a:lnTo>
                    <a:pt x="359451" y="528026"/>
                  </a:lnTo>
                  <a:lnTo>
                    <a:pt x="368829" y="519761"/>
                  </a:lnTo>
                  <a:lnTo>
                    <a:pt x="386773" y="503051"/>
                  </a:lnTo>
                  <a:lnTo>
                    <a:pt x="395509" y="494645"/>
                  </a:lnTo>
                  <a:lnTo>
                    <a:pt x="402745" y="481984"/>
                  </a:lnTo>
                  <a:lnTo>
                    <a:pt x="408980" y="466489"/>
                  </a:lnTo>
                  <a:lnTo>
                    <a:pt x="414548" y="449102"/>
                  </a:lnTo>
                  <a:lnTo>
                    <a:pt x="418259" y="429045"/>
                  </a:lnTo>
                  <a:lnTo>
                    <a:pt x="420733" y="407207"/>
                  </a:lnTo>
                  <a:lnTo>
                    <a:pt x="422383" y="384182"/>
                  </a:lnTo>
                  <a:lnTo>
                    <a:pt x="422072" y="364598"/>
                  </a:lnTo>
                  <a:lnTo>
                    <a:pt x="420453" y="347309"/>
                  </a:lnTo>
                  <a:lnTo>
                    <a:pt x="417963" y="331549"/>
                  </a:lnTo>
                  <a:lnTo>
                    <a:pt x="414892" y="316810"/>
                  </a:lnTo>
                  <a:lnTo>
                    <a:pt x="411433" y="302750"/>
                  </a:lnTo>
                  <a:lnTo>
                    <a:pt x="399824" y="258973"/>
                  </a:lnTo>
                  <a:lnTo>
                    <a:pt x="395743" y="243026"/>
                  </a:lnTo>
                  <a:lnTo>
                    <a:pt x="391612" y="228160"/>
                  </a:lnTo>
                  <a:lnTo>
                    <a:pt x="383259" y="200355"/>
                  </a:lnTo>
                  <a:lnTo>
                    <a:pt x="377644" y="187013"/>
                  </a:lnTo>
                  <a:lnTo>
                    <a:pt x="371079" y="173886"/>
                  </a:lnTo>
                  <a:lnTo>
                    <a:pt x="363880" y="160901"/>
                  </a:lnTo>
                  <a:lnTo>
                    <a:pt x="356259" y="148011"/>
                  </a:lnTo>
                  <a:lnTo>
                    <a:pt x="340264" y="122399"/>
                  </a:lnTo>
                  <a:lnTo>
                    <a:pt x="332048" y="111054"/>
                  </a:lnTo>
                  <a:lnTo>
                    <a:pt x="323748" y="100669"/>
                  </a:lnTo>
                  <a:lnTo>
                    <a:pt x="315393" y="90923"/>
                  </a:lnTo>
                  <a:lnTo>
                    <a:pt x="307001" y="81603"/>
                  </a:lnTo>
                  <a:lnTo>
                    <a:pt x="290150" y="63722"/>
                  </a:lnTo>
                  <a:lnTo>
                    <a:pt x="264796" y="37788"/>
                  </a:lnTo>
                  <a:lnTo>
                    <a:pt x="253514" y="29247"/>
                  </a:lnTo>
                  <a:lnTo>
                    <a:pt x="240348" y="20730"/>
                  </a:lnTo>
                  <a:lnTo>
                    <a:pt x="225926" y="12231"/>
                  </a:lnTo>
                  <a:lnTo>
                    <a:pt x="209256" y="6564"/>
                  </a:lnTo>
                  <a:lnTo>
                    <a:pt x="191088" y="2786"/>
                  </a:lnTo>
                  <a:lnTo>
                    <a:pt x="171919" y="267"/>
                  </a:lnTo>
                  <a:lnTo>
                    <a:pt x="153496" y="0"/>
                  </a:lnTo>
                  <a:lnTo>
                    <a:pt x="135569" y="1232"/>
                  </a:lnTo>
                  <a:lnTo>
                    <a:pt x="117973" y="3465"/>
                  </a:lnTo>
                  <a:lnTo>
                    <a:pt x="102010" y="7776"/>
                  </a:lnTo>
                  <a:lnTo>
                    <a:pt x="87134" y="13472"/>
                  </a:lnTo>
                  <a:lnTo>
                    <a:pt x="31983" y="460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912896" y="3665265"/>
              <a:ext cx="416472" cy="597415"/>
            </a:xfrm>
            <a:custGeom>
              <a:avLst/>
              <a:gdLst/>
              <a:ahLst/>
              <a:cxnLst/>
              <a:rect l="0" t="0" r="0" b="0"/>
              <a:pathLst>
                <a:path w="416472" h="597415">
                  <a:moveTo>
                    <a:pt x="75404" y="5035"/>
                  </a:moveTo>
                  <a:lnTo>
                    <a:pt x="61919" y="25260"/>
                  </a:lnTo>
                  <a:lnTo>
                    <a:pt x="55125" y="36863"/>
                  </a:lnTo>
                  <a:lnTo>
                    <a:pt x="47774" y="50243"/>
                  </a:lnTo>
                  <a:lnTo>
                    <a:pt x="40051" y="64806"/>
                  </a:lnTo>
                  <a:lnTo>
                    <a:pt x="33491" y="81571"/>
                  </a:lnTo>
                  <a:lnTo>
                    <a:pt x="27706" y="99804"/>
                  </a:lnTo>
                  <a:lnTo>
                    <a:pt x="22439" y="119014"/>
                  </a:lnTo>
                  <a:lnTo>
                    <a:pt x="17516" y="138876"/>
                  </a:lnTo>
                  <a:lnTo>
                    <a:pt x="8283" y="179761"/>
                  </a:lnTo>
                  <a:lnTo>
                    <a:pt x="5257" y="201952"/>
                  </a:lnTo>
                  <a:lnTo>
                    <a:pt x="3239" y="225213"/>
                  </a:lnTo>
                  <a:lnTo>
                    <a:pt x="1894" y="249187"/>
                  </a:lnTo>
                  <a:lnTo>
                    <a:pt x="399" y="298402"/>
                  </a:lnTo>
                  <a:lnTo>
                    <a:pt x="0" y="323379"/>
                  </a:lnTo>
                  <a:lnTo>
                    <a:pt x="2557" y="347087"/>
                  </a:lnTo>
                  <a:lnTo>
                    <a:pt x="7084" y="369947"/>
                  </a:lnTo>
                  <a:lnTo>
                    <a:pt x="12924" y="392243"/>
                  </a:lnTo>
                  <a:lnTo>
                    <a:pt x="23175" y="428305"/>
                  </a:lnTo>
                  <a:lnTo>
                    <a:pt x="27885" y="443848"/>
                  </a:lnTo>
                  <a:lnTo>
                    <a:pt x="35258" y="461266"/>
                  </a:lnTo>
                  <a:lnTo>
                    <a:pt x="44406" y="479933"/>
                  </a:lnTo>
                  <a:lnTo>
                    <a:pt x="54738" y="499433"/>
                  </a:lnTo>
                  <a:lnTo>
                    <a:pt x="64449" y="515256"/>
                  </a:lnTo>
                  <a:lnTo>
                    <a:pt x="73745" y="528627"/>
                  </a:lnTo>
                  <a:lnTo>
                    <a:pt x="82764" y="540363"/>
                  </a:lnTo>
                  <a:lnTo>
                    <a:pt x="93011" y="549598"/>
                  </a:lnTo>
                  <a:lnTo>
                    <a:pt x="104075" y="557166"/>
                  </a:lnTo>
                  <a:lnTo>
                    <a:pt x="115685" y="563622"/>
                  </a:lnTo>
                  <a:lnTo>
                    <a:pt x="126246" y="570748"/>
                  </a:lnTo>
                  <a:lnTo>
                    <a:pt x="136110" y="578322"/>
                  </a:lnTo>
                  <a:lnTo>
                    <a:pt x="145508" y="586192"/>
                  </a:lnTo>
                  <a:lnTo>
                    <a:pt x="158829" y="591440"/>
                  </a:lnTo>
                  <a:lnTo>
                    <a:pt x="174765" y="594938"/>
                  </a:lnTo>
                  <a:lnTo>
                    <a:pt x="192444" y="597270"/>
                  </a:lnTo>
                  <a:lnTo>
                    <a:pt x="211287" y="597414"/>
                  </a:lnTo>
                  <a:lnTo>
                    <a:pt x="230903" y="596098"/>
                  </a:lnTo>
                  <a:lnTo>
                    <a:pt x="251037" y="593811"/>
                  </a:lnTo>
                  <a:lnTo>
                    <a:pt x="271515" y="589463"/>
                  </a:lnTo>
                  <a:lnTo>
                    <a:pt x="292222" y="583742"/>
                  </a:lnTo>
                  <a:lnTo>
                    <a:pt x="313083" y="577107"/>
                  </a:lnTo>
                  <a:lnTo>
                    <a:pt x="331223" y="567038"/>
                  </a:lnTo>
                  <a:lnTo>
                    <a:pt x="347550" y="554681"/>
                  </a:lnTo>
                  <a:lnTo>
                    <a:pt x="362667" y="540799"/>
                  </a:lnTo>
                  <a:lnTo>
                    <a:pt x="375568" y="524488"/>
                  </a:lnTo>
                  <a:lnTo>
                    <a:pt x="386991" y="506559"/>
                  </a:lnTo>
                  <a:lnTo>
                    <a:pt x="397429" y="487551"/>
                  </a:lnTo>
                  <a:lnTo>
                    <a:pt x="404387" y="466412"/>
                  </a:lnTo>
                  <a:lnTo>
                    <a:pt x="409026" y="443853"/>
                  </a:lnTo>
                  <a:lnTo>
                    <a:pt x="412119" y="420347"/>
                  </a:lnTo>
                  <a:lnTo>
                    <a:pt x="414180" y="394798"/>
                  </a:lnTo>
                  <a:lnTo>
                    <a:pt x="415554" y="367888"/>
                  </a:lnTo>
                  <a:lnTo>
                    <a:pt x="416471" y="340070"/>
                  </a:lnTo>
                  <a:lnTo>
                    <a:pt x="415670" y="317292"/>
                  </a:lnTo>
                  <a:lnTo>
                    <a:pt x="413725" y="297873"/>
                  </a:lnTo>
                  <a:lnTo>
                    <a:pt x="411018" y="280693"/>
                  </a:lnTo>
                  <a:lnTo>
                    <a:pt x="406391" y="260774"/>
                  </a:lnTo>
                  <a:lnTo>
                    <a:pt x="400484" y="239028"/>
                  </a:lnTo>
                  <a:lnTo>
                    <a:pt x="387806" y="196520"/>
                  </a:lnTo>
                  <a:lnTo>
                    <a:pt x="377468" y="163517"/>
                  </a:lnTo>
                  <a:lnTo>
                    <a:pt x="369913" y="145967"/>
                  </a:lnTo>
                  <a:lnTo>
                    <a:pt x="360643" y="127212"/>
                  </a:lnTo>
                  <a:lnTo>
                    <a:pt x="350230" y="107653"/>
                  </a:lnTo>
                  <a:lnTo>
                    <a:pt x="340466" y="91791"/>
                  </a:lnTo>
                  <a:lnTo>
                    <a:pt x="331134" y="78394"/>
                  </a:lnTo>
                  <a:lnTo>
                    <a:pt x="322090" y="66641"/>
                  </a:lnTo>
                  <a:lnTo>
                    <a:pt x="311828" y="55983"/>
                  </a:lnTo>
                  <a:lnTo>
                    <a:pt x="300753" y="46056"/>
                  </a:lnTo>
                  <a:lnTo>
                    <a:pt x="289137" y="36616"/>
                  </a:lnTo>
                  <a:lnTo>
                    <a:pt x="277159" y="28911"/>
                  </a:lnTo>
                  <a:lnTo>
                    <a:pt x="264940" y="22363"/>
                  </a:lnTo>
                  <a:lnTo>
                    <a:pt x="252562" y="16587"/>
                  </a:lnTo>
                  <a:lnTo>
                    <a:pt x="237253" y="11325"/>
                  </a:lnTo>
                  <a:lnTo>
                    <a:pt x="219992" y="6406"/>
                  </a:lnTo>
                  <a:lnTo>
                    <a:pt x="201429" y="1715"/>
                  </a:lnTo>
                  <a:lnTo>
                    <a:pt x="181999" y="0"/>
                  </a:lnTo>
                  <a:lnTo>
                    <a:pt x="161989" y="267"/>
                  </a:lnTo>
                  <a:lnTo>
                    <a:pt x="141594" y="1856"/>
                  </a:lnTo>
                  <a:lnTo>
                    <a:pt x="122353" y="4327"/>
                  </a:lnTo>
                  <a:lnTo>
                    <a:pt x="103881" y="7385"/>
                  </a:lnTo>
                  <a:lnTo>
                    <a:pt x="24604" y="177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051300" y="5156200"/>
            <a:ext cx="2285256" cy="838201"/>
            <a:chOff x="4051300" y="5156200"/>
            <a:chExt cx="2285256" cy="838201"/>
          </a:xfrm>
        </p:grpSpPr>
        <p:sp>
          <p:nvSpPr>
            <p:cNvPr id="36" name="Freeform 35"/>
            <p:cNvSpPr/>
            <p:nvPr/>
          </p:nvSpPr>
          <p:spPr>
            <a:xfrm>
              <a:off x="4051300" y="5690616"/>
              <a:ext cx="266701" cy="24385"/>
            </a:xfrm>
            <a:custGeom>
              <a:avLst/>
              <a:gdLst/>
              <a:ahLst/>
              <a:cxnLst/>
              <a:rect l="0" t="0" r="0" b="0"/>
              <a:pathLst>
                <a:path w="266701" h="24385">
                  <a:moveTo>
                    <a:pt x="0" y="24384"/>
                  </a:moveTo>
                  <a:lnTo>
                    <a:pt x="26968" y="24384"/>
                  </a:lnTo>
                  <a:lnTo>
                    <a:pt x="39145" y="22972"/>
                  </a:lnTo>
                  <a:lnTo>
                    <a:pt x="51496" y="20621"/>
                  </a:lnTo>
                  <a:lnTo>
                    <a:pt x="108479" y="6707"/>
                  </a:lnTo>
                  <a:lnTo>
                    <a:pt x="125941" y="4132"/>
                  </a:lnTo>
                  <a:lnTo>
                    <a:pt x="144639" y="2416"/>
                  </a:lnTo>
                  <a:lnTo>
                    <a:pt x="164159" y="1272"/>
                  </a:lnTo>
                  <a:lnTo>
                    <a:pt x="200900" y="0"/>
                  </a:lnTo>
                  <a:lnTo>
                    <a:pt x="266700" y="11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559300" y="5326060"/>
              <a:ext cx="310968" cy="668341"/>
            </a:xfrm>
            <a:custGeom>
              <a:avLst/>
              <a:gdLst/>
              <a:ahLst/>
              <a:cxnLst/>
              <a:rect l="0" t="0" r="0" b="0"/>
              <a:pathLst>
                <a:path w="310968" h="668341">
                  <a:moveTo>
                    <a:pt x="0" y="109540"/>
                  </a:moveTo>
                  <a:lnTo>
                    <a:pt x="13484" y="89314"/>
                  </a:lnTo>
                  <a:lnTo>
                    <a:pt x="20278" y="80534"/>
                  </a:lnTo>
                  <a:lnTo>
                    <a:pt x="27630" y="71858"/>
                  </a:lnTo>
                  <a:lnTo>
                    <a:pt x="35353" y="63252"/>
                  </a:lnTo>
                  <a:lnTo>
                    <a:pt x="46146" y="54692"/>
                  </a:lnTo>
                  <a:lnTo>
                    <a:pt x="58986" y="46164"/>
                  </a:lnTo>
                  <a:lnTo>
                    <a:pt x="73190" y="37656"/>
                  </a:lnTo>
                  <a:lnTo>
                    <a:pt x="88305" y="29161"/>
                  </a:lnTo>
                  <a:lnTo>
                    <a:pt x="120150" y="12197"/>
                  </a:lnTo>
                  <a:lnTo>
                    <a:pt x="136544" y="6545"/>
                  </a:lnTo>
                  <a:lnTo>
                    <a:pt x="153118" y="2776"/>
                  </a:lnTo>
                  <a:lnTo>
                    <a:pt x="169812" y="264"/>
                  </a:lnTo>
                  <a:lnTo>
                    <a:pt x="185175" y="0"/>
                  </a:lnTo>
                  <a:lnTo>
                    <a:pt x="199649" y="1236"/>
                  </a:lnTo>
                  <a:lnTo>
                    <a:pt x="213533" y="3470"/>
                  </a:lnTo>
                  <a:lnTo>
                    <a:pt x="227022" y="7782"/>
                  </a:lnTo>
                  <a:lnTo>
                    <a:pt x="240248" y="13479"/>
                  </a:lnTo>
                  <a:lnTo>
                    <a:pt x="253298" y="20099"/>
                  </a:lnTo>
                  <a:lnTo>
                    <a:pt x="264821" y="30157"/>
                  </a:lnTo>
                  <a:lnTo>
                    <a:pt x="275325" y="42507"/>
                  </a:lnTo>
                  <a:lnTo>
                    <a:pt x="285150" y="56385"/>
                  </a:lnTo>
                  <a:lnTo>
                    <a:pt x="291700" y="72692"/>
                  </a:lnTo>
                  <a:lnTo>
                    <a:pt x="296066" y="90619"/>
                  </a:lnTo>
                  <a:lnTo>
                    <a:pt x="298977" y="109626"/>
                  </a:lnTo>
                  <a:lnTo>
                    <a:pt x="305975" y="149559"/>
                  </a:lnTo>
                  <a:lnTo>
                    <a:pt x="309817" y="170086"/>
                  </a:lnTo>
                  <a:lnTo>
                    <a:pt x="310967" y="192237"/>
                  </a:lnTo>
                  <a:lnTo>
                    <a:pt x="310322" y="215471"/>
                  </a:lnTo>
                  <a:lnTo>
                    <a:pt x="308481" y="239427"/>
                  </a:lnTo>
                  <a:lnTo>
                    <a:pt x="305843" y="262454"/>
                  </a:lnTo>
                  <a:lnTo>
                    <a:pt x="302673" y="284860"/>
                  </a:lnTo>
                  <a:lnTo>
                    <a:pt x="299148" y="306853"/>
                  </a:lnTo>
                  <a:lnTo>
                    <a:pt x="295388" y="325749"/>
                  </a:lnTo>
                  <a:lnTo>
                    <a:pt x="291469" y="342579"/>
                  </a:lnTo>
                  <a:lnTo>
                    <a:pt x="287446" y="358032"/>
                  </a:lnTo>
                  <a:lnTo>
                    <a:pt x="281942" y="372568"/>
                  </a:lnTo>
                  <a:lnTo>
                    <a:pt x="275450" y="386492"/>
                  </a:lnTo>
                  <a:lnTo>
                    <a:pt x="268300" y="400008"/>
                  </a:lnTo>
                  <a:lnTo>
                    <a:pt x="262122" y="413252"/>
                  </a:lnTo>
                  <a:lnTo>
                    <a:pt x="256592" y="426314"/>
                  </a:lnTo>
                  <a:lnTo>
                    <a:pt x="251495" y="439256"/>
                  </a:lnTo>
                  <a:lnTo>
                    <a:pt x="245274" y="453528"/>
                  </a:lnTo>
                  <a:lnTo>
                    <a:pt x="230836" y="484438"/>
                  </a:lnTo>
                  <a:lnTo>
                    <a:pt x="223035" y="497761"/>
                  </a:lnTo>
                  <a:lnTo>
                    <a:pt x="215012" y="509465"/>
                  </a:lnTo>
                  <a:lnTo>
                    <a:pt x="206841" y="520090"/>
                  </a:lnTo>
                  <a:lnTo>
                    <a:pt x="197161" y="531406"/>
                  </a:lnTo>
                  <a:lnTo>
                    <a:pt x="186473" y="543184"/>
                  </a:lnTo>
                  <a:lnTo>
                    <a:pt x="175116" y="555269"/>
                  </a:lnTo>
                  <a:lnTo>
                    <a:pt x="163310" y="566148"/>
                  </a:lnTo>
                  <a:lnTo>
                    <a:pt x="151207" y="576223"/>
                  </a:lnTo>
                  <a:lnTo>
                    <a:pt x="138904" y="585762"/>
                  </a:lnTo>
                  <a:lnTo>
                    <a:pt x="125058" y="592121"/>
                  </a:lnTo>
                  <a:lnTo>
                    <a:pt x="110183" y="596361"/>
                  </a:lnTo>
                  <a:lnTo>
                    <a:pt x="94622" y="599187"/>
                  </a:lnTo>
                  <a:lnTo>
                    <a:pt x="81426" y="598249"/>
                  </a:lnTo>
                  <a:lnTo>
                    <a:pt x="69806" y="594801"/>
                  </a:lnTo>
                  <a:lnTo>
                    <a:pt x="59237" y="589681"/>
                  </a:lnTo>
                  <a:lnTo>
                    <a:pt x="49369" y="583445"/>
                  </a:lnTo>
                  <a:lnTo>
                    <a:pt x="39968" y="576465"/>
                  </a:lnTo>
                  <a:lnTo>
                    <a:pt x="30879" y="568990"/>
                  </a:lnTo>
                  <a:lnTo>
                    <a:pt x="23408" y="559773"/>
                  </a:lnTo>
                  <a:lnTo>
                    <a:pt x="17016" y="549396"/>
                  </a:lnTo>
                  <a:lnTo>
                    <a:pt x="11344" y="538244"/>
                  </a:lnTo>
                  <a:lnTo>
                    <a:pt x="10385" y="526576"/>
                  </a:lnTo>
                  <a:lnTo>
                    <a:pt x="12568" y="514564"/>
                  </a:lnTo>
                  <a:lnTo>
                    <a:pt x="16845" y="502322"/>
                  </a:lnTo>
                  <a:lnTo>
                    <a:pt x="22519" y="491339"/>
                  </a:lnTo>
                  <a:lnTo>
                    <a:pt x="29123" y="481195"/>
                  </a:lnTo>
                  <a:lnTo>
                    <a:pt x="36349" y="471610"/>
                  </a:lnTo>
                  <a:lnTo>
                    <a:pt x="46810" y="465220"/>
                  </a:lnTo>
                  <a:lnTo>
                    <a:pt x="59429" y="460960"/>
                  </a:lnTo>
                  <a:lnTo>
                    <a:pt x="73486" y="458120"/>
                  </a:lnTo>
                  <a:lnTo>
                    <a:pt x="88501" y="457638"/>
                  </a:lnTo>
                  <a:lnTo>
                    <a:pt x="104156" y="458727"/>
                  </a:lnTo>
                  <a:lnTo>
                    <a:pt x="120238" y="460864"/>
                  </a:lnTo>
                  <a:lnTo>
                    <a:pt x="135192" y="463700"/>
                  </a:lnTo>
                  <a:lnTo>
                    <a:pt x="149394" y="467003"/>
                  </a:lnTo>
                  <a:lnTo>
                    <a:pt x="163096" y="470615"/>
                  </a:lnTo>
                  <a:lnTo>
                    <a:pt x="175053" y="477257"/>
                  </a:lnTo>
                  <a:lnTo>
                    <a:pt x="185846" y="485918"/>
                  </a:lnTo>
                  <a:lnTo>
                    <a:pt x="195864" y="495925"/>
                  </a:lnTo>
                  <a:lnTo>
                    <a:pt x="205364" y="506830"/>
                  </a:lnTo>
                  <a:lnTo>
                    <a:pt x="214521" y="518333"/>
                  </a:lnTo>
                  <a:lnTo>
                    <a:pt x="223447" y="530235"/>
                  </a:lnTo>
                  <a:lnTo>
                    <a:pt x="230809" y="543815"/>
                  </a:lnTo>
                  <a:lnTo>
                    <a:pt x="237128" y="558512"/>
                  </a:lnTo>
                  <a:lnTo>
                    <a:pt x="242752" y="573955"/>
                  </a:lnTo>
                  <a:lnTo>
                    <a:pt x="246501" y="589894"/>
                  </a:lnTo>
                  <a:lnTo>
                    <a:pt x="249001" y="606165"/>
                  </a:lnTo>
                  <a:lnTo>
                    <a:pt x="254000" y="6683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004545" y="5435600"/>
              <a:ext cx="300414" cy="546101"/>
            </a:xfrm>
            <a:custGeom>
              <a:avLst/>
              <a:gdLst/>
              <a:ahLst/>
              <a:cxnLst/>
              <a:rect l="0" t="0" r="0" b="0"/>
              <a:pathLst>
                <a:path w="300414" h="546101">
                  <a:moveTo>
                    <a:pt x="75455" y="0"/>
                  </a:moveTo>
                  <a:lnTo>
                    <a:pt x="61970" y="20225"/>
                  </a:lnTo>
                  <a:lnTo>
                    <a:pt x="56587" y="30417"/>
                  </a:lnTo>
                  <a:lnTo>
                    <a:pt x="51588" y="41444"/>
                  </a:lnTo>
                  <a:lnTo>
                    <a:pt x="46843" y="53029"/>
                  </a:lnTo>
                  <a:lnTo>
                    <a:pt x="42269" y="67808"/>
                  </a:lnTo>
                  <a:lnTo>
                    <a:pt x="37809" y="84716"/>
                  </a:lnTo>
                  <a:lnTo>
                    <a:pt x="20511" y="155807"/>
                  </a:lnTo>
                  <a:lnTo>
                    <a:pt x="16248" y="171604"/>
                  </a:lnTo>
                  <a:lnTo>
                    <a:pt x="7748" y="200446"/>
                  </a:lnTo>
                  <a:lnTo>
                    <a:pt x="4917" y="215475"/>
                  </a:lnTo>
                  <a:lnTo>
                    <a:pt x="3029" y="231138"/>
                  </a:lnTo>
                  <a:lnTo>
                    <a:pt x="1771" y="247225"/>
                  </a:lnTo>
                  <a:lnTo>
                    <a:pt x="932" y="265006"/>
                  </a:lnTo>
                  <a:lnTo>
                    <a:pt x="0" y="303576"/>
                  </a:lnTo>
                  <a:lnTo>
                    <a:pt x="1163" y="320918"/>
                  </a:lnTo>
                  <a:lnTo>
                    <a:pt x="3349" y="336712"/>
                  </a:lnTo>
                  <a:lnTo>
                    <a:pt x="6218" y="351474"/>
                  </a:lnTo>
                  <a:lnTo>
                    <a:pt x="13168" y="382929"/>
                  </a:lnTo>
                  <a:lnTo>
                    <a:pt x="16996" y="399219"/>
                  </a:lnTo>
                  <a:lnTo>
                    <a:pt x="22371" y="414313"/>
                  </a:lnTo>
                  <a:lnTo>
                    <a:pt x="28777" y="428608"/>
                  </a:lnTo>
                  <a:lnTo>
                    <a:pt x="35869" y="442372"/>
                  </a:lnTo>
                  <a:lnTo>
                    <a:pt x="43420" y="455781"/>
                  </a:lnTo>
                  <a:lnTo>
                    <a:pt x="51276" y="468954"/>
                  </a:lnTo>
                  <a:lnTo>
                    <a:pt x="59335" y="481969"/>
                  </a:lnTo>
                  <a:lnTo>
                    <a:pt x="71764" y="490646"/>
                  </a:lnTo>
                  <a:lnTo>
                    <a:pt x="87105" y="496430"/>
                  </a:lnTo>
                  <a:lnTo>
                    <a:pt x="104388" y="500287"/>
                  </a:lnTo>
                  <a:lnTo>
                    <a:pt x="120144" y="500035"/>
                  </a:lnTo>
                  <a:lnTo>
                    <a:pt x="134881" y="497046"/>
                  </a:lnTo>
                  <a:lnTo>
                    <a:pt x="148939" y="492230"/>
                  </a:lnTo>
                  <a:lnTo>
                    <a:pt x="162544" y="484787"/>
                  </a:lnTo>
                  <a:lnTo>
                    <a:pt x="175847" y="475591"/>
                  </a:lnTo>
                  <a:lnTo>
                    <a:pt x="188950" y="465227"/>
                  </a:lnTo>
                  <a:lnTo>
                    <a:pt x="200507" y="455496"/>
                  </a:lnTo>
                  <a:lnTo>
                    <a:pt x="211034" y="446185"/>
                  </a:lnTo>
                  <a:lnTo>
                    <a:pt x="220874" y="437157"/>
                  </a:lnTo>
                  <a:lnTo>
                    <a:pt x="228845" y="426904"/>
                  </a:lnTo>
                  <a:lnTo>
                    <a:pt x="235570" y="415836"/>
                  </a:lnTo>
                  <a:lnTo>
                    <a:pt x="241465" y="404224"/>
                  </a:lnTo>
                  <a:lnTo>
                    <a:pt x="249628" y="389427"/>
                  </a:lnTo>
                  <a:lnTo>
                    <a:pt x="269987" y="354171"/>
                  </a:lnTo>
                  <a:lnTo>
                    <a:pt x="278521" y="336303"/>
                  </a:lnTo>
                  <a:lnTo>
                    <a:pt x="285621" y="318746"/>
                  </a:lnTo>
                  <a:lnTo>
                    <a:pt x="291765" y="301397"/>
                  </a:lnTo>
                  <a:lnTo>
                    <a:pt x="295862" y="284187"/>
                  </a:lnTo>
                  <a:lnTo>
                    <a:pt x="298593" y="267069"/>
                  </a:lnTo>
                  <a:lnTo>
                    <a:pt x="300413" y="250013"/>
                  </a:lnTo>
                  <a:lnTo>
                    <a:pt x="300216" y="234408"/>
                  </a:lnTo>
                  <a:lnTo>
                    <a:pt x="298673" y="219772"/>
                  </a:lnTo>
                  <a:lnTo>
                    <a:pt x="296234" y="205781"/>
                  </a:lnTo>
                  <a:lnTo>
                    <a:pt x="290374" y="195043"/>
                  </a:lnTo>
                  <a:lnTo>
                    <a:pt x="282234" y="186473"/>
                  </a:lnTo>
                  <a:lnTo>
                    <a:pt x="272574" y="179348"/>
                  </a:lnTo>
                  <a:lnTo>
                    <a:pt x="263312" y="177421"/>
                  </a:lnTo>
                  <a:lnTo>
                    <a:pt x="254315" y="178958"/>
                  </a:lnTo>
                  <a:lnTo>
                    <a:pt x="245495" y="182805"/>
                  </a:lnTo>
                  <a:lnTo>
                    <a:pt x="235382" y="189603"/>
                  </a:lnTo>
                  <a:lnTo>
                    <a:pt x="224406" y="198369"/>
                  </a:lnTo>
                  <a:lnTo>
                    <a:pt x="212855" y="208446"/>
                  </a:lnTo>
                  <a:lnTo>
                    <a:pt x="200922" y="220808"/>
                  </a:lnTo>
                  <a:lnTo>
                    <a:pt x="188733" y="234694"/>
                  </a:lnTo>
                  <a:lnTo>
                    <a:pt x="176373" y="249596"/>
                  </a:lnTo>
                  <a:lnTo>
                    <a:pt x="166723" y="263764"/>
                  </a:lnTo>
                  <a:lnTo>
                    <a:pt x="158878" y="277442"/>
                  </a:lnTo>
                  <a:lnTo>
                    <a:pt x="152237" y="290795"/>
                  </a:lnTo>
                  <a:lnTo>
                    <a:pt x="146398" y="303930"/>
                  </a:lnTo>
                  <a:lnTo>
                    <a:pt x="141095" y="316920"/>
                  </a:lnTo>
                  <a:lnTo>
                    <a:pt x="136148" y="329813"/>
                  </a:lnTo>
                  <a:lnTo>
                    <a:pt x="130028" y="341231"/>
                  </a:lnTo>
                  <a:lnTo>
                    <a:pt x="123126" y="351664"/>
                  </a:lnTo>
                  <a:lnTo>
                    <a:pt x="115702" y="361443"/>
                  </a:lnTo>
                  <a:lnTo>
                    <a:pt x="109342" y="375017"/>
                  </a:lnTo>
                  <a:lnTo>
                    <a:pt x="103690" y="391123"/>
                  </a:lnTo>
                  <a:lnTo>
                    <a:pt x="98512" y="408915"/>
                  </a:lnTo>
                  <a:lnTo>
                    <a:pt x="95060" y="426421"/>
                  </a:lnTo>
                  <a:lnTo>
                    <a:pt x="92758" y="443736"/>
                  </a:lnTo>
                  <a:lnTo>
                    <a:pt x="91223" y="460924"/>
                  </a:lnTo>
                  <a:lnTo>
                    <a:pt x="91612" y="478027"/>
                  </a:lnTo>
                  <a:lnTo>
                    <a:pt x="93281" y="495074"/>
                  </a:lnTo>
                  <a:lnTo>
                    <a:pt x="126255" y="546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435976" y="5283200"/>
              <a:ext cx="314330" cy="576089"/>
            </a:xfrm>
            <a:custGeom>
              <a:avLst/>
              <a:gdLst/>
              <a:ahLst/>
              <a:cxnLst/>
              <a:rect l="0" t="0" r="0" b="0"/>
              <a:pathLst>
                <a:path w="314330" h="576089">
                  <a:moveTo>
                    <a:pt x="113924" y="0"/>
                  </a:moveTo>
                  <a:lnTo>
                    <a:pt x="100439" y="26968"/>
                  </a:lnTo>
                  <a:lnTo>
                    <a:pt x="93645" y="37734"/>
                  </a:lnTo>
                  <a:lnTo>
                    <a:pt x="86293" y="47733"/>
                  </a:lnTo>
                  <a:lnTo>
                    <a:pt x="78570" y="57222"/>
                  </a:lnTo>
                  <a:lnTo>
                    <a:pt x="72010" y="67781"/>
                  </a:lnTo>
                  <a:lnTo>
                    <a:pt x="66226" y="79054"/>
                  </a:lnTo>
                  <a:lnTo>
                    <a:pt x="60959" y="90802"/>
                  </a:lnTo>
                  <a:lnTo>
                    <a:pt x="56036" y="102868"/>
                  </a:lnTo>
                  <a:lnTo>
                    <a:pt x="51343" y="115145"/>
                  </a:lnTo>
                  <a:lnTo>
                    <a:pt x="42365" y="140075"/>
                  </a:lnTo>
                  <a:lnTo>
                    <a:pt x="33672" y="165267"/>
                  </a:lnTo>
                  <a:lnTo>
                    <a:pt x="27967" y="177911"/>
                  </a:lnTo>
                  <a:lnTo>
                    <a:pt x="21342" y="190574"/>
                  </a:lnTo>
                  <a:lnTo>
                    <a:pt x="14102" y="203249"/>
                  </a:lnTo>
                  <a:lnTo>
                    <a:pt x="9276" y="218755"/>
                  </a:lnTo>
                  <a:lnTo>
                    <a:pt x="6059" y="236147"/>
                  </a:lnTo>
                  <a:lnTo>
                    <a:pt x="3914" y="254798"/>
                  </a:lnTo>
                  <a:lnTo>
                    <a:pt x="2483" y="274287"/>
                  </a:lnTo>
                  <a:lnTo>
                    <a:pt x="1530" y="294336"/>
                  </a:lnTo>
                  <a:lnTo>
                    <a:pt x="471" y="336838"/>
                  </a:lnTo>
                  <a:lnTo>
                    <a:pt x="0" y="383950"/>
                  </a:lnTo>
                  <a:lnTo>
                    <a:pt x="2697" y="405544"/>
                  </a:lnTo>
                  <a:lnTo>
                    <a:pt x="7317" y="425585"/>
                  </a:lnTo>
                  <a:lnTo>
                    <a:pt x="13219" y="444590"/>
                  </a:lnTo>
                  <a:lnTo>
                    <a:pt x="19976" y="461493"/>
                  </a:lnTo>
                  <a:lnTo>
                    <a:pt x="27303" y="476995"/>
                  </a:lnTo>
                  <a:lnTo>
                    <a:pt x="35010" y="491563"/>
                  </a:lnTo>
                  <a:lnTo>
                    <a:pt x="42970" y="505509"/>
                  </a:lnTo>
                  <a:lnTo>
                    <a:pt x="51099" y="519039"/>
                  </a:lnTo>
                  <a:lnTo>
                    <a:pt x="59340" y="532293"/>
                  </a:lnTo>
                  <a:lnTo>
                    <a:pt x="69068" y="542539"/>
                  </a:lnTo>
                  <a:lnTo>
                    <a:pt x="79787" y="550781"/>
                  </a:lnTo>
                  <a:lnTo>
                    <a:pt x="91166" y="557688"/>
                  </a:lnTo>
                  <a:lnTo>
                    <a:pt x="102985" y="563703"/>
                  </a:lnTo>
                  <a:lnTo>
                    <a:pt x="115098" y="569124"/>
                  </a:lnTo>
                  <a:lnTo>
                    <a:pt x="127406" y="574149"/>
                  </a:lnTo>
                  <a:lnTo>
                    <a:pt x="139846" y="576088"/>
                  </a:lnTo>
                  <a:lnTo>
                    <a:pt x="152372" y="575970"/>
                  </a:lnTo>
                  <a:lnTo>
                    <a:pt x="164956" y="574480"/>
                  </a:lnTo>
                  <a:lnTo>
                    <a:pt x="177578" y="569253"/>
                  </a:lnTo>
                  <a:lnTo>
                    <a:pt x="190227" y="561535"/>
                  </a:lnTo>
                  <a:lnTo>
                    <a:pt x="202892" y="552156"/>
                  </a:lnTo>
                  <a:lnTo>
                    <a:pt x="215569" y="538848"/>
                  </a:lnTo>
                  <a:lnTo>
                    <a:pt x="228254" y="522921"/>
                  </a:lnTo>
                  <a:lnTo>
                    <a:pt x="240944" y="505247"/>
                  </a:lnTo>
                  <a:lnTo>
                    <a:pt x="252226" y="486409"/>
                  </a:lnTo>
                  <a:lnTo>
                    <a:pt x="262570" y="466795"/>
                  </a:lnTo>
                  <a:lnTo>
                    <a:pt x="272287" y="446663"/>
                  </a:lnTo>
                  <a:lnTo>
                    <a:pt x="280177" y="429009"/>
                  </a:lnTo>
                  <a:lnTo>
                    <a:pt x="286848" y="413005"/>
                  </a:lnTo>
                  <a:lnTo>
                    <a:pt x="292707" y="398103"/>
                  </a:lnTo>
                  <a:lnTo>
                    <a:pt x="298024" y="381113"/>
                  </a:lnTo>
                  <a:lnTo>
                    <a:pt x="302979" y="362731"/>
                  </a:lnTo>
                  <a:lnTo>
                    <a:pt x="307694" y="343420"/>
                  </a:lnTo>
                  <a:lnTo>
                    <a:pt x="310837" y="323491"/>
                  </a:lnTo>
                  <a:lnTo>
                    <a:pt x="312933" y="303150"/>
                  </a:lnTo>
                  <a:lnTo>
                    <a:pt x="314329" y="282533"/>
                  </a:lnTo>
                  <a:lnTo>
                    <a:pt x="313850" y="264555"/>
                  </a:lnTo>
                  <a:lnTo>
                    <a:pt x="312119" y="248336"/>
                  </a:lnTo>
                  <a:lnTo>
                    <a:pt x="309554" y="233291"/>
                  </a:lnTo>
                  <a:lnTo>
                    <a:pt x="306433" y="217616"/>
                  </a:lnTo>
                  <a:lnTo>
                    <a:pt x="299202" y="185148"/>
                  </a:lnTo>
                  <a:lnTo>
                    <a:pt x="287197" y="135135"/>
                  </a:lnTo>
                  <a:lnTo>
                    <a:pt x="280239" y="119723"/>
                  </a:lnTo>
                  <a:lnTo>
                    <a:pt x="271367" y="105215"/>
                  </a:lnTo>
                  <a:lnTo>
                    <a:pt x="261220" y="91310"/>
                  </a:lnTo>
                  <a:lnTo>
                    <a:pt x="250221" y="79218"/>
                  </a:lnTo>
                  <a:lnTo>
                    <a:pt x="238655" y="68334"/>
                  </a:lnTo>
                  <a:lnTo>
                    <a:pt x="226711" y="58256"/>
                  </a:lnTo>
                  <a:lnTo>
                    <a:pt x="214515" y="48715"/>
                  </a:lnTo>
                  <a:lnTo>
                    <a:pt x="202151" y="39532"/>
                  </a:lnTo>
                  <a:lnTo>
                    <a:pt x="189675" y="30588"/>
                  </a:lnTo>
                  <a:lnTo>
                    <a:pt x="177125" y="26036"/>
                  </a:lnTo>
                  <a:lnTo>
                    <a:pt x="164524" y="24413"/>
                  </a:lnTo>
                  <a:lnTo>
                    <a:pt x="151891" y="24742"/>
                  </a:lnTo>
                  <a:lnTo>
                    <a:pt x="137824" y="27783"/>
                  </a:lnTo>
                  <a:lnTo>
                    <a:pt x="122802" y="32633"/>
                  </a:lnTo>
                  <a:lnTo>
                    <a:pt x="107142" y="38689"/>
                  </a:lnTo>
                  <a:lnTo>
                    <a:pt x="95292" y="46959"/>
                  </a:lnTo>
                  <a:lnTo>
                    <a:pt x="85980" y="56706"/>
                  </a:lnTo>
                  <a:lnTo>
                    <a:pt x="50424" y="101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944928" y="5156200"/>
              <a:ext cx="391628" cy="687959"/>
            </a:xfrm>
            <a:custGeom>
              <a:avLst/>
              <a:gdLst/>
              <a:ahLst/>
              <a:cxnLst/>
              <a:rect l="0" t="0" r="0" b="0"/>
              <a:pathLst>
                <a:path w="391628" h="687959">
                  <a:moveTo>
                    <a:pt x="112972" y="0"/>
                  </a:moveTo>
                  <a:lnTo>
                    <a:pt x="99487" y="33709"/>
                  </a:lnTo>
                  <a:lnTo>
                    <a:pt x="92693" y="46462"/>
                  </a:lnTo>
                  <a:lnTo>
                    <a:pt x="85342" y="57786"/>
                  </a:lnTo>
                  <a:lnTo>
                    <a:pt x="77618" y="68157"/>
                  </a:lnTo>
                  <a:lnTo>
                    <a:pt x="69647" y="82127"/>
                  </a:lnTo>
                  <a:lnTo>
                    <a:pt x="61511" y="98495"/>
                  </a:lnTo>
                  <a:lnTo>
                    <a:pt x="53264" y="116463"/>
                  </a:lnTo>
                  <a:lnTo>
                    <a:pt x="46355" y="132676"/>
                  </a:lnTo>
                  <a:lnTo>
                    <a:pt x="40339" y="147717"/>
                  </a:lnTo>
                  <a:lnTo>
                    <a:pt x="13801" y="215758"/>
                  </a:lnTo>
                  <a:lnTo>
                    <a:pt x="8758" y="236972"/>
                  </a:lnTo>
                  <a:lnTo>
                    <a:pt x="5396" y="259581"/>
                  </a:lnTo>
                  <a:lnTo>
                    <a:pt x="3154" y="283121"/>
                  </a:lnTo>
                  <a:lnTo>
                    <a:pt x="1660" y="307280"/>
                  </a:lnTo>
                  <a:lnTo>
                    <a:pt x="0" y="356702"/>
                  </a:lnTo>
                  <a:lnTo>
                    <a:pt x="968" y="377501"/>
                  </a:lnTo>
                  <a:lnTo>
                    <a:pt x="3025" y="395601"/>
                  </a:lnTo>
                  <a:lnTo>
                    <a:pt x="5807" y="411900"/>
                  </a:lnTo>
                  <a:lnTo>
                    <a:pt x="9073" y="427000"/>
                  </a:lnTo>
                  <a:lnTo>
                    <a:pt x="12661" y="441300"/>
                  </a:lnTo>
                  <a:lnTo>
                    <a:pt x="16465" y="455067"/>
                  </a:lnTo>
                  <a:lnTo>
                    <a:pt x="24454" y="481651"/>
                  </a:lnTo>
                  <a:lnTo>
                    <a:pt x="28560" y="494667"/>
                  </a:lnTo>
                  <a:lnTo>
                    <a:pt x="34119" y="507578"/>
                  </a:lnTo>
                  <a:lnTo>
                    <a:pt x="40648" y="520419"/>
                  </a:lnTo>
                  <a:lnTo>
                    <a:pt x="47822" y="533212"/>
                  </a:lnTo>
                  <a:lnTo>
                    <a:pt x="54017" y="545975"/>
                  </a:lnTo>
                  <a:lnTo>
                    <a:pt x="59557" y="558717"/>
                  </a:lnTo>
                  <a:lnTo>
                    <a:pt x="64662" y="571444"/>
                  </a:lnTo>
                  <a:lnTo>
                    <a:pt x="72298" y="584163"/>
                  </a:lnTo>
                  <a:lnTo>
                    <a:pt x="81623" y="596875"/>
                  </a:lnTo>
                  <a:lnTo>
                    <a:pt x="92073" y="609583"/>
                  </a:lnTo>
                  <a:lnTo>
                    <a:pt x="114972" y="638755"/>
                  </a:lnTo>
                  <a:lnTo>
                    <a:pt x="127005" y="654437"/>
                  </a:lnTo>
                  <a:lnTo>
                    <a:pt x="140672" y="666302"/>
                  </a:lnTo>
                  <a:lnTo>
                    <a:pt x="155427" y="675623"/>
                  </a:lnTo>
                  <a:lnTo>
                    <a:pt x="170908" y="683249"/>
                  </a:lnTo>
                  <a:lnTo>
                    <a:pt x="188285" y="686921"/>
                  </a:lnTo>
                  <a:lnTo>
                    <a:pt x="206925" y="687958"/>
                  </a:lnTo>
                  <a:lnTo>
                    <a:pt x="226407" y="687239"/>
                  </a:lnTo>
                  <a:lnTo>
                    <a:pt x="242217" y="683937"/>
                  </a:lnTo>
                  <a:lnTo>
                    <a:pt x="255580" y="678913"/>
                  </a:lnTo>
                  <a:lnTo>
                    <a:pt x="267311" y="672742"/>
                  </a:lnTo>
                  <a:lnTo>
                    <a:pt x="277953" y="665806"/>
                  </a:lnTo>
                  <a:lnTo>
                    <a:pt x="287870" y="658359"/>
                  </a:lnTo>
                  <a:lnTo>
                    <a:pt x="297304" y="650573"/>
                  </a:lnTo>
                  <a:lnTo>
                    <a:pt x="305004" y="641148"/>
                  </a:lnTo>
                  <a:lnTo>
                    <a:pt x="311549" y="630632"/>
                  </a:lnTo>
                  <a:lnTo>
                    <a:pt x="317323" y="619388"/>
                  </a:lnTo>
                  <a:lnTo>
                    <a:pt x="322584" y="607658"/>
                  </a:lnTo>
                  <a:lnTo>
                    <a:pt x="327502" y="595605"/>
                  </a:lnTo>
                  <a:lnTo>
                    <a:pt x="332192" y="583337"/>
                  </a:lnTo>
                  <a:lnTo>
                    <a:pt x="341166" y="558416"/>
                  </a:lnTo>
                  <a:lnTo>
                    <a:pt x="371181" y="469877"/>
                  </a:lnTo>
                  <a:lnTo>
                    <a:pt x="375422" y="455773"/>
                  </a:lnTo>
                  <a:lnTo>
                    <a:pt x="383898" y="425051"/>
                  </a:lnTo>
                  <a:lnTo>
                    <a:pt x="386723" y="408956"/>
                  </a:lnTo>
                  <a:lnTo>
                    <a:pt x="388605" y="392582"/>
                  </a:lnTo>
                  <a:lnTo>
                    <a:pt x="389861" y="376021"/>
                  </a:lnTo>
                  <a:lnTo>
                    <a:pt x="390698" y="355103"/>
                  </a:lnTo>
                  <a:lnTo>
                    <a:pt x="391627" y="305520"/>
                  </a:lnTo>
                  <a:lnTo>
                    <a:pt x="390464" y="279880"/>
                  </a:lnTo>
                  <a:lnTo>
                    <a:pt x="388278" y="254320"/>
                  </a:lnTo>
                  <a:lnTo>
                    <a:pt x="385409" y="228813"/>
                  </a:lnTo>
                  <a:lnTo>
                    <a:pt x="382086" y="207575"/>
                  </a:lnTo>
                  <a:lnTo>
                    <a:pt x="378459" y="189183"/>
                  </a:lnTo>
                  <a:lnTo>
                    <a:pt x="374630" y="172689"/>
                  </a:lnTo>
                  <a:lnTo>
                    <a:pt x="369255" y="154637"/>
                  </a:lnTo>
                  <a:lnTo>
                    <a:pt x="362849" y="135546"/>
                  </a:lnTo>
                  <a:lnTo>
                    <a:pt x="355757" y="115764"/>
                  </a:lnTo>
                  <a:lnTo>
                    <a:pt x="348206" y="99754"/>
                  </a:lnTo>
                  <a:lnTo>
                    <a:pt x="340350" y="86258"/>
                  </a:lnTo>
                  <a:lnTo>
                    <a:pt x="332290" y="74438"/>
                  </a:lnTo>
                  <a:lnTo>
                    <a:pt x="322684" y="62326"/>
                  </a:lnTo>
                  <a:lnTo>
                    <a:pt x="312046" y="50017"/>
                  </a:lnTo>
                  <a:lnTo>
                    <a:pt x="300721" y="37578"/>
                  </a:lnTo>
                  <a:lnTo>
                    <a:pt x="287527" y="27874"/>
                  </a:lnTo>
                  <a:lnTo>
                    <a:pt x="273087" y="19994"/>
                  </a:lnTo>
                  <a:lnTo>
                    <a:pt x="257815" y="13329"/>
                  </a:lnTo>
                  <a:lnTo>
                    <a:pt x="240578" y="10297"/>
                  </a:lnTo>
                  <a:lnTo>
                    <a:pt x="222032" y="9687"/>
                  </a:lnTo>
                  <a:lnTo>
                    <a:pt x="202611" y="10691"/>
                  </a:lnTo>
                  <a:lnTo>
                    <a:pt x="182609" y="14183"/>
                  </a:lnTo>
                  <a:lnTo>
                    <a:pt x="162219" y="19333"/>
                  </a:lnTo>
                  <a:lnTo>
                    <a:pt x="141570" y="25588"/>
                  </a:lnTo>
                  <a:lnTo>
                    <a:pt x="124982" y="32581"/>
                  </a:lnTo>
                  <a:lnTo>
                    <a:pt x="111100" y="40065"/>
                  </a:lnTo>
                  <a:lnTo>
                    <a:pt x="99024" y="47876"/>
                  </a:lnTo>
                  <a:lnTo>
                    <a:pt x="86740" y="54495"/>
                  </a:lnTo>
                  <a:lnTo>
                    <a:pt x="74317" y="60319"/>
                  </a:lnTo>
                  <a:lnTo>
                    <a:pt x="36772" y="76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527800" y="5016500"/>
            <a:ext cx="1270001" cy="736697"/>
            <a:chOff x="6527800" y="5016500"/>
            <a:chExt cx="1270001" cy="736697"/>
          </a:xfrm>
        </p:grpSpPr>
        <p:sp>
          <p:nvSpPr>
            <p:cNvPr id="42" name="Freeform 41"/>
            <p:cNvSpPr/>
            <p:nvPr/>
          </p:nvSpPr>
          <p:spPr>
            <a:xfrm>
              <a:off x="6609077" y="5016500"/>
              <a:ext cx="363224" cy="469901"/>
            </a:xfrm>
            <a:custGeom>
              <a:avLst/>
              <a:gdLst/>
              <a:ahLst/>
              <a:cxnLst/>
              <a:rect l="0" t="0" r="0" b="0"/>
              <a:pathLst>
                <a:path w="363224" h="469901">
                  <a:moveTo>
                    <a:pt x="363223" y="0"/>
                  </a:moveTo>
                  <a:lnTo>
                    <a:pt x="327870" y="35353"/>
                  </a:lnTo>
                  <a:lnTo>
                    <a:pt x="319898" y="44735"/>
                  </a:lnTo>
                  <a:lnTo>
                    <a:pt x="311762" y="55223"/>
                  </a:lnTo>
                  <a:lnTo>
                    <a:pt x="303515" y="66449"/>
                  </a:lnTo>
                  <a:lnTo>
                    <a:pt x="293784" y="78166"/>
                  </a:lnTo>
                  <a:lnTo>
                    <a:pt x="283064" y="90210"/>
                  </a:lnTo>
                  <a:lnTo>
                    <a:pt x="259863" y="114882"/>
                  </a:lnTo>
                  <a:lnTo>
                    <a:pt x="235440" y="139958"/>
                  </a:lnTo>
                  <a:lnTo>
                    <a:pt x="223002" y="151161"/>
                  </a:lnTo>
                  <a:lnTo>
                    <a:pt x="210475" y="161452"/>
                  </a:lnTo>
                  <a:lnTo>
                    <a:pt x="197891" y="171134"/>
                  </a:lnTo>
                  <a:lnTo>
                    <a:pt x="185268" y="181823"/>
                  </a:lnTo>
                  <a:lnTo>
                    <a:pt x="172620" y="193182"/>
                  </a:lnTo>
                  <a:lnTo>
                    <a:pt x="159954" y="204987"/>
                  </a:lnTo>
                  <a:lnTo>
                    <a:pt x="148688" y="218502"/>
                  </a:lnTo>
                  <a:lnTo>
                    <a:pt x="138355" y="233157"/>
                  </a:lnTo>
                  <a:lnTo>
                    <a:pt x="128644" y="248571"/>
                  </a:lnTo>
                  <a:lnTo>
                    <a:pt x="117937" y="261670"/>
                  </a:lnTo>
                  <a:lnTo>
                    <a:pt x="106565" y="273224"/>
                  </a:lnTo>
                  <a:lnTo>
                    <a:pt x="94751" y="283749"/>
                  </a:lnTo>
                  <a:lnTo>
                    <a:pt x="84053" y="294999"/>
                  </a:lnTo>
                  <a:lnTo>
                    <a:pt x="74098" y="306733"/>
                  </a:lnTo>
                  <a:lnTo>
                    <a:pt x="64640" y="318788"/>
                  </a:lnTo>
                  <a:lnTo>
                    <a:pt x="55512" y="329648"/>
                  </a:lnTo>
                  <a:lnTo>
                    <a:pt x="46605" y="339709"/>
                  </a:lnTo>
                  <a:lnTo>
                    <a:pt x="37844" y="349239"/>
                  </a:lnTo>
                  <a:lnTo>
                    <a:pt x="27770" y="358415"/>
                  </a:lnTo>
                  <a:lnTo>
                    <a:pt x="16821" y="367354"/>
                  </a:lnTo>
                  <a:lnTo>
                    <a:pt x="5288" y="376136"/>
                  </a:lnTo>
                  <a:lnTo>
                    <a:pt x="422" y="384813"/>
                  </a:lnTo>
                  <a:lnTo>
                    <a:pt x="0" y="393419"/>
                  </a:lnTo>
                  <a:lnTo>
                    <a:pt x="2541" y="401980"/>
                  </a:lnTo>
                  <a:lnTo>
                    <a:pt x="8468" y="409097"/>
                  </a:lnTo>
                  <a:lnTo>
                    <a:pt x="16653" y="415253"/>
                  </a:lnTo>
                  <a:lnTo>
                    <a:pt x="26343" y="420769"/>
                  </a:lnTo>
                  <a:lnTo>
                    <a:pt x="38447" y="424446"/>
                  </a:lnTo>
                  <a:lnTo>
                    <a:pt x="52162" y="426897"/>
                  </a:lnTo>
                  <a:lnTo>
                    <a:pt x="66948" y="428531"/>
                  </a:lnTo>
                  <a:lnTo>
                    <a:pt x="81040" y="431032"/>
                  </a:lnTo>
                  <a:lnTo>
                    <a:pt x="94668" y="434110"/>
                  </a:lnTo>
                  <a:lnTo>
                    <a:pt x="186374" y="457403"/>
                  </a:lnTo>
                  <a:lnTo>
                    <a:pt x="261623" y="469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527800" y="5677532"/>
              <a:ext cx="330201" cy="19385"/>
            </a:xfrm>
            <a:custGeom>
              <a:avLst/>
              <a:gdLst/>
              <a:ahLst/>
              <a:cxnLst/>
              <a:rect l="0" t="0" r="0" b="0"/>
              <a:pathLst>
                <a:path w="330201" h="19385">
                  <a:moveTo>
                    <a:pt x="0" y="12068"/>
                  </a:moveTo>
                  <a:lnTo>
                    <a:pt x="20225" y="18810"/>
                  </a:lnTo>
                  <a:lnTo>
                    <a:pt x="33239" y="19384"/>
                  </a:lnTo>
                  <a:lnTo>
                    <a:pt x="48970" y="18357"/>
                  </a:lnTo>
                  <a:lnTo>
                    <a:pt x="66513" y="16260"/>
                  </a:lnTo>
                  <a:lnTo>
                    <a:pt x="85264" y="13452"/>
                  </a:lnTo>
                  <a:lnTo>
                    <a:pt x="124914" y="6568"/>
                  </a:lnTo>
                  <a:lnTo>
                    <a:pt x="145364" y="4168"/>
                  </a:lnTo>
                  <a:lnTo>
                    <a:pt x="166054" y="2568"/>
                  </a:lnTo>
                  <a:lnTo>
                    <a:pt x="186902" y="1501"/>
                  </a:lnTo>
                  <a:lnTo>
                    <a:pt x="225119" y="316"/>
                  </a:lnTo>
                  <a:lnTo>
                    <a:pt x="243213" y="0"/>
                  </a:lnTo>
                  <a:lnTo>
                    <a:pt x="259508" y="1200"/>
                  </a:lnTo>
                  <a:lnTo>
                    <a:pt x="330200" y="120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226300" y="5224505"/>
              <a:ext cx="571501" cy="528692"/>
            </a:xfrm>
            <a:custGeom>
              <a:avLst/>
              <a:gdLst/>
              <a:ahLst/>
              <a:cxnLst/>
              <a:rect l="0" t="0" r="0" b="0"/>
              <a:pathLst>
                <a:path w="571501" h="528692">
                  <a:moveTo>
                    <a:pt x="0" y="287295"/>
                  </a:moveTo>
                  <a:lnTo>
                    <a:pt x="20225" y="294037"/>
                  </a:lnTo>
                  <a:lnTo>
                    <a:pt x="31828" y="296023"/>
                  </a:lnTo>
                  <a:lnTo>
                    <a:pt x="45208" y="297347"/>
                  </a:lnTo>
                  <a:lnTo>
                    <a:pt x="59772" y="298229"/>
                  </a:lnTo>
                  <a:lnTo>
                    <a:pt x="91006" y="299210"/>
                  </a:lnTo>
                  <a:lnTo>
                    <a:pt x="182571" y="299891"/>
                  </a:lnTo>
                  <a:lnTo>
                    <a:pt x="277188" y="299981"/>
                  </a:lnTo>
                  <a:lnTo>
                    <a:pt x="297681" y="298574"/>
                  </a:lnTo>
                  <a:lnTo>
                    <a:pt x="318398" y="296226"/>
                  </a:lnTo>
                  <a:lnTo>
                    <a:pt x="339265" y="293248"/>
                  </a:lnTo>
                  <a:lnTo>
                    <a:pt x="357410" y="288442"/>
                  </a:lnTo>
                  <a:lnTo>
                    <a:pt x="373740" y="282415"/>
                  </a:lnTo>
                  <a:lnTo>
                    <a:pt x="388859" y="275575"/>
                  </a:lnTo>
                  <a:lnTo>
                    <a:pt x="400351" y="265370"/>
                  </a:lnTo>
                  <a:lnTo>
                    <a:pt x="409423" y="252923"/>
                  </a:lnTo>
                  <a:lnTo>
                    <a:pt x="416882" y="238980"/>
                  </a:lnTo>
                  <a:lnTo>
                    <a:pt x="420444" y="222629"/>
                  </a:lnTo>
                  <a:lnTo>
                    <a:pt x="421406" y="204673"/>
                  </a:lnTo>
                  <a:lnTo>
                    <a:pt x="420637" y="185647"/>
                  </a:lnTo>
                  <a:lnTo>
                    <a:pt x="418713" y="168730"/>
                  </a:lnTo>
                  <a:lnTo>
                    <a:pt x="416021" y="153218"/>
                  </a:lnTo>
                  <a:lnTo>
                    <a:pt x="412813" y="138643"/>
                  </a:lnTo>
                  <a:lnTo>
                    <a:pt x="407853" y="124694"/>
                  </a:lnTo>
                  <a:lnTo>
                    <a:pt x="401725" y="111161"/>
                  </a:lnTo>
                  <a:lnTo>
                    <a:pt x="394816" y="97905"/>
                  </a:lnTo>
                  <a:lnTo>
                    <a:pt x="387388" y="86246"/>
                  </a:lnTo>
                  <a:lnTo>
                    <a:pt x="379614" y="75651"/>
                  </a:lnTo>
                  <a:lnTo>
                    <a:pt x="371609" y="65766"/>
                  </a:lnTo>
                  <a:lnTo>
                    <a:pt x="363451" y="56353"/>
                  </a:lnTo>
                  <a:lnTo>
                    <a:pt x="355189" y="47256"/>
                  </a:lnTo>
                  <a:lnTo>
                    <a:pt x="346859" y="38369"/>
                  </a:lnTo>
                  <a:lnTo>
                    <a:pt x="337073" y="29622"/>
                  </a:lnTo>
                  <a:lnTo>
                    <a:pt x="326314" y="20968"/>
                  </a:lnTo>
                  <a:lnTo>
                    <a:pt x="314910" y="12377"/>
                  </a:lnTo>
                  <a:lnTo>
                    <a:pt x="301662" y="6650"/>
                  </a:lnTo>
                  <a:lnTo>
                    <a:pt x="287185" y="2831"/>
                  </a:lnTo>
                  <a:lnTo>
                    <a:pt x="271890" y="286"/>
                  </a:lnTo>
                  <a:lnTo>
                    <a:pt x="254637" y="0"/>
                  </a:lnTo>
                  <a:lnTo>
                    <a:pt x="236080" y="1220"/>
                  </a:lnTo>
                  <a:lnTo>
                    <a:pt x="216653" y="3445"/>
                  </a:lnTo>
                  <a:lnTo>
                    <a:pt x="199469" y="9161"/>
                  </a:lnTo>
                  <a:lnTo>
                    <a:pt x="183779" y="17206"/>
                  </a:lnTo>
                  <a:lnTo>
                    <a:pt x="169086" y="26802"/>
                  </a:lnTo>
                  <a:lnTo>
                    <a:pt x="156468" y="36022"/>
                  </a:lnTo>
                  <a:lnTo>
                    <a:pt x="145234" y="44991"/>
                  </a:lnTo>
                  <a:lnTo>
                    <a:pt x="134923" y="53792"/>
                  </a:lnTo>
                  <a:lnTo>
                    <a:pt x="126638" y="63893"/>
                  </a:lnTo>
                  <a:lnTo>
                    <a:pt x="119702" y="74860"/>
                  </a:lnTo>
                  <a:lnTo>
                    <a:pt x="113668" y="86405"/>
                  </a:lnTo>
                  <a:lnTo>
                    <a:pt x="106823" y="96924"/>
                  </a:lnTo>
                  <a:lnTo>
                    <a:pt x="99438" y="106758"/>
                  </a:lnTo>
                  <a:lnTo>
                    <a:pt x="91692" y="116137"/>
                  </a:lnTo>
                  <a:lnTo>
                    <a:pt x="83705" y="126623"/>
                  </a:lnTo>
                  <a:lnTo>
                    <a:pt x="75558" y="137847"/>
                  </a:lnTo>
                  <a:lnTo>
                    <a:pt x="67305" y="149563"/>
                  </a:lnTo>
                  <a:lnTo>
                    <a:pt x="60393" y="163018"/>
                  </a:lnTo>
                  <a:lnTo>
                    <a:pt x="54373" y="177632"/>
                  </a:lnTo>
                  <a:lnTo>
                    <a:pt x="30104" y="248133"/>
                  </a:lnTo>
                  <a:lnTo>
                    <a:pt x="21375" y="274122"/>
                  </a:lnTo>
                  <a:lnTo>
                    <a:pt x="17072" y="291213"/>
                  </a:lnTo>
                  <a:lnTo>
                    <a:pt x="12793" y="311074"/>
                  </a:lnTo>
                  <a:lnTo>
                    <a:pt x="8528" y="332780"/>
                  </a:lnTo>
                  <a:lnTo>
                    <a:pt x="7097" y="354307"/>
                  </a:lnTo>
                  <a:lnTo>
                    <a:pt x="7553" y="375714"/>
                  </a:lnTo>
                  <a:lnTo>
                    <a:pt x="9269" y="397041"/>
                  </a:lnTo>
                  <a:lnTo>
                    <a:pt x="13234" y="415492"/>
                  </a:lnTo>
                  <a:lnTo>
                    <a:pt x="18701" y="432026"/>
                  </a:lnTo>
                  <a:lnTo>
                    <a:pt x="25167" y="447282"/>
                  </a:lnTo>
                  <a:lnTo>
                    <a:pt x="33711" y="461687"/>
                  </a:lnTo>
                  <a:lnTo>
                    <a:pt x="43640" y="475523"/>
                  </a:lnTo>
                  <a:lnTo>
                    <a:pt x="54494" y="488980"/>
                  </a:lnTo>
                  <a:lnTo>
                    <a:pt x="67374" y="500774"/>
                  </a:lnTo>
                  <a:lnTo>
                    <a:pt x="81604" y="511458"/>
                  </a:lnTo>
                  <a:lnTo>
                    <a:pt x="96736" y="521404"/>
                  </a:lnTo>
                  <a:lnTo>
                    <a:pt x="113879" y="526623"/>
                  </a:lnTo>
                  <a:lnTo>
                    <a:pt x="132364" y="528691"/>
                  </a:lnTo>
                  <a:lnTo>
                    <a:pt x="219467" y="528613"/>
                  </a:lnTo>
                  <a:lnTo>
                    <a:pt x="240856" y="527196"/>
                  </a:lnTo>
                  <a:lnTo>
                    <a:pt x="260760" y="524840"/>
                  </a:lnTo>
                  <a:lnTo>
                    <a:pt x="279673" y="521858"/>
                  </a:lnTo>
                  <a:lnTo>
                    <a:pt x="296515" y="518459"/>
                  </a:lnTo>
                  <a:lnTo>
                    <a:pt x="311977" y="514782"/>
                  </a:lnTo>
                  <a:lnTo>
                    <a:pt x="326518" y="510920"/>
                  </a:lnTo>
                  <a:lnTo>
                    <a:pt x="361489" y="502865"/>
                  </a:lnTo>
                  <a:lnTo>
                    <a:pt x="380693" y="498741"/>
                  </a:lnTo>
                  <a:lnTo>
                    <a:pt x="397728" y="494581"/>
                  </a:lnTo>
                  <a:lnTo>
                    <a:pt x="413318" y="490397"/>
                  </a:lnTo>
                  <a:lnTo>
                    <a:pt x="443341" y="481984"/>
                  </a:lnTo>
                  <a:lnTo>
                    <a:pt x="475499" y="473542"/>
                  </a:lnTo>
                  <a:lnTo>
                    <a:pt x="490566" y="469315"/>
                  </a:lnTo>
                  <a:lnTo>
                    <a:pt x="504844" y="465086"/>
                  </a:lnTo>
                  <a:lnTo>
                    <a:pt x="571500" y="4523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013700" y="5080000"/>
            <a:ext cx="1713720" cy="622301"/>
            <a:chOff x="8013700" y="5080000"/>
            <a:chExt cx="1713720" cy="622301"/>
          </a:xfrm>
        </p:grpSpPr>
        <p:sp>
          <p:nvSpPr>
            <p:cNvPr id="46" name="Freeform 45"/>
            <p:cNvSpPr/>
            <p:nvPr/>
          </p:nvSpPr>
          <p:spPr>
            <a:xfrm>
              <a:off x="8080056" y="5092700"/>
              <a:ext cx="301945" cy="431801"/>
            </a:xfrm>
            <a:custGeom>
              <a:avLst/>
              <a:gdLst/>
              <a:ahLst/>
              <a:cxnLst/>
              <a:rect l="0" t="0" r="0" b="0"/>
              <a:pathLst>
                <a:path w="301945" h="431801">
                  <a:moveTo>
                    <a:pt x="301944" y="0"/>
                  </a:moveTo>
                  <a:lnTo>
                    <a:pt x="288459" y="13484"/>
                  </a:lnTo>
                  <a:lnTo>
                    <a:pt x="281665" y="21689"/>
                  </a:lnTo>
                  <a:lnTo>
                    <a:pt x="274314" y="31392"/>
                  </a:lnTo>
                  <a:lnTo>
                    <a:pt x="266591" y="42095"/>
                  </a:lnTo>
                  <a:lnTo>
                    <a:pt x="258619" y="54874"/>
                  </a:lnTo>
                  <a:lnTo>
                    <a:pt x="250483" y="69038"/>
                  </a:lnTo>
                  <a:lnTo>
                    <a:pt x="242236" y="84125"/>
                  </a:lnTo>
                  <a:lnTo>
                    <a:pt x="232505" y="99828"/>
                  </a:lnTo>
                  <a:lnTo>
                    <a:pt x="221785" y="115941"/>
                  </a:lnTo>
                  <a:lnTo>
                    <a:pt x="210405" y="132327"/>
                  </a:lnTo>
                  <a:lnTo>
                    <a:pt x="198584" y="147485"/>
                  </a:lnTo>
                  <a:lnTo>
                    <a:pt x="186471" y="161823"/>
                  </a:lnTo>
                  <a:lnTo>
                    <a:pt x="174161" y="175615"/>
                  </a:lnTo>
                  <a:lnTo>
                    <a:pt x="163133" y="189043"/>
                  </a:lnTo>
                  <a:lnTo>
                    <a:pt x="152959" y="202229"/>
                  </a:lnTo>
                  <a:lnTo>
                    <a:pt x="143354" y="215252"/>
                  </a:lnTo>
                  <a:lnTo>
                    <a:pt x="132717" y="226757"/>
                  </a:lnTo>
                  <a:lnTo>
                    <a:pt x="121393" y="237249"/>
                  </a:lnTo>
                  <a:lnTo>
                    <a:pt x="109610" y="247066"/>
                  </a:lnTo>
                  <a:lnTo>
                    <a:pt x="98932" y="256433"/>
                  </a:lnTo>
                  <a:lnTo>
                    <a:pt x="79542" y="274366"/>
                  </a:lnTo>
                  <a:lnTo>
                    <a:pt x="52759" y="300329"/>
                  </a:lnTo>
                  <a:lnTo>
                    <a:pt x="44099" y="310286"/>
                  </a:lnTo>
                  <a:lnTo>
                    <a:pt x="35502" y="321157"/>
                  </a:lnTo>
                  <a:lnTo>
                    <a:pt x="26949" y="332638"/>
                  </a:lnTo>
                  <a:lnTo>
                    <a:pt x="18425" y="343114"/>
                  </a:lnTo>
                  <a:lnTo>
                    <a:pt x="9920" y="352920"/>
                  </a:lnTo>
                  <a:lnTo>
                    <a:pt x="1428" y="362280"/>
                  </a:lnTo>
                  <a:lnTo>
                    <a:pt x="0" y="369931"/>
                  </a:lnTo>
                  <a:lnTo>
                    <a:pt x="3281" y="376443"/>
                  </a:lnTo>
                  <a:lnTo>
                    <a:pt x="9702" y="382195"/>
                  </a:lnTo>
                  <a:lnTo>
                    <a:pt x="18216" y="387441"/>
                  </a:lnTo>
                  <a:lnTo>
                    <a:pt x="28125" y="392349"/>
                  </a:lnTo>
                  <a:lnTo>
                    <a:pt x="38965" y="397033"/>
                  </a:lnTo>
                  <a:lnTo>
                    <a:pt x="53246" y="400155"/>
                  </a:lnTo>
                  <a:lnTo>
                    <a:pt x="69824" y="402237"/>
                  </a:lnTo>
                  <a:lnTo>
                    <a:pt x="87930" y="403624"/>
                  </a:lnTo>
                  <a:lnTo>
                    <a:pt x="105645" y="405960"/>
                  </a:lnTo>
                  <a:lnTo>
                    <a:pt x="123100" y="408929"/>
                  </a:lnTo>
                  <a:lnTo>
                    <a:pt x="140381" y="412319"/>
                  </a:lnTo>
                  <a:lnTo>
                    <a:pt x="156135" y="415990"/>
                  </a:lnTo>
                  <a:lnTo>
                    <a:pt x="170872" y="419849"/>
                  </a:lnTo>
                  <a:lnTo>
                    <a:pt x="225744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013700" y="5655021"/>
              <a:ext cx="304801" cy="47280"/>
            </a:xfrm>
            <a:custGeom>
              <a:avLst/>
              <a:gdLst/>
              <a:ahLst/>
              <a:cxnLst/>
              <a:rect l="0" t="0" r="0" b="0"/>
              <a:pathLst>
                <a:path w="304801" h="47280">
                  <a:moveTo>
                    <a:pt x="0" y="47279"/>
                  </a:moveTo>
                  <a:lnTo>
                    <a:pt x="20225" y="40536"/>
                  </a:lnTo>
                  <a:lnTo>
                    <a:pt x="31828" y="37139"/>
                  </a:lnTo>
                  <a:lnTo>
                    <a:pt x="59772" y="29602"/>
                  </a:lnTo>
                  <a:lnTo>
                    <a:pt x="75125" y="27027"/>
                  </a:lnTo>
                  <a:lnTo>
                    <a:pt x="91006" y="25311"/>
                  </a:lnTo>
                  <a:lnTo>
                    <a:pt x="107237" y="24167"/>
                  </a:lnTo>
                  <a:lnTo>
                    <a:pt x="123702" y="21993"/>
                  </a:lnTo>
                  <a:lnTo>
                    <a:pt x="140323" y="19133"/>
                  </a:lnTo>
                  <a:lnTo>
                    <a:pt x="157049" y="15815"/>
                  </a:lnTo>
                  <a:lnTo>
                    <a:pt x="172432" y="12191"/>
                  </a:lnTo>
                  <a:lnTo>
                    <a:pt x="186921" y="8365"/>
                  </a:lnTo>
                  <a:lnTo>
                    <a:pt x="200814" y="4403"/>
                  </a:lnTo>
                  <a:lnTo>
                    <a:pt x="215720" y="1762"/>
                  </a:lnTo>
                  <a:lnTo>
                    <a:pt x="231302" y="0"/>
                  </a:lnTo>
                  <a:lnTo>
                    <a:pt x="304800" y="91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585200" y="5334000"/>
              <a:ext cx="266701" cy="38101"/>
            </a:xfrm>
            <a:custGeom>
              <a:avLst/>
              <a:gdLst/>
              <a:ahLst/>
              <a:cxnLst/>
              <a:rect l="0" t="0" r="0" b="0"/>
              <a:pathLst>
                <a:path w="266701" h="38101">
                  <a:moveTo>
                    <a:pt x="0" y="38100"/>
                  </a:moveTo>
                  <a:lnTo>
                    <a:pt x="20225" y="31357"/>
                  </a:lnTo>
                  <a:lnTo>
                    <a:pt x="31828" y="27960"/>
                  </a:lnTo>
                  <a:lnTo>
                    <a:pt x="73714" y="16437"/>
                  </a:lnTo>
                  <a:lnTo>
                    <a:pt x="100495" y="8246"/>
                  </a:lnTo>
                  <a:lnTo>
                    <a:pt x="114974" y="5497"/>
                  </a:lnTo>
                  <a:lnTo>
                    <a:pt x="130271" y="3665"/>
                  </a:lnTo>
                  <a:lnTo>
                    <a:pt x="146115" y="2443"/>
                  </a:lnTo>
                  <a:lnTo>
                    <a:pt x="162321" y="1628"/>
                  </a:lnTo>
                  <a:lnTo>
                    <a:pt x="178769" y="1085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966200" y="5080000"/>
              <a:ext cx="76201" cy="558801"/>
            </a:xfrm>
            <a:custGeom>
              <a:avLst/>
              <a:gdLst/>
              <a:ahLst/>
              <a:cxnLst/>
              <a:rect l="0" t="0" r="0" b="0"/>
              <a:pathLst>
                <a:path w="76201" h="558801">
                  <a:moveTo>
                    <a:pt x="76200" y="0"/>
                  </a:moveTo>
                  <a:lnTo>
                    <a:pt x="76200" y="26968"/>
                  </a:lnTo>
                  <a:lnTo>
                    <a:pt x="73377" y="40556"/>
                  </a:lnTo>
                  <a:lnTo>
                    <a:pt x="68674" y="55259"/>
                  </a:lnTo>
                  <a:lnTo>
                    <a:pt x="62715" y="70706"/>
                  </a:lnTo>
                  <a:lnTo>
                    <a:pt x="57332" y="86648"/>
                  </a:lnTo>
                  <a:lnTo>
                    <a:pt x="52333" y="102921"/>
                  </a:lnTo>
                  <a:lnTo>
                    <a:pt x="47588" y="119414"/>
                  </a:lnTo>
                  <a:lnTo>
                    <a:pt x="44425" y="136054"/>
                  </a:lnTo>
                  <a:lnTo>
                    <a:pt x="42317" y="152791"/>
                  </a:lnTo>
                  <a:lnTo>
                    <a:pt x="40911" y="169594"/>
                  </a:lnTo>
                  <a:lnTo>
                    <a:pt x="39974" y="187851"/>
                  </a:lnTo>
                  <a:lnTo>
                    <a:pt x="38933" y="226952"/>
                  </a:lnTo>
                  <a:lnTo>
                    <a:pt x="38346" y="288632"/>
                  </a:lnTo>
                  <a:lnTo>
                    <a:pt x="36853" y="308133"/>
                  </a:lnTo>
                  <a:lnTo>
                    <a:pt x="34446" y="326777"/>
                  </a:lnTo>
                  <a:lnTo>
                    <a:pt x="31431" y="344851"/>
                  </a:lnTo>
                  <a:lnTo>
                    <a:pt x="29420" y="363956"/>
                  </a:lnTo>
                  <a:lnTo>
                    <a:pt x="28080" y="383748"/>
                  </a:lnTo>
                  <a:lnTo>
                    <a:pt x="27186" y="403999"/>
                  </a:lnTo>
                  <a:lnTo>
                    <a:pt x="25179" y="423143"/>
                  </a:lnTo>
                  <a:lnTo>
                    <a:pt x="22431" y="441551"/>
                  </a:lnTo>
                  <a:lnTo>
                    <a:pt x="19187" y="459467"/>
                  </a:lnTo>
                  <a:lnTo>
                    <a:pt x="15613" y="475644"/>
                  </a:lnTo>
                  <a:lnTo>
                    <a:pt x="11820" y="490663"/>
                  </a:lnTo>
                  <a:lnTo>
                    <a:pt x="0" y="558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9151073" y="5097495"/>
              <a:ext cx="258862" cy="495288"/>
            </a:xfrm>
            <a:custGeom>
              <a:avLst/>
              <a:gdLst/>
              <a:ahLst/>
              <a:cxnLst/>
              <a:rect l="0" t="0" r="0" b="0"/>
              <a:pathLst>
                <a:path w="258862" h="495288">
                  <a:moveTo>
                    <a:pt x="69127" y="46005"/>
                  </a:moveTo>
                  <a:lnTo>
                    <a:pt x="55642" y="72973"/>
                  </a:lnTo>
                  <a:lnTo>
                    <a:pt x="50259" y="86561"/>
                  </a:lnTo>
                  <a:lnTo>
                    <a:pt x="45260" y="101264"/>
                  </a:lnTo>
                  <a:lnTo>
                    <a:pt x="31481" y="145163"/>
                  </a:lnTo>
                  <a:lnTo>
                    <a:pt x="27096" y="158677"/>
                  </a:lnTo>
                  <a:lnTo>
                    <a:pt x="22762" y="174742"/>
                  </a:lnTo>
                  <a:lnTo>
                    <a:pt x="18461" y="192507"/>
                  </a:lnTo>
                  <a:lnTo>
                    <a:pt x="9919" y="231061"/>
                  </a:lnTo>
                  <a:lnTo>
                    <a:pt x="1420" y="271715"/>
                  </a:lnTo>
                  <a:lnTo>
                    <a:pt x="0" y="291022"/>
                  </a:lnTo>
                  <a:lnTo>
                    <a:pt x="464" y="309539"/>
                  </a:lnTo>
                  <a:lnTo>
                    <a:pt x="2185" y="327527"/>
                  </a:lnTo>
                  <a:lnTo>
                    <a:pt x="4744" y="346575"/>
                  </a:lnTo>
                  <a:lnTo>
                    <a:pt x="7860" y="366330"/>
                  </a:lnTo>
                  <a:lnTo>
                    <a:pt x="11349" y="386555"/>
                  </a:lnTo>
                  <a:lnTo>
                    <a:pt x="16497" y="404271"/>
                  </a:lnTo>
                  <a:lnTo>
                    <a:pt x="22751" y="420315"/>
                  </a:lnTo>
                  <a:lnTo>
                    <a:pt x="29743" y="435245"/>
                  </a:lnTo>
                  <a:lnTo>
                    <a:pt x="37226" y="449431"/>
                  </a:lnTo>
                  <a:lnTo>
                    <a:pt x="45038" y="463122"/>
                  </a:lnTo>
                  <a:lnTo>
                    <a:pt x="53067" y="476483"/>
                  </a:lnTo>
                  <a:lnTo>
                    <a:pt x="65476" y="485390"/>
                  </a:lnTo>
                  <a:lnTo>
                    <a:pt x="80804" y="491328"/>
                  </a:lnTo>
                  <a:lnTo>
                    <a:pt x="98078" y="495287"/>
                  </a:lnTo>
                  <a:lnTo>
                    <a:pt x="113828" y="493693"/>
                  </a:lnTo>
                  <a:lnTo>
                    <a:pt x="128561" y="488397"/>
                  </a:lnTo>
                  <a:lnTo>
                    <a:pt x="142616" y="480633"/>
                  </a:lnTo>
                  <a:lnTo>
                    <a:pt x="154808" y="469812"/>
                  </a:lnTo>
                  <a:lnTo>
                    <a:pt x="165759" y="456954"/>
                  </a:lnTo>
                  <a:lnTo>
                    <a:pt x="175881" y="442738"/>
                  </a:lnTo>
                  <a:lnTo>
                    <a:pt x="185452" y="430438"/>
                  </a:lnTo>
                  <a:lnTo>
                    <a:pt x="194654" y="419416"/>
                  </a:lnTo>
                  <a:lnTo>
                    <a:pt x="203612" y="409245"/>
                  </a:lnTo>
                  <a:lnTo>
                    <a:pt x="210995" y="398232"/>
                  </a:lnTo>
                  <a:lnTo>
                    <a:pt x="217328" y="386656"/>
                  </a:lnTo>
                  <a:lnTo>
                    <a:pt x="222961" y="374705"/>
                  </a:lnTo>
                  <a:lnTo>
                    <a:pt x="228127" y="358272"/>
                  </a:lnTo>
                  <a:lnTo>
                    <a:pt x="232982" y="338849"/>
                  </a:lnTo>
                  <a:lnTo>
                    <a:pt x="237630" y="317434"/>
                  </a:lnTo>
                  <a:lnTo>
                    <a:pt x="242140" y="298924"/>
                  </a:lnTo>
                  <a:lnTo>
                    <a:pt x="246558" y="282351"/>
                  </a:lnTo>
                  <a:lnTo>
                    <a:pt x="250914" y="267069"/>
                  </a:lnTo>
                  <a:lnTo>
                    <a:pt x="253818" y="249825"/>
                  </a:lnTo>
                  <a:lnTo>
                    <a:pt x="255754" y="231274"/>
                  </a:lnTo>
                  <a:lnTo>
                    <a:pt x="257045" y="211851"/>
                  </a:lnTo>
                  <a:lnTo>
                    <a:pt x="257906" y="191846"/>
                  </a:lnTo>
                  <a:lnTo>
                    <a:pt x="258861" y="150805"/>
                  </a:lnTo>
                  <a:lnTo>
                    <a:pt x="256294" y="131393"/>
                  </a:lnTo>
                  <a:lnTo>
                    <a:pt x="251760" y="112808"/>
                  </a:lnTo>
                  <a:lnTo>
                    <a:pt x="245916" y="94774"/>
                  </a:lnTo>
                  <a:lnTo>
                    <a:pt x="239198" y="77106"/>
                  </a:lnTo>
                  <a:lnTo>
                    <a:pt x="231896" y="59683"/>
                  </a:lnTo>
                  <a:lnTo>
                    <a:pt x="224206" y="42424"/>
                  </a:lnTo>
                  <a:lnTo>
                    <a:pt x="214846" y="29506"/>
                  </a:lnTo>
                  <a:lnTo>
                    <a:pt x="204373" y="19484"/>
                  </a:lnTo>
                  <a:lnTo>
                    <a:pt x="193157" y="11390"/>
                  </a:lnTo>
                  <a:lnTo>
                    <a:pt x="178624" y="5995"/>
                  </a:lnTo>
                  <a:lnTo>
                    <a:pt x="161881" y="2398"/>
                  </a:lnTo>
                  <a:lnTo>
                    <a:pt x="143663" y="0"/>
                  </a:lnTo>
                  <a:lnTo>
                    <a:pt x="127284" y="1224"/>
                  </a:lnTo>
                  <a:lnTo>
                    <a:pt x="112132" y="4862"/>
                  </a:lnTo>
                  <a:lnTo>
                    <a:pt x="56427" y="333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9489435" y="5105400"/>
              <a:ext cx="237985" cy="484248"/>
            </a:xfrm>
            <a:custGeom>
              <a:avLst/>
              <a:gdLst/>
              <a:ahLst/>
              <a:cxnLst/>
              <a:rect l="0" t="0" r="0" b="0"/>
              <a:pathLst>
                <a:path w="237985" h="484248">
                  <a:moveTo>
                    <a:pt x="60965" y="0"/>
                  </a:moveTo>
                  <a:lnTo>
                    <a:pt x="47480" y="13484"/>
                  </a:lnTo>
                  <a:lnTo>
                    <a:pt x="42097" y="23100"/>
                  </a:lnTo>
                  <a:lnTo>
                    <a:pt x="37098" y="35155"/>
                  </a:lnTo>
                  <a:lnTo>
                    <a:pt x="32353" y="48837"/>
                  </a:lnTo>
                  <a:lnTo>
                    <a:pt x="27779" y="63602"/>
                  </a:lnTo>
                  <a:lnTo>
                    <a:pt x="18934" y="95060"/>
                  </a:lnTo>
                  <a:lnTo>
                    <a:pt x="14600" y="114173"/>
                  </a:lnTo>
                  <a:lnTo>
                    <a:pt x="6021" y="157988"/>
                  </a:lnTo>
                  <a:lnTo>
                    <a:pt x="3169" y="180114"/>
                  </a:lnTo>
                  <a:lnTo>
                    <a:pt x="1267" y="201921"/>
                  </a:lnTo>
                  <a:lnTo>
                    <a:pt x="0" y="223513"/>
                  </a:lnTo>
                  <a:lnTo>
                    <a:pt x="566" y="242142"/>
                  </a:lnTo>
                  <a:lnTo>
                    <a:pt x="2354" y="258795"/>
                  </a:lnTo>
                  <a:lnTo>
                    <a:pt x="4958" y="274130"/>
                  </a:lnTo>
                  <a:lnTo>
                    <a:pt x="6693" y="291408"/>
                  </a:lnTo>
                  <a:lnTo>
                    <a:pt x="7850" y="309983"/>
                  </a:lnTo>
                  <a:lnTo>
                    <a:pt x="8621" y="329422"/>
                  </a:lnTo>
                  <a:lnTo>
                    <a:pt x="10547" y="346614"/>
                  </a:lnTo>
                  <a:lnTo>
                    <a:pt x="13242" y="362310"/>
                  </a:lnTo>
                  <a:lnTo>
                    <a:pt x="19999" y="392448"/>
                  </a:lnTo>
                  <a:lnTo>
                    <a:pt x="27705" y="424658"/>
                  </a:lnTo>
                  <a:lnTo>
                    <a:pt x="33148" y="438327"/>
                  </a:lnTo>
                  <a:lnTo>
                    <a:pt x="39598" y="450263"/>
                  </a:lnTo>
                  <a:lnTo>
                    <a:pt x="46720" y="461042"/>
                  </a:lnTo>
                  <a:lnTo>
                    <a:pt x="55701" y="469639"/>
                  </a:lnTo>
                  <a:lnTo>
                    <a:pt x="65922" y="476781"/>
                  </a:lnTo>
                  <a:lnTo>
                    <a:pt x="76970" y="482954"/>
                  </a:lnTo>
                  <a:lnTo>
                    <a:pt x="87157" y="484247"/>
                  </a:lnTo>
                  <a:lnTo>
                    <a:pt x="96771" y="482287"/>
                  </a:lnTo>
                  <a:lnTo>
                    <a:pt x="106002" y="478158"/>
                  </a:lnTo>
                  <a:lnTo>
                    <a:pt x="116390" y="469760"/>
                  </a:lnTo>
                  <a:lnTo>
                    <a:pt x="127548" y="458518"/>
                  </a:lnTo>
                  <a:lnTo>
                    <a:pt x="139220" y="445379"/>
                  </a:lnTo>
                  <a:lnTo>
                    <a:pt x="151235" y="429563"/>
                  </a:lnTo>
                  <a:lnTo>
                    <a:pt x="163478" y="411964"/>
                  </a:lnTo>
                  <a:lnTo>
                    <a:pt x="175874" y="393176"/>
                  </a:lnTo>
                  <a:lnTo>
                    <a:pt x="185548" y="372184"/>
                  </a:lnTo>
                  <a:lnTo>
                    <a:pt x="193409" y="349722"/>
                  </a:lnTo>
                  <a:lnTo>
                    <a:pt x="205907" y="306421"/>
                  </a:lnTo>
                  <a:lnTo>
                    <a:pt x="220876" y="258243"/>
                  </a:lnTo>
                  <a:lnTo>
                    <a:pt x="229874" y="230485"/>
                  </a:lnTo>
                  <a:lnTo>
                    <a:pt x="232837" y="212923"/>
                  </a:lnTo>
                  <a:lnTo>
                    <a:pt x="234813" y="192749"/>
                  </a:lnTo>
                  <a:lnTo>
                    <a:pt x="236130" y="170832"/>
                  </a:lnTo>
                  <a:lnTo>
                    <a:pt x="237594" y="131429"/>
                  </a:lnTo>
                  <a:lnTo>
                    <a:pt x="237984" y="113019"/>
                  </a:lnTo>
                  <a:lnTo>
                    <a:pt x="235422" y="96513"/>
                  </a:lnTo>
                  <a:lnTo>
                    <a:pt x="230892" y="81275"/>
                  </a:lnTo>
                  <a:lnTo>
                    <a:pt x="225049" y="66883"/>
                  </a:lnTo>
                  <a:lnTo>
                    <a:pt x="218332" y="53055"/>
                  </a:lnTo>
                  <a:lnTo>
                    <a:pt x="211032" y="39603"/>
                  </a:lnTo>
                  <a:lnTo>
                    <a:pt x="203343" y="26402"/>
                  </a:lnTo>
                  <a:lnTo>
                    <a:pt x="192572" y="17601"/>
                  </a:lnTo>
                  <a:lnTo>
                    <a:pt x="179747" y="11734"/>
                  </a:lnTo>
                  <a:lnTo>
                    <a:pt x="165553" y="7822"/>
                  </a:lnTo>
                  <a:lnTo>
                    <a:pt x="151857" y="6626"/>
                  </a:lnTo>
                  <a:lnTo>
                    <a:pt x="138493" y="7239"/>
                  </a:lnTo>
                  <a:lnTo>
                    <a:pt x="125350" y="9059"/>
                  </a:lnTo>
                  <a:lnTo>
                    <a:pt x="112355" y="11684"/>
                  </a:lnTo>
                  <a:lnTo>
                    <a:pt x="99458" y="14845"/>
                  </a:lnTo>
                  <a:lnTo>
                    <a:pt x="60965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Freeform 52"/>
          <p:cNvSpPr/>
          <p:nvPr/>
        </p:nvSpPr>
        <p:spPr>
          <a:xfrm>
            <a:off x="9779000" y="4610100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12700" y="0"/>
                </a:moveTo>
                <a:lnTo>
                  <a:pt x="0" y="12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822713" y="4673600"/>
            <a:ext cx="6248168" cy="1536701"/>
          </a:xfrm>
          <a:custGeom>
            <a:avLst/>
            <a:gdLst/>
            <a:ahLst/>
            <a:cxnLst/>
            <a:rect l="0" t="0" r="0" b="0"/>
            <a:pathLst>
              <a:path w="6248168" h="1536701">
                <a:moveTo>
                  <a:pt x="5841987" y="0"/>
                </a:moveTo>
                <a:lnTo>
                  <a:pt x="5689195" y="34434"/>
                </a:lnTo>
                <a:lnTo>
                  <a:pt x="5511446" y="59971"/>
                </a:lnTo>
                <a:lnTo>
                  <a:pt x="5325703" y="73460"/>
                </a:lnTo>
                <a:lnTo>
                  <a:pt x="5133286" y="76093"/>
                </a:lnTo>
                <a:lnTo>
                  <a:pt x="4962984" y="79956"/>
                </a:lnTo>
                <a:lnTo>
                  <a:pt x="4767317" y="97278"/>
                </a:lnTo>
                <a:lnTo>
                  <a:pt x="4575782" y="121738"/>
                </a:lnTo>
                <a:lnTo>
                  <a:pt x="4394399" y="138824"/>
                </a:lnTo>
                <a:lnTo>
                  <a:pt x="4343449" y="143203"/>
                </a:lnTo>
                <a:lnTo>
                  <a:pt x="4148392" y="165227"/>
                </a:lnTo>
                <a:lnTo>
                  <a:pt x="3963240" y="193223"/>
                </a:lnTo>
                <a:lnTo>
                  <a:pt x="3894822" y="201229"/>
                </a:lnTo>
                <a:lnTo>
                  <a:pt x="3716595" y="204577"/>
                </a:lnTo>
                <a:lnTo>
                  <a:pt x="3531440" y="219430"/>
                </a:lnTo>
                <a:lnTo>
                  <a:pt x="3342349" y="239375"/>
                </a:lnTo>
                <a:lnTo>
                  <a:pt x="3157905" y="241266"/>
                </a:lnTo>
                <a:lnTo>
                  <a:pt x="2968879" y="237536"/>
                </a:lnTo>
                <a:lnTo>
                  <a:pt x="2783181" y="228755"/>
                </a:lnTo>
                <a:lnTo>
                  <a:pt x="2631774" y="224843"/>
                </a:lnTo>
                <a:lnTo>
                  <a:pt x="2523777" y="216685"/>
                </a:lnTo>
                <a:lnTo>
                  <a:pt x="2466510" y="212369"/>
                </a:lnTo>
                <a:lnTo>
                  <a:pt x="2370751" y="204407"/>
                </a:lnTo>
                <a:lnTo>
                  <a:pt x="2185247" y="203220"/>
                </a:lnTo>
                <a:lnTo>
                  <a:pt x="2072810" y="199438"/>
                </a:lnTo>
                <a:lnTo>
                  <a:pt x="1968726" y="191284"/>
                </a:lnTo>
                <a:lnTo>
                  <a:pt x="1773495" y="190508"/>
                </a:lnTo>
                <a:lnTo>
                  <a:pt x="1651219" y="194263"/>
                </a:lnTo>
                <a:lnTo>
                  <a:pt x="1564939" y="202023"/>
                </a:lnTo>
                <a:lnTo>
                  <a:pt x="1384519" y="206942"/>
                </a:lnTo>
                <a:lnTo>
                  <a:pt x="1199433" y="228730"/>
                </a:lnTo>
                <a:lnTo>
                  <a:pt x="1006588" y="254120"/>
                </a:lnTo>
                <a:lnTo>
                  <a:pt x="811777" y="282123"/>
                </a:lnTo>
                <a:lnTo>
                  <a:pt x="744854" y="290129"/>
                </a:lnTo>
                <a:lnTo>
                  <a:pt x="587417" y="290573"/>
                </a:lnTo>
                <a:lnTo>
                  <a:pt x="496600" y="281150"/>
                </a:lnTo>
                <a:lnTo>
                  <a:pt x="326620" y="298364"/>
                </a:lnTo>
                <a:lnTo>
                  <a:pt x="275351" y="309634"/>
                </a:lnTo>
                <a:lnTo>
                  <a:pt x="245137" y="325293"/>
                </a:lnTo>
                <a:lnTo>
                  <a:pt x="178293" y="373298"/>
                </a:lnTo>
                <a:lnTo>
                  <a:pt x="152612" y="395921"/>
                </a:lnTo>
                <a:lnTo>
                  <a:pt x="121095" y="439199"/>
                </a:lnTo>
                <a:lnTo>
                  <a:pt x="102731" y="471307"/>
                </a:lnTo>
                <a:lnTo>
                  <a:pt x="80289" y="517354"/>
                </a:lnTo>
                <a:lnTo>
                  <a:pt x="64702" y="565334"/>
                </a:lnTo>
                <a:lnTo>
                  <a:pt x="55560" y="601215"/>
                </a:lnTo>
                <a:lnTo>
                  <a:pt x="46793" y="631273"/>
                </a:lnTo>
                <a:lnTo>
                  <a:pt x="38193" y="670032"/>
                </a:lnTo>
                <a:lnTo>
                  <a:pt x="31078" y="712659"/>
                </a:lnTo>
                <a:lnTo>
                  <a:pt x="27916" y="750418"/>
                </a:lnTo>
                <a:lnTo>
                  <a:pt x="26511" y="786015"/>
                </a:lnTo>
                <a:lnTo>
                  <a:pt x="21956" y="834026"/>
                </a:lnTo>
                <a:lnTo>
                  <a:pt x="15433" y="878826"/>
                </a:lnTo>
                <a:lnTo>
                  <a:pt x="13907" y="911289"/>
                </a:lnTo>
                <a:lnTo>
                  <a:pt x="13048" y="961299"/>
                </a:lnTo>
                <a:lnTo>
                  <a:pt x="12734" y="1045677"/>
                </a:lnTo>
                <a:lnTo>
                  <a:pt x="11307" y="1068240"/>
                </a:lnTo>
                <a:lnTo>
                  <a:pt x="3968" y="1148287"/>
                </a:lnTo>
                <a:lnTo>
                  <a:pt x="1756" y="1190975"/>
                </a:lnTo>
                <a:lnTo>
                  <a:pt x="773" y="1240052"/>
                </a:lnTo>
                <a:lnTo>
                  <a:pt x="0" y="1461925"/>
                </a:lnTo>
                <a:lnTo>
                  <a:pt x="6733" y="1507959"/>
                </a:lnTo>
                <a:lnTo>
                  <a:pt x="14362" y="1517539"/>
                </a:lnTo>
                <a:lnTo>
                  <a:pt x="25092" y="1523926"/>
                </a:lnTo>
                <a:lnTo>
                  <a:pt x="52067" y="1531022"/>
                </a:lnTo>
                <a:lnTo>
                  <a:pt x="82870" y="1534176"/>
                </a:lnTo>
                <a:lnTo>
                  <a:pt x="131946" y="1529210"/>
                </a:lnTo>
                <a:lnTo>
                  <a:pt x="315079" y="1501540"/>
                </a:lnTo>
                <a:lnTo>
                  <a:pt x="363810" y="1495708"/>
                </a:lnTo>
                <a:lnTo>
                  <a:pt x="395931" y="1490259"/>
                </a:lnTo>
                <a:lnTo>
                  <a:pt x="584770" y="1486070"/>
                </a:lnTo>
                <a:lnTo>
                  <a:pt x="1248820" y="1485900"/>
                </a:lnTo>
                <a:lnTo>
                  <a:pt x="1343539" y="1479611"/>
                </a:lnTo>
                <a:lnTo>
                  <a:pt x="1380288" y="1481694"/>
                </a:lnTo>
                <a:lnTo>
                  <a:pt x="1571886" y="1469621"/>
                </a:lnTo>
                <a:lnTo>
                  <a:pt x="1686184" y="1461300"/>
                </a:lnTo>
                <a:lnTo>
                  <a:pt x="1863378" y="1450468"/>
                </a:lnTo>
                <a:lnTo>
                  <a:pt x="2055078" y="1447846"/>
                </a:lnTo>
                <a:lnTo>
                  <a:pt x="2243191" y="1435449"/>
                </a:lnTo>
                <a:lnTo>
                  <a:pt x="2625228" y="1435100"/>
                </a:lnTo>
                <a:lnTo>
                  <a:pt x="2811044" y="1447451"/>
                </a:lnTo>
                <a:lnTo>
                  <a:pt x="3260191" y="1460495"/>
                </a:lnTo>
                <a:lnTo>
                  <a:pt x="3450250" y="1472851"/>
                </a:lnTo>
                <a:lnTo>
                  <a:pt x="3625009" y="1481918"/>
                </a:lnTo>
                <a:lnTo>
                  <a:pt x="3819731" y="1497746"/>
                </a:lnTo>
                <a:lnTo>
                  <a:pt x="3986925" y="1514256"/>
                </a:lnTo>
                <a:lnTo>
                  <a:pt x="4062092" y="1522075"/>
                </a:lnTo>
                <a:lnTo>
                  <a:pt x="4258179" y="1535893"/>
                </a:lnTo>
                <a:lnTo>
                  <a:pt x="4893720" y="1536700"/>
                </a:lnTo>
                <a:lnTo>
                  <a:pt x="5078808" y="1520469"/>
                </a:lnTo>
                <a:lnTo>
                  <a:pt x="5265684" y="1502929"/>
                </a:lnTo>
                <a:lnTo>
                  <a:pt x="5461700" y="1488623"/>
                </a:lnTo>
                <a:lnTo>
                  <a:pt x="5645347" y="1486006"/>
                </a:lnTo>
                <a:lnTo>
                  <a:pt x="5781271" y="1489669"/>
                </a:lnTo>
                <a:lnTo>
                  <a:pt x="5961533" y="1502130"/>
                </a:lnTo>
                <a:lnTo>
                  <a:pt x="5976718" y="1505187"/>
                </a:lnTo>
                <a:lnTo>
                  <a:pt x="6004878" y="1504820"/>
                </a:lnTo>
                <a:lnTo>
                  <a:pt x="6018314" y="1502747"/>
                </a:lnTo>
                <a:lnTo>
                  <a:pt x="6040769" y="1492917"/>
                </a:lnTo>
                <a:lnTo>
                  <a:pt x="6050709" y="1486344"/>
                </a:lnTo>
                <a:lnTo>
                  <a:pt x="6057335" y="1476318"/>
                </a:lnTo>
                <a:lnTo>
                  <a:pt x="6064697" y="1450126"/>
                </a:lnTo>
                <a:lnTo>
                  <a:pt x="6068842" y="1403647"/>
                </a:lnTo>
                <a:lnTo>
                  <a:pt x="6069811" y="1367028"/>
                </a:lnTo>
                <a:lnTo>
                  <a:pt x="6070433" y="1286030"/>
                </a:lnTo>
                <a:lnTo>
                  <a:pt x="6074281" y="1251724"/>
                </a:lnTo>
                <a:lnTo>
                  <a:pt x="6079284" y="1216721"/>
                </a:lnTo>
                <a:lnTo>
                  <a:pt x="6080618" y="1193558"/>
                </a:lnTo>
                <a:lnTo>
                  <a:pt x="6083511" y="1147126"/>
                </a:lnTo>
                <a:lnTo>
                  <a:pt x="6089502" y="1112378"/>
                </a:lnTo>
                <a:lnTo>
                  <a:pt x="6100807" y="1069015"/>
                </a:lnTo>
                <a:lnTo>
                  <a:pt x="6113094" y="1029356"/>
                </a:lnTo>
                <a:lnTo>
                  <a:pt x="6125672" y="990794"/>
                </a:lnTo>
                <a:lnTo>
                  <a:pt x="6131593" y="945815"/>
                </a:lnTo>
                <a:lnTo>
                  <a:pt x="6136741" y="913310"/>
                </a:lnTo>
                <a:lnTo>
                  <a:pt x="6143733" y="880048"/>
                </a:lnTo>
                <a:lnTo>
                  <a:pt x="6159719" y="812704"/>
                </a:lnTo>
                <a:lnTo>
                  <a:pt x="6172255" y="765734"/>
                </a:lnTo>
                <a:lnTo>
                  <a:pt x="6184907" y="721243"/>
                </a:lnTo>
                <a:lnTo>
                  <a:pt x="6191951" y="688852"/>
                </a:lnTo>
                <a:lnTo>
                  <a:pt x="6195082" y="655641"/>
                </a:lnTo>
                <a:lnTo>
                  <a:pt x="6203586" y="611953"/>
                </a:lnTo>
                <a:lnTo>
                  <a:pt x="6227375" y="526864"/>
                </a:lnTo>
                <a:lnTo>
                  <a:pt x="6235755" y="486750"/>
                </a:lnTo>
                <a:lnTo>
                  <a:pt x="6242773" y="440700"/>
                </a:lnTo>
                <a:lnTo>
                  <a:pt x="6244644" y="416566"/>
                </a:lnTo>
                <a:lnTo>
                  <a:pt x="6246723" y="368585"/>
                </a:lnTo>
                <a:lnTo>
                  <a:pt x="6247894" y="301905"/>
                </a:lnTo>
                <a:lnTo>
                  <a:pt x="6248167" y="258828"/>
                </a:lnTo>
                <a:lnTo>
                  <a:pt x="6244526" y="219927"/>
                </a:lnTo>
                <a:lnTo>
                  <a:pt x="6238204" y="185234"/>
                </a:lnTo>
                <a:lnTo>
                  <a:pt x="6225300" y="141902"/>
                </a:lnTo>
                <a:lnTo>
                  <a:pt x="6204230" y="103663"/>
                </a:lnTo>
                <a:lnTo>
                  <a:pt x="6188310" y="83232"/>
                </a:lnTo>
                <a:lnTo>
                  <a:pt x="6168063" y="68506"/>
                </a:lnTo>
                <a:lnTo>
                  <a:pt x="6156738" y="62604"/>
                </a:lnTo>
                <a:lnTo>
                  <a:pt x="6129102" y="56046"/>
                </a:lnTo>
                <a:lnTo>
                  <a:pt x="5939553" y="28321"/>
                </a:lnTo>
                <a:lnTo>
                  <a:pt x="5774096" y="26925"/>
                </a:lnTo>
                <a:lnTo>
                  <a:pt x="5651487" y="38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2374900" y="7124700"/>
            <a:ext cx="7670801" cy="596901"/>
            <a:chOff x="2374900" y="7124700"/>
            <a:chExt cx="7670801" cy="596901"/>
          </a:xfrm>
        </p:grpSpPr>
        <p:sp>
          <p:nvSpPr>
            <p:cNvPr id="55" name="Freeform 54"/>
            <p:cNvSpPr/>
            <p:nvPr/>
          </p:nvSpPr>
          <p:spPr>
            <a:xfrm>
              <a:off x="2374900" y="7124700"/>
              <a:ext cx="7645401" cy="455759"/>
            </a:xfrm>
            <a:custGeom>
              <a:avLst/>
              <a:gdLst/>
              <a:ahLst/>
              <a:cxnLst/>
              <a:rect l="0" t="0" r="0" b="0"/>
              <a:pathLst>
                <a:path w="7645401" h="455759">
                  <a:moveTo>
                    <a:pt x="0" y="0"/>
                  </a:moveTo>
                  <a:lnTo>
                    <a:pt x="40556" y="1410"/>
                  </a:lnTo>
                  <a:lnTo>
                    <a:pt x="152791" y="15678"/>
                  </a:lnTo>
                  <a:lnTo>
                    <a:pt x="203315" y="26282"/>
                  </a:lnTo>
                  <a:lnTo>
                    <a:pt x="254034" y="34598"/>
                  </a:lnTo>
                  <a:lnTo>
                    <a:pt x="383470" y="48829"/>
                  </a:lnTo>
                  <a:lnTo>
                    <a:pt x="465904" y="54303"/>
                  </a:lnTo>
                  <a:lnTo>
                    <a:pt x="514342" y="60774"/>
                  </a:lnTo>
                  <a:lnTo>
                    <a:pt x="638861" y="74274"/>
                  </a:lnTo>
                  <a:lnTo>
                    <a:pt x="766472" y="89021"/>
                  </a:lnTo>
                  <a:lnTo>
                    <a:pt x="943013" y="102628"/>
                  </a:lnTo>
                  <a:lnTo>
                    <a:pt x="1175260" y="114140"/>
                  </a:lnTo>
                  <a:lnTo>
                    <a:pt x="1274962" y="118042"/>
                  </a:lnTo>
                  <a:lnTo>
                    <a:pt x="1329796" y="124345"/>
                  </a:lnTo>
                  <a:lnTo>
                    <a:pt x="1388376" y="129976"/>
                  </a:lnTo>
                  <a:lnTo>
                    <a:pt x="1443833" y="136819"/>
                  </a:lnTo>
                  <a:lnTo>
                    <a:pt x="1620153" y="150466"/>
                  </a:lnTo>
                  <a:lnTo>
                    <a:pt x="1797716" y="166128"/>
                  </a:lnTo>
                  <a:lnTo>
                    <a:pt x="1905782" y="176993"/>
                  </a:lnTo>
                  <a:lnTo>
                    <a:pt x="1956031" y="181323"/>
                  </a:lnTo>
                  <a:lnTo>
                    <a:pt x="2074347" y="196705"/>
                  </a:lnTo>
                  <a:lnTo>
                    <a:pt x="2226733" y="209773"/>
                  </a:lnTo>
                  <a:lnTo>
                    <a:pt x="2409829" y="224521"/>
                  </a:lnTo>
                  <a:lnTo>
                    <a:pt x="2549247" y="238413"/>
                  </a:lnTo>
                  <a:lnTo>
                    <a:pt x="2804279" y="252219"/>
                  </a:lnTo>
                  <a:lnTo>
                    <a:pt x="2950739" y="266830"/>
                  </a:lnTo>
                  <a:lnTo>
                    <a:pt x="3014164" y="273637"/>
                  </a:lnTo>
                  <a:lnTo>
                    <a:pt x="3095043" y="272251"/>
                  </a:lnTo>
                  <a:lnTo>
                    <a:pt x="3297921" y="286017"/>
                  </a:lnTo>
                  <a:lnTo>
                    <a:pt x="3508025" y="300722"/>
                  </a:lnTo>
                  <a:lnTo>
                    <a:pt x="3729721" y="304752"/>
                  </a:lnTo>
                  <a:lnTo>
                    <a:pt x="4224912" y="317496"/>
                  </a:lnTo>
                  <a:lnTo>
                    <a:pt x="4445232" y="329967"/>
                  </a:lnTo>
                  <a:lnTo>
                    <a:pt x="4823577" y="342886"/>
                  </a:lnTo>
                  <a:lnTo>
                    <a:pt x="5071411" y="356907"/>
                  </a:lnTo>
                  <a:lnTo>
                    <a:pt x="5300012" y="368196"/>
                  </a:lnTo>
                  <a:lnTo>
                    <a:pt x="5831752" y="368300"/>
                  </a:lnTo>
                  <a:lnTo>
                    <a:pt x="6065180" y="382307"/>
                  </a:lnTo>
                  <a:lnTo>
                    <a:pt x="6235679" y="397228"/>
                  </a:lnTo>
                  <a:lnTo>
                    <a:pt x="6320363" y="405192"/>
                  </a:lnTo>
                  <a:lnTo>
                    <a:pt x="6388099" y="409924"/>
                  </a:lnTo>
                  <a:lnTo>
                    <a:pt x="6472766" y="417891"/>
                  </a:lnTo>
                  <a:lnTo>
                    <a:pt x="6690153" y="427796"/>
                  </a:lnTo>
                  <a:lnTo>
                    <a:pt x="6882052" y="442578"/>
                  </a:lnTo>
                  <a:lnTo>
                    <a:pt x="7065206" y="448188"/>
                  </a:lnTo>
                  <a:lnTo>
                    <a:pt x="7136466" y="455420"/>
                  </a:lnTo>
                  <a:lnTo>
                    <a:pt x="7320988" y="455758"/>
                  </a:lnTo>
                  <a:lnTo>
                    <a:pt x="7476747" y="440968"/>
                  </a:lnTo>
                  <a:lnTo>
                    <a:pt x="7521110" y="434516"/>
                  </a:lnTo>
                  <a:lnTo>
                    <a:pt x="7566239" y="428842"/>
                  </a:lnTo>
                  <a:lnTo>
                    <a:pt x="7645400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9956800" y="7404100"/>
              <a:ext cx="88901" cy="317501"/>
            </a:xfrm>
            <a:custGeom>
              <a:avLst/>
              <a:gdLst/>
              <a:ahLst/>
              <a:cxnLst/>
              <a:rect l="0" t="0" r="0" b="0"/>
              <a:pathLst>
                <a:path w="88901" h="317501">
                  <a:moveTo>
                    <a:pt x="0" y="0"/>
                  </a:moveTo>
                  <a:lnTo>
                    <a:pt x="6741" y="20225"/>
                  </a:lnTo>
                  <a:lnTo>
                    <a:pt x="10138" y="31828"/>
                  </a:lnTo>
                  <a:lnTo>
                    <a:pt x="21662" y="75125"/>
                  </a:lnTo>
                  <a:lnTo>
                    <a:pt x="29853" y="107237"/>
                  </a:lnTo>
                  <a:lnTo>
                    <a:pt x="34013" y="122291"/>
                  </a:lnTo>
                  <a:lnTo>
                    <a:pt x="46610" y="165116"/>
                  </a:lnTo>
                  <a:lnTo>
                    <a:pt x="59279" y="211514"/>
                  </a:lnTo>
                  <a:lnTo>
                    <a:pt x="71970" y="254111"/>
                  </a:lnTo>
                  <a:lnTo>
                    <a:pt x="8890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63483" y="7099300"/>
            <a:ext cx="1962218" cy="673101"/>
            <a:chOff x="463483" y="7099300"/>
            <a:chExt cx="1962218" cy="673101"/>
          </a:xfrm>
        </p:grpSpPr>
        <p:sp>
          <p:nvSpPr>
            <p:cNvPr id="58" name="Freeform 57"/>
            <p:cNvSpPr/>
            <p:nvPr/>
          </p:nvSpPr>
          <p:spPr>
            <a:xfrm>
              <a:off x="2362200" y="7099300"/>
              <a:ext cx="25401" cy="50801"/>
            </a:xfrm>
            <a:custGeom>
              <a:avLst/>
              <a:gdLst/>
              <a:ahLst/>
              <a:cxnLst/>
              <a:rect l="0" t="0" r="0" b="0"/>
              <a:pathLst>
                <a:path w="25401" h="50801">
                  <a:moveTo>
                    <a:pt x="0" y="0"/>
                  </a:moveTo>
                  <a:lnTo>
                    <a:pt x="3762" y="11289"/>
                  </a:lnTo>
                  <a:lnTo>
                    <a:pt x="25400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85800" y="7150125"/>
              <a:ext cx="1739901" cy="241100"/>
            </a:xfrm>
            <a:custGeom>
              <a:avLst/>
              <a:gdLst/>
              <a:ahLst/>
              <a:cxnLst/>
              <a:rect l="0" t="0" r="0" b="0"/>
              <a:pathLst>
                <a:path w="1739901" h="241100">
                  <a:moveTo>
                    <a:pt x="1739900" y="50775"/>
                  </a:moveTo>
                  <a:lnTo>
                    <a:pt x="1733157" y="30549"/>
                  </a:lnTo>
                  <a:lnTo>
                    <a:pt x="1725527" y="23179"/>
                  </a:lnTo>
                  <a:lnTo>
                    <a:pt x="1714796" y="16856"/>
                  </a:lnTo>
                  <a:lnTo>
                    <a:pt x="1701997" y="11229"/>
                  </a:lnTo>
                  <a:lnTo>
                    <a:pt x="1668961" y="4976"/>
                  </a:lnTo>
                  <a:lnTo>
                    <a:pt x="1632171" y="2198"/>
                  </a:lnTo>
                  <a:lnTo>
                    <a:pt x="1578315" y="633"/>
                  </a:lnTo>
                  <a:lnTo>
                    <a:pt x="1413740" y="0"/>
                  </a:lnTo>
                  <a:lnTo>
                    <a:pt x="1367751" y="3749"/>
                  </a:lnTo>
                  <a:lnTo>
                    <a:pt x="1319089" y="8707"/>
                  </a:lnTo>
                  <a:lnTo>
                    <a:pt x="1269239" y="10912"/>
                  </a:lnTo>
                  <a:lnTo>
                    <a:pt x="1218862" y="15654"/>
                  </a:lnTo>
                  <a:lnTo>
                    <a:pt x="1168249" y="22465"/>
                  </a:lnTo>
                  <a:lnTo>
                    <a:pt x="1034638" y="42483"/>
                  </a:lnTo>
                  <a:lnTo>
                    <a:pt x="1011492" y="46658"/>
                  </a:lnTo>
                  <a:lnTo>
                    <a:pt x="991828" y="50852"/>
                  </a:lnTo>
                  <a:lnTo>
                    <a:pt x="923109" y="67723"/>
                  </a:lnTo>
                  <a:lnTo>
                    <a:pt x="907506" y="71952"/>
                  </a:lnTo>
                  <a:lnTo>
                    <a:pt x="863909" y="84645"/>
                  </a:lnTo>
                  <a:lnTo>
                    <a:pt x="817281" y="97342"/>
                  </a:lnTo>
                  <a:lnTo>
                    <a:pt x="774616" y="110041"/>
                  </a:lnTo>
                  <a:lnTo>
                    <a:pt x="728265" y="122741"/>
                  </a:lnTo>
                  <a:lnTo>
                    <a:pt x="700440" y="131208"/>
                  </a:lnTo>
                  <a:lnTo>
                    <a:pt x="660974" y="143908"/>
                  </a:lnTo>
                  <a:lnTo>
                    <a:pt x="643849" y="148141"/>
                  </a:lnTo>
                  <a:lnTo>
                    <a:pt x="623966" y="152375"/>
                  </a:lnTo>
                  <a:lnTo>
                    <a:pt x="537962" y="169308"/>
                  </a:lnTo>
                  <a:lnTo>
                    <a:pt x="518097" y="174952"/>
                  </a:lnTo>
                  <a:lnTo>
                    <a:pt x="499209" y="181537"/>
                  </a:lnTo>
                  <a:lnTo>
                    <a:pt x="480972" y="188750"/>
                  </a:lnTo>
                  <a:lnTo>
                    <a:pt x="461759" y="194969"/>
                  </a:lnTo>
                  <a:lnTo>
                    <a:pt x="441895" y="200527"/>
                  </a:lnTo>
                  <a:lnTo>
                    <a:pt x="421596" y="205643"/>
                  </a:lnTo>
                  <a:lnTo>
                    <a:pt x="380228" y="215090"/>
                  </a:lnTo>
                  <a:lnTo>
                    <a:pt x="339734" y="222581"/>
                  </a:lnTo>
                  <a:lnTo>
                    <a:pt x="302922" y="225911"/>
                  </a:lnTo>
                  <a:lnTo>
                    <a:pt x="267747" y="231153"/>
                  </a:lnTo>
                  <a:lnTo>
                    <a:pt x="231887" y="236776"/>
                  </a:lnTo>
                  <a:lnTo>
                    <a:pt x="192431" y="239275"/>
                  </a:lnTo>
                  <a:lnTo>
                    <a:pt x="155139" y="240386"/>
                  </a:lnTo>
                  <a:lnTo>
                    <a:pt x="85207" y="241099"/>
                  </a:lnTo>
                  <a:lnTo>
                    <a:pt x="54803" y="237433"/>
                  </a:lnTo>
                  <a:lnTo>
                    <a:pt x="0" y="2285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63483" y="7112000"/>
              <a:ext cx="476318" cy="660401"/>
            </a:xfrm>
            <a:custGeom>
              <a:avLst/>
              <a:gdLst/>
              <a:ahLst/>
              <a:cxnLst/>
              <a:rect l="0" t="0" r="0" b="0"/>
              <a:pathLst>
                <a:path w="476318" h="660401">
                  <a:moveTo>
                    <a:pt x="476317" y="0"/>
                  </a:moveTo>
                  <a:lnTo>
                    <a:pt x="456091" y="6741"/>
                  </a:lnTo>
                  <a:lnTo>
                    <a:pt x="445899" y="12961"/>
                  </a:lnTo>
                  <a:lnTo>
                    <a:pt x="434872" y="21341"/>
                  </a:lnTo>
                  <a:lnTo>
                    <a:pt x="423287" y="31160"/>
                  </a:lnTo>
                  <a:lnTo>
                    <a:pt x="408508" y="40529"/>
                  </a:lnTo>
                  <a:lnTo>
                    <a:pt x="391600" y="49597"/>
                  </a:lnTo>
                  <a:lnTo>
                    <a:pt x="373272" y="58465"/>
                  </a:lnTo>
                  <a:lnTo>
                    <a:pt x="356820" y="65788"/>
                  </a:lnTo>
                  <a:lnTo>
                    <a:pt x="341619" y="72080"/>
                  </a:lnTo>
                  <a:lnTo>
                    <a:pt x="327251" y="77687"/>
                  </a:lnTo>
                  <a:lnTo>
                    <a:pt x="299999" y="87679"/>
                  </a:lnTo>
                  <a:lnTo>
                    <a:pt x="235212" y="109905"/>
                  </a:lnTo>
                  <a:lnTo>
                    <a:pt x="209703" y="118461"/>
                  </a:lnTo>
                  <a:lnTo>
                    <a:pt x="196974" y="124129"/>
                  </a:lnTo>
                  <a:lnTo>
                    <a:pt x="184255" y="130730"/>
                  </a:lnTo>
                  <a:lnTo>
                    <a:pt x="171542" y="137954"/>
                  </a:lnTo>
                  <a:lnTo>
                    <a:pt x="158834" y="144180"/>
                  </a:lnTo>
                  <a:lnTo>
                    <a:pt x="146128" y="149742"/>
                  </a:lnTo>
                  <a:lnTo>
                    <a:pt x="133424" y="154861"/>
                  </a:lnTo>
                  <a:lnTo>
                    <a:pt x="108020" y="164312"/>
                  </a:lnTo>
                  <a:lnTo>
                    <a:pt x="95319" y="168808"/>
                  </a:lnTo>
                  <a:lnTo>
                    <a:pt x="81207" y="174628"/>
                  </a:lnTo>
                  <a:lnTo>
                    <a:pt x="66155" y="181330"/>
                  </a:lnTo>
                  <a:lnTo>
                    <a:pt x="50475" y="188620"/>
                  </a:lnTo>
                  <a:lnTo>
                    <a:pt x="37200" y="197713"/>
                  </a:lnTo>
                  <a:lnTo>
                    <a:pt x="25528" y="208009"/>
                  </a:lnTo>
                  <a:lnTo>
                    <a:pt x="14924" y="219106"/>
                  </a:lnTo>
                  <a:lnTo>
                    <a:pt x="7855" y="232148"/>
                  </a:lnTo>
                  <a:lnTo>
                    <a:pt x="3142" y="246487"/>
                  </a:lnTo>
                  <a:lnTo>
                    <a:pt x="0" y="261691"/>
                  </a:lnTo>
                  <a:lnTo>
                    <a:pt x="2139" y="277472"/>
                  </a:lnTo>
                  <a:lnTo>
                    <a:pt x="7798" y="293637"/>
                  </a:lnTo>
                  <a:lnTo>
                    <a:pt x="15804" y="310057"/>
                  </a:lnTo>
                  <a:lnTo>
                    <a:pt x="23964" y="323827"/>
                  </a:lnTo>
                  <a:lnTo>
                    <a:pt x="32226" y="335829"/>
                  </a:lnTo>
                  <a:lnTo>
                    <a:pt x="40556" y="346652"/>
                  </a:lnTo>
                  <a:lnTo>
                    <a:pt x="48932" y="356690"/>
                  </a:lnTo>
                  <a:lnTo>
                    <a:pt x="57338" y="366204"/>
                  </a:lnTo>
                  <a:lnTo>
                    <a:pt x="74204" y="384302"/>
                  </a:lnTo>
                  <a:lnTo>
                    <a:pt x="100977" y="411768"/>
                  </a:lnTo>
                  <a:lnTo>
                    <a:pt x="152820" y="463865"/>
                  </a:lnTo>
                  <a:lnTo>
                    <a:pt x="161874" y="474343"/>
                  </a:lnTo>
                  <a:lnTo>
                    <a:pt x="170733" y="485561"/>
                  </a:lnTo>
                  <a:lnTo>
                    <a:pt x="179461" y="497275"/>
                  </a:lnTo>
                  <a:lnTo>
                    <a:pt x="189513" y="507905"/>
                  </a:lnTo>
                  <a:lnTo>
                    <a:pt x="200447" y="517814"/>
                  </a:lnTo>
                  <a:lnTo>
                    <a:pt x="211970" y="527243"/>
                  </a:lnTo>
                  <a:lnTo>
                    <a:pt x="222475" y="537761"/>
                  </a:lnTo>
                  <a:lnTo>
                    <a:pt x="232300" y="549007"/>
                  </a:lnTo>
                  <a:lnTo>
                    <a:pt x="252153" y="574203"/>
                  </a:lnTo>
                  <a:lnTo>
                    <a:pt x="275088" y="604216"/>
                  </a:lnTo>
                  <a:lnTo>
                    <a:pt x="285720" y="617299"/>
                  </a:lnTo>
                  <a:lnTo>
                    <a:pt x="295630" y="628844"/>
                  </a:lnTo>
                  <a:lnTo>
                    <a:pt x="323917" y="660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930400" y="7023100"/>
            <a:ext cx="8050820" cy="1104901"/>
            <a:chOff x="1930400" y="7023100"/>
            <a:chExt cx="8050820" cy="1104901"/>
          </a:xfrm>
        </p:grpSpPr>
        <p:sp>
          <p:nvSpPr>
            <p:cNvPr id="62" name="Freeform 61"/>
            <p:cNvSpPr/>
            <p:nvPr/>
          </p:nvSpPr>
          <p:spPr>
            <a:xfrm>
              <a:off x="9817869" y="7846022"/>
              <a:ext cx="163351" cy="259205"/>
            </a:xfrm>
            <a:custGeom>
              <a:avLst/>
              <a:gdLst/>
              <a:ahLst/>
              <a:cxnLst/>
              <a:rect l="0" t="0" r="0" b="0"/>
              <a:pathLst>
                <a:path w="163351" h="259205">
                  <a:moveTo>
                    <a:pt x="50031" y="2578"/>
                  </a:moveTo>
                  <a:lnTo>
                    <a:pt x="36546" y="16062"/>
                  </a:lnTo>
                  <a:lnTo>
                    <a:pt x="31163" y="24267"/>
                  </a:lnTo>
                  <a:lnTo>
                    <a:pt x="26164" y="33971"/>
                  </a:lnTo>
                  <a:lnTo>
                    <a:pt x="21419" y="44673"/>
                  </a:lnTo>
                  <a:lnTo>
                    <a:pt x="16845" y="57452"/>
                  </a:lnTo>
                  <a:lnTo>
                    <a:pt x="12385" y="71617"/>
                  </a:lnTo>
                  <a:lnTo>
                    <a:pt x="8000" y="86703"/>
                  </a:lnTo>
                  <a:lnTo>
                    <a:pt x="5077" y="102406"/>
                  </a:lnTo>
                  <a:lnTo>
                    <a:pt x="3128" y="118518"/>
                  </a:lnTo>
                  <a:lnTo>
                    <a:pt x="1829" y="134905"/>
                  </a:lnTo>
                  <a:lnTo>
                    <a:pt x="963" y="151474"/>
                  </a:lnTo>
                  <a:lnTo>
                    <a:pt x="0" y="184935"/>
                  </a:lnTo>
                  <a:lnTo>
                    <a:pt x="2566" y="200349"/>
                  </a:lnTo>
                  <a:lnTo>
                    <a:pt x="7098" y="214859"/>
                  </a:lnTo>
                  <a:lnTo>
                    <a:pt x="12942" y="228765"/>
                  </a:lnTo>
                  <a:lnTo>
                    <a:pt x="21072" y="239447"/>
                  </a:lnTo>
                  <a:lnTo>
                    <a:pt x="30725" y="247980"/>
                  </a:lnTo>
                  <a:lnTo>
                    <a:pt x="41393" y="255078"/>
                  </a:lnTo>
                  <a:lnTo>
                    <a:pt x="52739" y="258401"/>
                  </a:lnTo>
                  <a:lnTo>
                    <a:pt x="64537" y="259204"/>
                  </a:lnTo>
                  <a:lnTo>
                    <a:pt x="76634" y="258329"/>
                  </a:lnTo>
                  <a:lnTo>
                    <a:pt x="87522" y="254923"/>
                  </a:lnTo>
                  <a:lnTo>
                    <a:pt x="97603" y="249830"/>
                  </a:lnTo>
                  <a:lnTo>
                    <a:pt x="107145" y="243612"/>
                  </a:lnTo>
                  <a:lnTo>
                    <a:pt x="116329" y="235234"/>
                  </a:lnTo>
                  <a:lnTo>
                    <a:pt x="125274" y="225415"/>
                  </a:lnTo>
                  <a:lnTo>
                    <a:pt x="134059" y="214636"/>
                  </a:lnTo>
                  <a:lnTo>
                    <a:pt x="141328" y="203216"/>
                  </a:lnTo>
                  <a:lnTo>
                    <a:pt x="147584" y="191370"/>
                  </a:lnTo>
                  <a:lnTo>
                    <a:pt x="153166" y="179240"/>
                  </a:lnTo>
                  <a:lnTo>
                    <a:pt x="156888" y="164096"/>
                  </a:lnTo>
                  <a:lnTo>
                    <a:pt x="159369" y="146945"/>
                  </a:lnTo>
                  <a:lnTo>
                    <a:pt x="161023" y="128456"/>
                  </a:lnTo>
                  <a:lnTo>
                    <a:pt x="162125" y="110486"/>
                  </a:lnTo>
                  <a:lnTo>
                    <a:pt x="163350" y="75466"/>
                  </a:lnTo>
                  <a:lnTo>
                    <a:pt x="160855" y="59637"/>
                  </a:lnTo>
                  <a:lnTo>
                    <a:pt x="156369" y="44850"/>
                  </a:lnTo>
                  <a:lnTo>
                    <a:pt x="150556" y="30760"/>
                  </a:lnTo>
                  <a:lnTo>
                    <a:pt x="142447" y="19954"/>
                  </a:lnTo>
                  <a:lnTo>
                    <a:pt x="132808" y="11340"/>
                  </a:lnTo>
                  <a:lnTo>
                    <a:pt x="122149" y="4186"/>
                  </a:lnTo>
                  <a:lnTo>
                    <a:pt x="110810" y="827"/>
                  </a:lnTo>
                  <a:lnTo>
                    <a:pt x="99017" y="0"/>
                  </a:lnTo>
                  <a:lnTo>
                    <a:pt x="86921" y="859"/>
                  </a:lnTo>
                  <a:lnTo>
                    <a:pt x="77447" y="5665"/>
                  </a:lnTo>
                  <a:lnTo>
                    <a:pt x="69719" y="13103"/>
                  </a:lnTo>
                  <a:lnTo>
                    <a:pt x="63156" y="22294"/>
                  </a:lnTo>
                  <a:lnTo>
                    <a:pt x="57370" y="32656"/>
                  </a:lnTo>
                  <a:lnTo>
                    <a:pt x="52101" y="43796"/>
                  </a:lnTo>
                  <a:lnTo>
                    <a:pt x="37331" y="914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9639300" y="7454900"/>
              <a:ext cx="12701" cy="419101"/>
            </a:xfrm>
            <a:custGeom>
              <a:avLst/>
              <a:gdLst/>
              <a:ahLst/>
              <a:cxnLst/>
              <a:rect l="0" t="0" r="0" b="0"/>
              <a:pathLst>
                <a:path w="12701" h="419101">
                  <a:moveTo>
                    <a:pt x="0" y="0"/>
                  </a:moveTo>
                  <a:lnTo>
                    <a:pt x="0" y="200755"/>
                  </a:lnTo>
                  <a:lnTo>
                    <a:pt x="1410" y="225559"/>
                  </a:lnTo>
                  <a:lnTo>
                    <a:pt x="3762" y="249149"/>
                  </a:lnTo>
                  <a:lnTo>
                    <a:pt x="6741" y="271933"/>
                  </a:lnTo>
                  <a:lnTo>
                    <a:pt x="8728" y="295588"/>
                  </a:lnTo>
                  <a:lnTo>
                    <a:pt x="10052" y="319826"/>
                  </a:lnTo>
                  <a:lnTo>
                    <a:pt x="12700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9347200" y="7454900"/>
              <a:ext cx="38101" cy="317501"/>
            </a:xfrm>
            <a:custGeom>
              <a:avLst/>
              <a:gdLst/>
              <a:ahLst/>
              <a:cxnLst/>
              <a:rect l="0" t="0" r="0" b="0"/>
              <a:pathLst>
                <a:path w="38101" h="317501">
                  <a:moveTo>
                    <a:pt x="0" y="0"/>
                  </a:moveTo>
                  <a:lnTo>
                    <a:pt x="0" y="81641"/>
                  </a:lnTo>
                  <a:lnTo>
                    <a:pt x="1410" y="98172"/>
                  </a:lnTo>
                  <a:lnTo>
                    <a:pt x="3762" y="114836"/>
                  </a:lnTo>
                  <a:lnTo>
                    <a:pt x="6741" y="131591"/>
                  </a:lnTo>
                  <a:lnTo>
                    <a:pt x="8728" y="149816"/>
                  </a:lnTo>
                  <a:lnTo>
                    <a:pt x="10052" y="169022"/>
                  </a:lnTo>
                  <a:lnTo>
                    <a:pt x="10934" y="188881"/>
                  </a:lnTo>
                  <a:lnTo>
                    <a:pt x="12934" y="207765"/>
                  </a:lnTo>
                  <a:lnTo>
                    <a:pt x="15678" y="225998"/>
                  </a:lnTo>
                  <a:lnTo>
                    <a:pt x="18919" y="243799"/>
                  </a:lnTo>
                  <a:lnTo>
                    <a:pt x="22490" y="259899"/>
                  </a:lnTo>
                  <a:lnTo>
                    <a:pt x="26282" y="274866"/>
                  </a:lnTo>
                  <a:lnTo>
                    <a:pt x="3810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9067800" y="7518400"/>
              <a:ext cx="38101" cy="228601"/>
            </a:xfrm>
            <a:custGeom>
              <a:avLst/>
              <a:gdLst/>
              <a:ahLst/>
              <a:cxnLst/>
              <a:rect l="0" t="0" r="0" b="0"/>
              <a:pathLst>
                <a:path w="38101" h="228601">
                  <a:moveTo>
                    <a:pt x="0" y="0"/>
                  </a:moveTo>
                  <a:lnTo>
                    <a:pt x="0" y="33710"/>
                  </a:lnTo>
                  <a:lnTo>
                    <a:pt x="1410" y="49284"/>
                  </a:lnTo>
                  <a:lnTo>
                    <a:pt x="3762" y="65312"/>
                  </a:lnTo>
                  <a:lnTo>
                    <a:pt x="17676" y="138333"/>
                  </a:lnTo>
                  <a:lnTo>
                    <a:pt x="21662" y="155722"/>
                  </a:lnTo>
                  <a:lnTo>
                    <a:pt x="25730" y="171548"/>
                  </a:lnTo>
                  <a:lnTo>
                    <a:pt x="3810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826500" y="7480300"/>
              <a:ext cx="25401" cy="254001"/>
            </a:xfrm>
            <a:custGeom>
              <a:avLst/>
              <a:gdLst/>
              <a:ahLst/>
              <a:cxnLst/>
              <a:rect l="0" t="0" r="0" b="0"/>
              <a:pathLst>
                <a:path w="25401" h="254001">
                  <a:moveTo>
                    <a:pt x="0" y="0"/>
                  </a:moveTo>
                  <a:lnTo>
                    <a:pt x="0" y="70706"/>
                  </a:lnTo>
                  <a:lnTo>
                    <a:pt x="1410" y="86648"/>
                  </a:lnTo>
                  <a:lnTo>
                    <a:pt x="3762" y="102921"/>
                  </a:lnTo>
                  <a:lnTo>
                    <a:pt x="6741" y="119414"/>
                  </a:lnTo>
                  <a:lnTo>
                    <a:pt x="10138" y="136053"/>
                  </a:lnTo>
                  <a:lnTo>
                    <a:pt x="17676" y="169594"/>
                  </a:lnTo>
                  <a:lnTo>
                    <a:pt x="20250" y="186440"/>
                  </a:lnTo>
                  <a:lnTo>
                    <a:pt x="21967" y="203315"/>
                  </a:lnTo>
                  <a:lnTo>
                    <a:pt x="2540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559955" y="7416800"/>
              <a:ext cx="12546" cy="355601"/>
            </a:xfrm>
            <a:custGeom>
              <a:avLst/>
              <a:gdLst/>
              <a:ahLst/>
              <a:cxnLst/>
              <a:rect l="0" t="0" r="0" b="0"/>
              <a:pathLst>
                <a:path w="12546" h="355601">
                  <a:moveTo>
                    <a:pt x="12545" y="0"/>
                  </a:moveTo>
                  <a:lnTo>
                    <a:pt x="5803" y="20225"/>
                  </a:lnTo>
                  <a:lnTo>
                    <a:pt x="3816" y="31828"/>
                  </a:lnTo>
                  <a:lnTo>
                    <a:pt x="2492" y="45208"/>
                  </a:lnTo>
                  <a:lnTo>
                    <a:pt x="1610" y="59772"/>
                  </a:lnTo>
                  <a:lnTo>
                    <a:pt x="629" y="91006"/>
                  </a:lnTo>
                  <a:lnTo>
                    <a:pt x="0" y="170533"/>
                  </a:lnTo>
                  <a:lnTo>
                    <a:pt x="1359" y="195533"/>
                  </a:lnTo>
                  <a:lnTo>
                    <a:pt x="3676" y="222077"/>
                  </a:lnTo>
                  <a:lnTo>
                    <a:pt x="6632" y="249652"/>
                  </a:lnTo>
                  <a:lnTo>
                    <a:pt x="8603" y="273678"/>
                  </a:lnTo>
                  <a:lnTo>
                    <a:pt x="9917" y="295341"/>
                  </a:lnTo>
                  <a:lnTo>
                    <a:pt x="12545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242300" y="7378700"/>
              <a:ext cx="38101" cy="317501"/>
            </a:xfrm>
            <a:custGeom>
              <a:avLst/>
              <a:gdLst/>
              <a:ahLst/>
              <a:cxnLst/>
              <a:rect l="0" t="0" r="0" b="0"/>
              <a:pathLst>
                <a:path w="38101" h="317501">
                  <a:moveTo>
                    <a:pt x="38100" y="0"/>
                  </a:moveTo>
                  <a:lnTo>
                    <a:pt x="31358" y="20225"/>
                  </a:lnTo>
                  <a:lnTo>
                    <a:pt x="29371" y="31828"/>
                  </a:lnTo>
                  <a:lnTo>
                    <a:pt x="28047" y="45208"/>
                  </a:lnTo>
                  <a:lnTo>
                    <a:pt x="27165" y="59772"/>
                  </a:lnTo>
                  <a:lnTo>
                    <a:pt x="25165" y="73714"/>
                  </a:lnTo>
                  <a:lnTo>
                    <a:pt x="22421" y="87242"/>
                  </a:lnTo>
                  <a:lnTo>
                    <a:pt x="19180" y="100495"/>
                  </a:lnTo>
                  <a:lnTo>
                    <a:pt x="17020" y="117796"/>
                  </a:lnTo>
                  <a:lnTo>
                    <a:pt x="15580" y="137797"/>
                  </a:lnTo>
                  <a:lnTo>
                    <a:pt x="13979" y="179776"/>
                  </a:lnTo>
                  <a:lnTo>
                    <a:pt x="13268" y="217248"/>
                  </a:lnTo>
                  <a:lnTo>
                    <a:pt x="11668" y="233733"/>
                  </a:lnTo>
                  <a:lnTo>
                    <a:pt x="9190" y="248955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861613" y="7340600"/>
              <a:ext cx="50488" cy="419101"/>
            </a:xfrm>
            <a:custGeom>
              <a:avLst/>
              <a:gdLst/>
              <a:ahLst/>
              <a:cxnLst/>
              <a:rect l="0" t="0" r="0" b="0"/>
              <a:pathLst>
                <a:path w="50488" h="419101">
                  <a:moveTo>
                    <a:pt x="50487" y="0"/>
                  </a:moveTo>
                  <a:lnTo>
                    <a:pt x="37002" y="13484"/>
                  </a:lnTo>
                  <a:lnTo>
                    <a:pt x="33030" y="24511"/>
                  </a:lnTo>
                  <a:lnTo>
                    <a:pt x="30382" y="38918"/>
                  </a:lnTo>
                  <a:lnTo>
                    <a:pt x="28617" y="55578"/>
                  </a:lnTo>
                  <a:lnTo>
                    <a:pt x="26029" y="73741"/>
                  </a:lnTo>
                  <a:lnTo>
                    <a:pt x="7720" y="187842"/>
                  </a:lnTo>
                  <a:lnTo>
                    <a:pt x="5042" y="211305"/>
                  </a:lnTo>
                  <a:lnTo>
                    <a:pt x="3257" y="232592"/>
                  </a:lnTo>
                  <a:lnTo>
                    <a:pt x="2067" y="252428"/>
                  </a:lnTo>
                  <a:lnTo>
                    <a:pt x="744" y="289520"/>
                  </a:lnTo>
                  <a:lnTo>
                    <a:pt x="0" y="342135"/>
                  </a:lnTo>
                  <a:lnTo>
                    <a:pt x="12387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505700" y="7378700"/>
              <a:ext cx="76201" cy="368301"/>
            </a:xfrm>
            <a:custGeom>
              <a:avLst/>
              <a:gdLst/>
              <a:ahLst/>
              <a:cxnLst/>
              <a:rect l="0" t="0" r="0" b="0"/>
              <a:pathLst>
                <a:path w="76201" h="368301">
                  <a:moveTo>
                    <a:pt x="76200" y="0"/>
                  </a:moveTo>
                  <a:lnTo>
                    <a:pt x="62715" y="20225"/>
                  </a:lnTo>
                  <a:lnTo>
                    <a:pt x="57332" y="30417"/>
                  </a:lnTo>
                  <a:lnTo>
                    <a:pt x="52333" y="41445"/>
                  </a:lnTo>
                  <a:lnTo>
                    <a:pt x="47588" y="53030"/>
                  </a:lnTo>
                  <a:lnTo>
                    <a:pt x="43014" y="64986"/>
                  </a:lnTo>
                  <a:lnTo>
                    <a:pt x="34169" y="89561"/>
                  </a:lnTo>
                  <a:lnTo>
                    <a:pt x="29835" y="103451"/>
                  </a:lnTo>
                  <a:lnTo>
                    <a:pt x="21256" y="133938"/>
                  </a:lnTo>
                  <a:lnTo>
                    <a:pt x="18404" y="154202"/>
                  </a:lnTo>
                  <a:lnTo>
                    <a:pt x="16502" y="177591"/>
                  </a:lnTo>
                  <a:lnTo>
                    <a:pt x="15235" y="203060"/>
                  </a:lnTo>
                  <a:lnTo>
                    <a:pt x="12979" y="225684"/>
                  </a:lnTo>
                  <a:lnTo>
                    <a:pt x="10063" y="246412"/>
                  </a:lnTo>
                  <a:lnTo>
                    <a:pt x="6708" y="265875"/>
                  </a:lnTo>
                  <a:lnTo>
                    <a:pt x="4472" y="285905"/>
                  </a:lnTo>
                  <a:lnTo>
                    <a:pt x="2981" y="306315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244383" y="7391400"/>
              <a:ext cx="20018" cy="304801"/>
            </a:xfrm>
            <a:custGeom>
              <a:avLst/>
              <a:gdLst/>
              <a:ahLst/>
              <a:cxnLst/>
              <a:rect l="0" t="0" r="0" b="0"/>
              <a:pathLst>
                <a:path w="20018" h="304801">
                  <a:moveTo>
                    <a:pt x="7317" y="0"/>
                  </a:moveTo>
                  <a:lnTo>
                    <a:pt x="575" y="20225"/>
                  </a:lnTo>
                  <a:lnTo>
                    <a:pt x="0" y="33239"/>
                  </a:lnTo>
                  <a:lnTo>
                    <a:pt x="1028" y="48970"/>
                  </a:lnTo>
                  <a:lnTo>
                    <a:pt x="3124" y="66513"/>
                  </a:lnTo>
                  <a:lnTo>
                    <a:pt x="4521" y="85264"/>
                  </a:lnTo>
                  <a:lnTo>
                    <a:pt x="5453" y="104821"/>
                  </a:lnTo>
                  <a:lnTo>
                    <a:pt x="6075" y="124914"/>
                  </a:lnTo>
                  <a:lnTo>
                    <a:pt x="7899" y="148187"/>
                  </a:lnTo>
                  <a:lnTo>
                    <a:pt x="10527" y="173580"/>
                  </a:lnTo>
                  <a:lnTo>
                    <a:pt x="13691" y="200386"/>
                  </a:lnTo>
                  <a:lnTo>
                    <a:pt x="15799" y="223902"/>
                  </a:lnTo>
                  <a:lnTo>
                    <a:pt x="17204" y="245223"/>
                  </a:lnTo>
                  <a:lnTo>
                    <a:pt x="20017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885780" y="7340600"/>
              <a:ext cx="48421" cy="406401"/>
            </a:xfrm>
            <a:custGeom>
              <a:avLst/>
              <a:gdLst/>
              <a:ahLst/>
              <a:cxnLst/>
              <a:rect l="0" t="0" r="0" b="0"/>
              <a:pathLst>
                <a:path w="48421" h="406401">
                  <a:moveTo>
                    <a:pt x="48420" y="0"/>
                  </a:moveTo>
                  <a:lnTo>
                    <a:pt x="34935" y="13484"/>
                  </a:lnTo>
                  <a:lnTo>
                    <a:pt x="30963" y="24511"/>
                  </a:lnTo>
                  <a:lnTo>
                    <a:pt x="28315" y="38918"/>
                  </a:lnTo>
                  <a:lnTo>
                    <a:pt x="26550" y="55578"/>
                  </a:lnTo>
                  <a:lnTo>
                    <a:pt x="23962" y="72330"/>
                  </a:lnTo>
                  <a:lnTo>
                    <a:pt x="20826" y="89142"/>
                  </a:lnTo>
                  <a:lnTo>
                    <a:pt x="17324" y="105995"/>
                  </a:lnTo>
                  <a:lnTo>
                    <a:pt x="5653" y="170165"/>
                  </a:lnTo>
                  <a:lnTo>
                    <a:pt x="2975" y="191054"/>
                  </a:lnTo>
                  <a:lnTo>
                    <a:pt x="1190" y="210625"/>
                  </a:lnTo>
                  <a:lnTo>
                    <a:pt x="0" y="229317"/>
                  </a:lnTo>
                  <a:lnTo>
                    <a:pt x="618" y="250244"/>
                  </a:lnTo>
                  <a:lnTo>
                    <a:pt x="2441" y="272663"/>
                  </a:lnTo>
                  <a:lnTo>
                    <a:pt x="5067" y="296075"/>
                  </a:lnTo>
                  <a:lnTo>
                    <a:pt x="6817" y="317327"/>
                  </a:lnTo>
                  <a:lnTo>
                    <a:pt x="7985" y="337141"/>
                  </a:lnTo>
                  <a:lnTo>
                    <a:pt x="10320" y="40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643865" y="7315200"/>
              <a:ext cx="10936" cy="393701"/>
            </a:xfrm>
            <a:custGeom>
              <a:avLst/>
              <a:gdLst/>
              <a:ahLst/>
              <a:cxnLst/>
              <a:rect l="0" t="0" r="0" b="0"/>
              <a:pathLst>
                <a:path w="10936" h="393701">
                  <a:moveTo>
                    <a:pt x="10935" y="0"/>
                  </a:moveTo>
                  <a:lnTo>
                    <a:pt x="4193" y="20225"/>
                  </a:lnTo>
                  <a:lnTo>
                    <a:pt x="2206" y="33239"/>
                  </a:lnTo>
                  <a:lnTo>
                    <a:pt x="882" y="48970"/>
                  </a:lnTo>
                  <a:lnTo>
                    <a:pt x="0" y="66513"/>
                  </a:lnTo>
                  <a:lnTo>
                    <a:pt x="823" y="83853"/>
                  </a:lnTo>
                  <a:lnTo>
                    <a:pt x="2782" y="101057"/>
                  </a:lnTo>
                  <a:lnTo>
                    <a:pt x="5499" y="118171"/>
                  </a:lnTo>
                  <a:lnTo>
                    <a:pt x="7311" y="138048"/>
                  </a:lnTo>
                  <a:lnTo>
                    <a:pt x="8519" y="159764"/>
                  </a:lnTo>
                  <a:lnTo>
                    <a:pt x="9861" y="206473"/>
                  </a:lnTo>
                  <a:lnTo>
                    <a:pt x="10935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565900" y="8051800"/>
              <a:ext cx="114301" cy="25401"/>
            </a:xfrm>
            <a:custGeom>
              <a:avLst/>
              <a:gdLst/>
              <a:ahLst/>
              <a:cxnLst/>
              <a:rect l="0" t="0" r="0" b="0"/>
              <a:pathLst>
                <a:path w="114301" h="25401">
                  <a:moveTo>
                    <a:pt x="0" y="25400"/>
                  </a:moveTo>
                  <a:lnTo>
                    <a:pt x="41445" y="11585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743855" y="7899400"/>
              <a:ext cx="12546" cy="228601"/>
            </a:xfrm>
            <a:custGeom>
              <a:avLst/>
              <a:gdLst/>
              <a:ahLst/>
              <a:cxnLst/>
              <a:rect l="0" t="0" r="0" b="0"/>
              <a:pathLst>
                <a:path w="12546" h="228601">
                  <a:moveTo>
                    <a:pt x="12545" y="0"/>
                  </a:moveTo>
                  <a:lnTo>
                    <a:pt x="5803" y="20225"/>
                  </a:lnTo>
                  <a:lnTo>
                    <a:pt x="3816" y="31828"/>
                  </a:lnTo>
                  <a:lnTo>
                    <a:pt x="2492" y="45208"/>
                  </a:lnTo>
                  <a:lnTo>
                    <a:pt x="1610" y="59772"/>
                  </a:lnTo>
                  <a:lnTo>
                    <a:pt x="629" y="91006"/>
                  </a:lnTo>
                  <a:lnTo>
                    <a:pt x="0" y="157049"/>
                  </a:lnTo>
                  <a:lnTo>
                    <a:pt x="1359" y="172432"/>
                  </a:lnTo>
                  <a:lnTo>
                    <a:pt x="3676" y="186921"/>
                  </a:lnTo>
                  <a:lnTo>
                    <a:pt x="12545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769100" y="7936988"/>
              <a:ext cx="100049" cy="161814"/>
            </a:xfrm>
            <a:custGeom>
              <a:avLst/>
              <a:gdLst/>
              <a:ahLst/>
              <a:cxnLst/>
              <a:rect l="0" t="0" r="0" b="0"/>
              <a:pathLst>
                <a:path w="100049" h="161814">
                  <a:moveTo>
                    <a:pt x="50800" y="512"/>
                  </a:moveTo>
                  <a:lnTo>
                    <a:pt x="33123" y="53542"/>
                  </a:lnTo>
                  <a:lnTo>
                    <a:pt x="30549" y="66909"/>
                  </a:lnTo>
                  <a:lnTo>
                    <a:pt x="28832" y="81465"/>
                  </a:lnTo>
                  <a:lnTo>
                    <a:pt x="27688" y="96814"/>
                  </a:lnTo>
                  <a:lnTo>
                    <a:pt x="28337" y="112691"/>
                  </a:lnTo>
                  <a:lnTo>
                    <a:pt x="30179" y="128920"/>
                  </a:lnTo>
                  <a:lnTo>
                    <a:pt x="32819" y="145384"/>
                  </a:lnTo>
                  <a:lnTo>
                    <a:pt x="38813" y="154949"/>
                  </a:lnTo>
                  <a:lnTo>
                    <a:pt x="47042" y="159914"/>
                  </a:lnTo>
                  <a:lnTo>
                    <a:pt x="56761" y="161813"/>
                  </a:lnTo>
                  <a:lnTo>
                    <a:pt x="66063" y="160257"/>
                  </a:lnTo>
                  <a:lnTo>
                    <a:pt x="75086" y="156397"/>
                  </a:lnTo>
                  <a:lnTo>
                    <a:pt x="83924" y="151002"/>
                  </a:lnTo>
                  <a:lnTo>
                    <a:pt x="89816" y="141761"/>
                  </a:lnTo>
                  <a:lnTo>
                    <a:pt x="93744" y="129956"/>
                  </a:lnTo>
                  <a:lnTo>
                    <a:pt x="96363" y="116441"/>
                  </a:lnTo>
                  <a:lnTo>
                    <a:pt x="98108" y="101787"/>
                  </a:lnTo>
                  <a:lnTo>
                    <a:pt x="99272" y="86373"/>
                  </a:lnTo>
                  <a:lnTo>
                    <a:pt x="100048" y="70452"/>
                  </a:lnTo>
                  <a:lnTo>
                    <a:pt x="99154" y="55606"/>
                  </a:lnTo>
                  <a:lnTo>
                    <a:pt x="97147" y="41474"/>
                  </a:lnTo>
                  <a:lnTo>
                    <a:pt x="94398" y="27820"/>
                  </a:lnTo>
                  <a:lnTo>
                    <a:pt x="88332" y="17306"/>
                  </a:lnTo>
                  <a:lnTo>
                    <a:pt x="80054" y="8886"/>
                  </a:lnTo>
                  <a:lnTo>
                    <a:pt x="70303" y="1861"/>
                  </a:lnTo>
                  <a:lnTo>
                    <a:pt x="60979" y="0"/>
                  </a:lnTo>
                  <a:lnTo>
                    <a:pt x="51942" y="1581"/>
                  </a:lnTo>
                  <a:lnTo>
                    <a:pt x="43095" y="5458"/>
                  </a:lnTo>
                  <a:lnTo>
                    <a:pt x="34374" y="12276"/>
                  </a:lnTo>
                  <a:lnTo>
                    <a:pt x="25737" y="21054"/>
                  </a:lnTo>
                  <a:lnTo>
                    <a:pt x="0" y="64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886211" y="7937500"/>
              <a:ext cx="70135" cy="125535"/>
            </a:xfrm>
            <a:custGeom>
              <a:avLst/>
              <a:gdLst/>
              <a:ahLst/>
              <a:cxnLst/>
              <a:rect l="0" t="0" r="0" b="0"/>
              <a:pathLst>
                <a:path w="70135" h="125535">
                  <a:moveTo>
                    <a:pt x="35289" y="12700"/>
                  </a:moveTo>
                  <a:lnTo>
                    <a:pt x="21804" y="26184"/>
                  </a:lnTo>
                  <a:lnTo>
                    <a:pt x="16421" y="34389"/>
                  </a:lnTo>
                  <a:lnTo>
                    <a:pt x="11422" y="44093"/>
                  </a:lnTo>
                  <a:lnTo>
                    <a:pt x="6677" y="54795"/>
                  </a:lnTo>
                  <a:lnTo>
                    <a:pt x="3514" y="67574"/>
                  </a:lnTo>
                  <a:lnTo>
                    <a:pt x="1406" y="81739"/>
                  </a:lnTo>
                  <a:lnTo>
                    <a:pt x="0" y="96825"/>
                  </a:lnTo>
                  <a:lnTo>
                    <a:pt x="3297" y="108294"/>
                  </a:lnTo>
                  <a:lnTo>
                    <a:pt x="9727" y="117352"/>
                  </a:lnTo>
                  <a:lnTo>
                    <a:pt x="18248" y="124801"/>
                  </a:lnTo>
                  <a:lnTo>
                    <a:pt x="26750" y="125534"/>
                  </a:lnTo>
                  <a:lnTo>
                    <a:pt x="35241" y="121789"/>
                  </a:lnTo>
                  <a:lnTo>
                    <a:pt x="43724" y="115059"/>
                  </a:lnTo>
                  <a:lnTo>
                    <a:pt x="50790" y="106340"/>
                  </a:lnTo>
                  <a:lnTo>
                    <a:pt x="56911" y="96293"/>
                  </a:lnTo>
                  <a:lnTo>
                    <a:pt x="62404" y="85362"/>
                  </a:lnTo>
                  <a:lnTo>
                    <a:pt x="66065" y="72430"/>
                  </a:lnTo>
                  <a:lnTo>
                    <a:pt x="68506" y="58164"/>
                  </a:lnTo>
                  <a:lnTo>
                    <a:pt x="70134" y="43009"/>
                  </a:lnTo>
                  <a:lnTo>
                    <a:pt x="68397" y="30084"/>
                  </a:lnTo>
                  <a:lnTo>
                    <a:pt x="64416" y="18644"/>
                  </a:lnTo>
                  <a:lnTo>
                    <a:pt x="2258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972300" y="7912100"/>
              <a:ext cx="110581" cy="141108"/>
            </a:xfrm>
            <a:custGeom>
              <a:avLst/>
              <a:gdLst/>
              <a:ahLst/>
              <a:cxnLst/>
              <a:rect l="0" t="0" r="0" b="0"/>
              <a:pathLst>
                <a:path w="110581" h="141108">
                  <a:moveTo>
                    <a:pt x="38100" y="0"/>
                  </a:moveTo>
                  <a:lnTo>
                    <a:pt x="31358" y="20225"/>
                  </a:lnTo>
                  <a:lnTo>
                    <a:pt x="27961" y="31828"/>
                  </a:lnTo>
                  <a:lnTo>
                    <a:pt x="20423" y="59772"/>
                  </a:lnTo>
                  <a:lnTo>
                    <a:pt x="20670" y="72303"/>
                  </a:lnTo>
                  <a:lnTo>
                    <a:pt x="23659" y="83480"/>
                  </a:lnTo>
                  <a:lnTo>
                    <a:pt x="28472" y="93753"/>
                  </a:lnTo>
                  <a:lnTo>
                    <a:pt x="34504" y="103424"/>
                  </a:lnTo>
                  <a:lnTo>
                    <a:pt x="41347" y="112693"/>
                  </a:lnTo>
                  <a:lnTo>
                    <a:pt x="48731" y="121695"/>
                  </a:lnTo>
                  <a:lnTo>
                    <a:pt x="57887" y="129108"/>
                  </a:lnTo>
                  <a:lnTo>
                    <a:pt x="68225" y="135461"/>
                  </a:lnTo>
                  <a:lnTo>
                    <a:pt x="79350" y="141107"/>
                  </a:lnTo>
                  <a:lnTo>
                    <a:pt x="88177" y="140637"/>
                  </a:lnTo>
                  <a:lnTo>
                    <a:pt x="95474" y="136092"/>
                  </a:lnTo>
                  <a:lnTo>
                    <a:pt x="101749" y="128828"/>
                  </a:lnTo>
                  <a:lnTo>
                    <a:pt x="105933" y="118340"/>
                  </a:lnTo>
                  <a:lnTo>
                    <a:pt x="108722" y="105705"/>
                  </a:lnTo>
                  <a:lnTo>
                    <a:pt x="110580" y="91637"/>
                  </a:lnTo>
                  <a:lnTo>
                    <a:pt x="108998" y="78024"/>
                  </a:lnTo>
                  <a:lnTo>
                    <a:pt x="105121" y="64716"/>
                  </a:lnTo>
                  <a:lnTo>
                    <a:pt x="99714" y="51610"/>
                  </a:lnTo>
                  <a:lnTo>
                    <a:pt x="93287" y="40051"/>
                  </a:lnTo>
                  <a:lnTo>
                    <a:pt x="86180" y="29523"/>
                  </a:lnTo>
                  <a:lnTo>
                    <a:pt x="78620" y="19681"/>
                  </a:lnTo>
                  <a:lnTo>
                    <a:pt x="69346" y="11710"/>
                  </a:lnTo>
                  <a:lnTo>
                    <a:pt x="58931" y="498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324600" y="7340600"/>
              <a:ext cx="12701" cy="304801"/>
            </a:xfrm>
            <a:custGeom>
              <a:avLst/>
              <a:gdLst/>
              <a:ahLst/>
              <a:cxnLst/>
              <a:rect l="0" t="0" r="0" b="0"/>
              <a:pathLst>
                <a:path w="12701" h="304801">
                  <a:moveTo>
                    <a:pt x="12700" y="0"/>
                  </a:moveTo>
                  <a:lnTo>
                    <a:pt x="12700" y="26968"/>
                  </a:lnTo>
                  <a:lnTo>
                    <a:pt x="11288" y="40556"/>
                  </a:lnTo>
                  <a:lnTo>
                    <a:pt x="8937" y="55260"/>
                  </a:lnTo>
                  <a:lnTo>
                    <a:pt x="5958" y="70706"/>
                  </a:lnTo>
                  <a:lnTo>
                    <a:pt x="3972" y="86648"/>
                  </a:lnTo>
                  <a:lnTo>
                    <a:pt x="2647" y="102921"/>
                  </a:lnTo>
                  <a:lnTo>
                    <a:pt x="1765" y="119414"/>
                  </a:lnTo>
                  <a:lnTo>
                    <a:pt x="784" y="160317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007100" y="7277100"/>
              <a:ext cx="50801" cy="330201"/>
            </a:xfrm>
            <a:custGeom>
              <a:avLst/>
              <a:gdLst/>
              <a:ahLst/>
              <a:cxnLst/>
              <a:rect l="0" t="0" r="0" b="0"/>
              <a:pathLst>
                <a:path w="50801" h="330201">
                  <a:moveTo>
                    <a:pt x="50800" y="0"/>
                  </a:moveTo>
                  <a:lnTo>
                    <a:pt x="20946" y="89561"/>
                  </a:lnTo>
                  <a:lnTo>
                    <a:pt x="16786" y="103451"/>
                  </a:lnTo>
                  <a:lnTo>
                    <a:pt x="8401" y="133938"/>
                  </a:lnTo>
                  <a:lnTo>
                    <a:pt x="5600" y="152792"/>
                  </a:lnTo>
                  <a:lnTo>
                    <a:pt x="3733" y="173828"/>
                  </a:lnTo>
                  <a:lnTo>
                    <a:pt x="2489" y="196318"/>
                  </a:lnTo>
                  <a:lnTo>
                    <a:pt x="1106" y="247649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746480" y="7327900"/>
              <a:ext cx="32021" cy="266701"/>
            </a:xfrm>
            <a:custGeom>
              <a:avLst/>
              <a:gdLst/>
              <a:ahLst/>
              <a:cxnLst/>
              <a:rect l="0" t="0" r="0" b="0"/>
              <a:pathLst>
                <a:path w="32021" h="266701">
                  <a:moveTo>
                    <a:pt x="32020" y="0"/>
                  </a:moveTo>
                  <a:lnTo>
                    <a:pt x="18535" y="20225"/>
                  </a:lnTo>
                  <a:lnTo>
                    <a:pt x="14564" y="33239"/>
                  </a:lnTo>
                  <a:lnTo>
                    <a:pt x="11916" y="48970"/>
                  </a:lnTo>
                  <a:lnTo>
                    <a:pt x="10150" y="66513"/>
                  </a:lnTo>
                  <a:lnTo>
                    <a:pt x="7562" y="85264"/>
                  </a:lnTo>
                  <a:lnTo>
                    <a:pt x="924" y="124914"/>
                  </a:lnTo>
                  <a:lnTo>
                    <a:pt x="0" y="142542"/>
                  </a:lnTo>
                  <a:lnTo>
                    <a:pt x="795" y="158529"/>
                  </a:lnTo>
                  <a:lnTo>
                    <a:pt x="2737" y="173418"/>
                  </a:lnTo>
                  <a:lnTo>
                    <a:pt x="4031" y="190401"/>
                  </a:lnTo>
                  <a:lnTo>
                    <a:pt x="4894" y="208778"/>
                  </a:lnTo>
                  <a:lnTo>
                    <a:pt x="662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435755" y="7315200"/>
              <a:ext cx="12546" cy="254001"/>
            </a:xfrm>
            <a:custGeom>
              <a:avLst/>
              <a:gdLst/>
              <a:ahLst/>
              <a:cxnLst/>
              <a:rect l="0" t="0" r="0" b="0"/>
              <a:pathLst>
                <a:path w="12546" h="254001">
                  <a:moveTo>
                    <a:pt x="12545" y="0"/>
                  </a:moveTo>
                  <a:lnTo>
                    <a:pt x="5802" y="20225"/>
                  </a:lnTo>
                  <a:lnTo>
                    <a:pt x="3816" y="31828"/>
                  </a:lnTo>
                  <a:lnTo>
                    <a:pt x="2492" y="45208"/>
                  </a:lnTo>
                  <a:lnTo>
                    <a:pt x="1610" y="59772"/>
                  </a:lnTo>
                  <a:lnTo>
                    <a:pt x="629" y="91006"/>
                  </a:lnTo>
                  <a:lnTo>
                    <a:pt x="0" y="163791"/>
                  </a:lnTo>
                  <a:lnTo>
                    <a:pt x="1359" y="182571"/>
                  </a:lnTo>
                  <a:lnTo>
                    <a:pt x="3676" y="200736"/>
                  </a:lnTo>
                  <a:lnTo>
                    <a:pt x="12545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168900" y="7277100"/>
              <a:ext cx="25401" cy="304801"/>
            </a:xfrm>
            <a:custGeom>
              <a:avLst/>
              <a:gdLst/>
              <a:ahLst/>
              <a:cxnLst/>
              <a:rect l="0" t="0" r="0" b="0"/>
              <a:pathLst>
                <a:path w="25401" h="304801">
                  <a:moveTo>
                    <a:pt x="25400" y="0"/>
                  </a:moveTo>
                  <a:lnTo>
                    <a:pt x="18657" y="20225"/>
                  </a:lnTo>
                  <a:lnTo>
                    <a:pt x="15260" y="33239"/>
                  </a:lnTo>
                  <a:lnTo>
                    <a:pt x="7723" y="66513"/>
                  </a:lnTo>
                  <a:lnTo>
                    <a:pt x="5148" y="86676"/>
                  </a:lnTo>
                  <a:lnTo>
                    <a:pt x="3432" y="108584"/>
                  </a:lnTo>
                  <a:lnTo>
                    <a:pt x="2288" y="131656"/>
                  </a:lnTo>
                  <a:lnTo>
                    <a:pt x="1016" y="179868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915132" y="7277100"/>
              <a:ext cx="12469" cy="266701"/>
            </a:xfrm>
            <a:custGeom>
              <a:avLst/>
              <a:gdLst/>
              <a:ahLst/>
              <a:cxnLst/>
              <a:rect l="0" t="0" r="0" b="0"/>
              <a:pathLst>
                <a:path w="12469" h="266701">
                  <a:moveTo>
                    <a:pt x="12468" y="0"/>
                  </a:moveTo>
                  <a:lnTo>
                    <a:pt x="5725" y="20225"/>
                  </a:lnTo>
                  <a:lnTo>
                    <a:pt x="3739" y="33239"/>
                  </a:lnTo>
                  <a:lnTo>
                    <a:pt x="2415" y="48970"/>
                  </a:lnTo>
                  <a:lnTo>
                    <a:pt x="1533" y="66513"/>
                  </a:lnTo>
                  <a:lnTo>
                    <a:pt x="552" y="108584"/>
                  </a:lnTo>
                  <a:lnTo>
                    <a:pt x="0" y="176106"/>
                  </a:lnTo>
                  <a:lnTo>
                    <a:pt x="12468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674432" y="7251700"/>
              <a:ext cx="37269" cy="292101"/>
            </a:xfrm>
            <a:custGeom>
              <a:avLst/>
              <a:gdLst/>
              <a:ahLst/>
              <a:cxnLst/>
              <a:rect l="0" t="0" r="0" b="0"/>
              <a:pathLst>
                <a:path w="37269" h="292101">
                  <a:moveTo>
                    <a:pt x="37268" y="0"/>
                  </a:moveTo>
                  <a:lnTo>
                    <a:pt x="23783" y="13484"/>
                  </a:lnTo>
                  <a:lnTo>
                    <a:pt x="18400" y="23100"/>
                  </a:lnTo>
                  <a:lnTo>
                    <a:pt x="13401" y="35155"/>
                  </a:lnTo>
                  <a:lnTo>
                    <a:pt x="8656" y="48837"/>
                  </a:lnTo>
                  <a:lnTo>
                    <a:pt x="5493" y="65013"/>
                  </a:lnTo>
                  <a:lnTo>
                    <a:pt x="3385" y="82853"/>
                  </a:lnTo>
                  <a:lnTo>
                    <a:pt x="1979" y="101802"/>
                  </a:lnTo>
                  <a:lnTo>
                    <a:pt x="1042" y="120079"/>
                  </a:lnTo>
                  <a:lnTo>
                    <a:pt x="0" y="155439"/>
                  </a:lnTo>
                  <a:lnTo>
                    <a:pt x="1134" y="178414"/>
                  </a:lnTo>
                  <a:lnTo>
                    <a:pt x="3301" y="205020"/>
                  </a:lnTo>
                  <a:lnTo>
                    <a:pt x="11868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406900" y="7213600"/>
              <a:ext cx="12701" cy="292101"/>
            </a:xfrm>
            <a:custGeom>
              <a:avLst/>
              <a:gdLst/>
              <a:ahLst/>
              <a:cxnLst/>
              <a:rect l="0" t="0" r="0" b="0"/>
              <a:pathLst>
                <a:path w="12701" h="292101">
                  <a:moveTo>
                    <a:pt x="12700" y="0"/>
                  </a:moveTo>
                  <a:lnTo>
                    <a:pt x="5957" y="33710"/>
                  </a:lnTo>
                  <a:lnTo>
                    <a:pt x="3971" y="49284"/>
                  </a:lnTo>
                  <a:lnTo>
                    <a:pt x="2647" y="65312"/>
                  </a:lnTo>
                  <a:lnTo>
                    <a:pt x="1765" y="81641"/>
                  </a:lnTo>
                  <a:lnTo>
                    <a:pt x="784" y="118600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127500" y="7188200"/>
              <a:ext cx="25401" cy="254001"/>
            </a:xfrm>
            <a:custGeom>
              <a:avLst/>
              <a:gdLst/>
              <a:ahLst/>
              <a:cxnLst/>
              <a:rect l="0" t="0" r="0" b="0"/>
              <a:pathLst>
                <a:path w="25401" h="254001">
                  <a:moveTo>
                    <a:pt x="25400" y="0"/>
                  </a:moveTo>
                  <a:lnTo>
                    <a:pt x="7723" y="70706"/>
                  </a:lnTo>
                  <a:lnTo>
                    <a:pt x="5148" y="90882"/>
                  </a:lnTo>
                  <a:lnTo>
                    <a:pt x="3432" y="114210"/>
                  </a:lnTo>
                  <a:lnTo>
                    <a:pt x="1525" y="163648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874022" y="7200900"/>
              <a:ext cx="12179" cy="254001"/>
            </a:xfrm>
            <a:custGeom>
              <a:avLst/>
              <a:gdLst/>
              <a:ahLst/>
              <a:cxnLst/>
              <a:rect l="0" t="0" r="0" b="0"/>
              <a:pathLst>
                <a:path w="12179" h="254001">
                  <a:moveTo>
                    <a:pt x="12178" y="0"/>
                  </a:moveTo>
                  <a:lnTo>
                    <a:pt x="5435" y="20225"/>
                  </a:lnTo>
                  <a:lnTo>
                    <a:pt x="3449" y="31828"/>
                  </a:lnTo>
                  <a:lnTo>
                    <a:pt x="2125" y="45208"/>
                  </a:lnTo>
                  <a:lnTo>
                    <a:pt x="1243" y="59772"/>
                  </a:lnTo>
                  <a:lnTo>
                    <a:pt x="262" y="94769"/>
                  </a:lnTo>
                  <a:lnTo>
                    <a:pt x="0" y="113979"/>
                  </a:lnTo>
                  <a:lnTo>
                    <a:pt x="1237" y="135252"/>
                  </a:lnTo>
                  <a:lnTo>
                    <a:pt x="12178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492500" y="7518400"/>
              <a:ext cx="190501" cy="50801"/>
            </a:xfrm>
            <a:custGeom>
              <a:avLst/>
              <a:gdLst/>
              <a:ahLst/>
              <a:cxnLst/>
              <a:rect l="0" t="0" r="0" b="0"/>
              <a:pathLst>
                <a:path w="190501" h="50801">
                  <a:moveTo>
                    <a:pt x="0" y="0"/>
                  </a:moveTo>
                  <a:lnTo>
                    <a:pt x="114593" y="38197"/>
                  </a:lnTo>
                  <a:lnTo>
                    <a:pt x="190500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683000" y="75692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708293" y="7569200"/>
              <a:ext cx="169187" cy="292101"/>
            </a:xfrm>
            <a:custGeom>
              <a:avLst/>
              <a:gdLst/>
              <a:ahLst/>
              <a:cxnLst/>
              <a:rect l="0" t="0" r="0" b="0"/>
              <a:pathLst>
                <a:path w="169187" h="292101">
                  <a:moveTo>
                    <a:pt x="63607" y="0"/>
                  </a:moveTo>
                  <a:lnTo>
                    <a:pt x="90575" y="6741"/>
                  </a:lnTo>
                  <a:lnTo>
                    <a:pt x="101341" y="11550"/>
                  </a:lnTo>
                  <a:lnTo>
                    <a:pt x="111340" y="17577"/>
                  </a:lnTo>
                  <a:lnTo>
                    <a:pt x="120829" y="24418"/>
                  </a:lnTo>
                  <a:lnTo>
                    <a:pt x="129977" y="33211"/>
                  </a:lnTo>
                  <a:lnTo>
                    <a:pt x="138898" y="43308"/>
                  </a:lnTo>
                  <a:lnTo>
                    <a:pt x="147668" y="54271"/>
                  </a:lnTo>
                  <a:lnTo>
                    <a:pt x="154925" y="65814"/>
                  </a:lnTo>
                  <a:lnTo>
                    <a:pt x="161174" y="77743"/>
                  </a:lnTo>
                  <a:lnTo>
                    <a:pt x="166752" y="89928"/>
                  </a:lnTo>
                  <a:lnTo>
                    <a:pt x="169059" y="102286"/>
                  </a:lnTo>
                  <a:lnTo>
                    <a:pt x="169186" y="114757"/>
                  </a:lnTo>
                  <a:lnTo>
                    <a:pt x="167859" y="127304"/>
                  </a:lnTo>
                  <a:lnTo>
                    <a:pt x="164153" y="139903"/>
                  </a:lnTo>
                  <a:lnTo>
                    <a:pt x="158860" y="152535"/>
                  </a:lnTo>
                  <a:lnTo>
                    <a:pt x="152508" y="165190"/>
                  </a:lnTo>
                  <a:lnTo>
                    <a:pt x="144041" y="175038"/>
                  </a:lnTo>
                  <a:lnTo>
                    <a:pt x="134163" y="183014"/>
                  </a:lnTo>
                  <a:lnTo>
                    <a:pt x="123344" y="189742"/>
                  </a:lnTo>
                  <a:lnTo>
                    <a:pt x="110487" y="194228"/>
                  </a:lnTo>
                  <a:lnTo>
                    <a:pt x="96272" y="197218"/>
                  </a:lnTo>
                  <a:lnTo>
                    <a:pt x="81150" y="199212"/>
                  </a:lnTo>
                  <a:lnTo>
                    <a:pt x="66835" y="199130"/>
                  </a:lnTo>
                  <a:lnTo>
                    <a:pt x="53059" y="197665"/>
                  </a:lnTo>
                  <a:lnTo>
                    <a:pt x="39642" y="195276"/>
                  </a:lnTo>
                  <a:lnTo>
                    <a:pt x="27874" y="190861"/>
                  </a:lnTo>
                  <a:lnTo>
                    <a:pt x="17207" y="185097"/>
                  </a:lnTo>
                  <a:lnTo>
                    <a:pt x="7274" y="178431"/>
                  </a:lnTo>
                  <a:lnTo>
                    <a:pt x="2063" y="169754"/>
                  </a:lnTo>
                  <a:lnTo>
                    <a:pt x="0" y="159735"/>
                  </a:lnTo>
                  <a:lnTo>
                    <a:pt x="35" y="148824"/>
                  </a:lnTo>
                  <a:lnTo>
                    <a:pt x="4292" y="142960"/>
                  </a:lnTo>
                  <a:lnTo>
                    <a:pt x="11364" y="140462"/>
                  </a:lnTo>
                  <a:lnTo>
                    <a:pt x="20311" y="140208"/>
                  </a:lnTo>
                  <a:lnTo>
                    <a:pt x="29099" y="142861"/>
                  </a:lnTo>
                  <a:lnTo>
                    <a:pt x="37779" y="147452"/>
                  </a:lnTo>
                  <a:lnTo>
                    <a:pt x="46388" y="153334"/>
                  </a:lnTo>
                  <a:lnTo>
                    <a:pt x="54950" y="161490"/>
                  </a:lnTo>
                  <a:lnTo>
                    <a:pt x="63480" y="171160"/>
                  </a:lnTo>
                  <a:lnTo>
                    <a:pt x="71989" y="181840"/>
                  </a:lnTo>
                  <a:lnTo>
                    <a:pt x="79072" y="193193"/>
                  </a:lnTo>
                  <a:lnTo>
                    <a:pt x="85206" y="204995"/>
                  </a:lnTo>
                  <a:lnTo>
                    <a:pt x="90706" y="217096"/>
                  </a:lnTo>
                  <a:lnTo>
                    <a:pt x="97195" y="229398"/>
                  </a:lnTo>
                  <a:lnTo>
                    <a:pt x="104344" y="241831"/>
                  </a:lnTo>
                  <a:lnTo>
                    <a:pt x="127107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878541" y="7700058"/>
              <a:ext cx="131889" cy="214053"/>
            </a:xfrm>
            <a:custGeom>
              <a:avLst/>
              <a:gdLst/>
              <a:ahLst/>
              <a:cxnLst/>
              <a:rect l="0" t="0" r="0" b="0"/>
              <a:pathLst>
                <a:path w="131889" h="214053">
                  <a:moveTo>
                    <a:pt x="83859" y="34242"/>
                  </a:moveTo>
                  <a:lnTo>
                    <a:pt x="63633" y="40983"/>
                  </a:lnTo>
                  <a:lnTo>
                    <a:pt x="54853" y="45792"/>
                  </a:lnTo>
                  <a:lnTo>
                    <a:pt x="46177" y="51819"/>
                  </a:lnTo>
                  <a:lnTo>
                    <a:pt x="37571" y="58660"/>
                  </a:lnTo>
                  <a:lnTo>
                    <a:pt x="29011" y="66043"/>
                  </a:lnTo>
                  <a:lnTo>
                    <a:pt x="20483" y="73786"/>
                  </a:lnTo>
                  <a:lnTo>
                    <a:pt x="11975" y="81771"/>
                  </a:lnTo>
                  <a:lnTo>
                    <a:pt x="6302" y="92739"/>
                  </a:lnTo>
                  <a:lnTo>
                    <a:pt x="2521" y="105695"/>
                  </a:lnTo>
                  <a:lnTo>
                    <a:pt x="0" y="119977"/>
                  </a:lnTo>
                  <a:lnTo>
                    <a:pt x="1142" y="133732"/>
                  </a:lnTo>
                  <a:lnTo>
                    <a:pt x="4725" y="147135"/>
                  </a:lnTo>
                  <a:lnTo>
                    <a:pt x="9936" y="160304"/>
                  </a:lnTo>
                  <a:lnTo>
                    <a:pt x="16233" y="171905"/>
                  </a:lnTo>
                  <a:lnTo>
                    <a:pt x="23253" y="182462"/>
                  </a:lnTo>
                  <a:lnTo>
                    <a:pt x="30754" y="192322"/>
                  </a:lnTo>
                  <a:lnTo>
                    <a:pt x="39989" y="200306"/>
                  </a:lnTo>
                  <a:lnTo>
                    <a:pt x="50379" y="207040"/>
                  </a:lnTo>
                  <a:lnTo>
                    <a:pt x="61539" y="212941"/>
                  </a:lnTo>
                  <a:lnTo>
                    <a:pt x="71801" y="214052"/>
                  </a:lnTo>
                  <a:lnTo>
                    <a:pt x="81464" y="211970"/>
                  </a:lnTo>
                  <a:lnTo>
                    <a:pt x="90729" y="207761"/>
                  </a:lnTo>
                  <a:lnTo>
                    <a:pt x="98317" y="200721"/>
                  </a:lnTo>
                  <a:lnTo>
                    <a:pt x="104786" y="191795"/>
                  </a:lnTo>
                  <a:lnTo>
                    <a:pt x="110510" y="181610"/>
                  </a:lnTo>
                  <a:lnTo>
                    <a:pt x="115738" y="169176"/>
                  </a:lnTo>
                  <a:lnTo>
                    <a:pt x="120633" y="155242"/>
                  </a:lnTo>
                  <a:lnTo>
                    <a:pt x="125308" y="140309"/>
                  </a:lnTo>
                  <a:lnTo>
                    <a:pt x="128425" y="123297"/>
                  </a:lnTo>
                  <a:lnTo>
                    <a:pt x="130503" y="104901"/>
                  </a:lnTo>
                  <a:lnTo>
                    <a:pt x="131888" y="85581"/>
                  </a:lnTo>
                  <a:lnTo>
                    <a:pt x="131400" y="68468"/>
                  </a:lnTo>
                  <a:lnTo>
                    <a:pt x="129664" y="52826"/>
                  </a:lnTo>
                  <a:lnTo>
                    <a:pt x="127096" y="38165"/>
                  </a:lnTo>
                  <a:lnTo>
                    <a:pt x="122561" y="25568"/>
                  </a:lnTo>
                  <a:lnTo>
                    <a:pt x="116716" y="14348"/>
                  </a:lnTo>
                  <a:lnTo>
                    <a:pt x="109997" y="4046"/>
                  </a:lnTo>
                  <a:lnTo>
                    <a:pt x="102695" y="0"/>
                  </a:lnTo>
                  <a:lnTo>
                    <a:pt x="95005" y="125"/>
                  </a:lnTo>
                  <a:lnTo>
                    <a:pt x="58459" y="88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961810" y="7772400"/>
              <a:ext cx="122090" cy="206185"/>
            </a:xfrm>
            <a:custGeom>
              <a:avLst/>
              <a:gdLst/>
              <a:ahLst/>
              <a:cxnLst/>
              <a:rect l="0" t="0" r="0" b="0"/>
              <a:pathLst>
                <a:path w="122090" h="206185">
                  <a:moveTo>
                    <a:pt x="89490" y="50800"/>
                  </a:moveTo>
                  <a:lnTo>
                    <a:pt x="69264" y="57541"/>
                  </a:lnTo>
                  <a:lnTo>
                    <a:pt x="59072" y="62350"/>
                  </a:lnTo>
                  <a:lnTo>
                    <a:pt x="48045" y="68377"/>
                  </a:lnTo>
                  <a:lnTo>
                    <a:pt x="36460" y="75218"/>
                  </a:lnTo>
                  <a:lnTo>
                    <a:pt x="25914" y="84011"/>
                  </a:lnTo>
                  <a:lnTo>
                    <a:pt x="16061" y="94108"/>
                  </a:lnTo>
                  <a:lnTo>
                    <a:pt x="6671" y="105071"/>
                  </a:lnTo>
                  <a:lnTo>
                    <a:pt x="1822" y="116614"/>
                  </a:lnTo>
                  <a:lnTo>
                    <a:pt x="0" y="128543"/>
                  </a:lnTo>
                  <a:lnTo>
                    <a:pt x="196" y="140728"/>
                  </a:lnTo>
                  <a:lnTo>
                    <a:pt x="1739" y="153086"/>
                  </a:lnTo>
                  <a:lnTo>
                    <a:pt x="4178" y="165557"/>
                  </a:lnTo>
                  <a:lnTo>
                    <a:pt x="7215" y="178104"/>
                  </a:lnTo>
                  <a:lnTo>
                    <a:pt x="13473" y="187880"/>
                  </a:lnTo>
                  <a:lnTo>
                    <a:pt x="21879" y="195809"/>
                  </a:lnTo>
                  <a:lnTo>
                    <a:pt x="31716" y="202506"/>
                  </a:lnTo>
                  <a:lnTo>
                    <a:pt x="43918" y="205559"/>
                  </a:lnTo>
                  <a:lnTo>
                    <a:pt x="57698" y="206184"/>
                  </a:lnTo>
                  <a:lnTo>
                    <a:pt x="72528" y="205189"/>
                  </a:lnTo>
                  <a:lnTo>
                    <a:pt x="85237" y="200293"/>
                  </a:lnTo>
                  <a:lnTo>
                    <a:pt x="96532" y="192795"/>
                  </a:lnTo>
                  <a:lnTo>
                    <a:pt x="106885" y="183563"/>
                  </a:lnTo>
                  <a:lnTo>
                    <a:pt x="113786" y="171764"/>
                  </a:lnTo>
                  <a:lnTo>
                    <a:pt x="118387" y="158253"/>
                  </a:lnTo>
                  <a:lnTo>
                    <a:pt x="121455" y="143602"/>
                  </a:lnTo>
                  <a:lnTo>
                    <a:pt x="122089" y="126779"/>
                  </a:lnTo>
                  <a:lnTo>
                    <a:pt x="121100" y="108508"/>
                  </a:lnTo>
                  <a:lnTo>
                    <a:pt x="119030" y="89272"/>
                  </a:lnTo>
                  <a:lnTo>
                    <a:pt x="116239" y="72214"/>
                  </a:lnTo>
                  <a:lnTo>
                    <a:pt x="112967" y="56609"/>
                  </a:lnTo>
                  <a:lnTo>
                    <a:pt x="109374" y="41973"/>
                  </a:lnTo>
                  <a:lnTo>
                    <a:pt x="102746" y="30804"/>
                  </a:lnTo>
                  <a:lnTo>
                    <a:pt x="94094" y="21947"/>
                  </a:lnTo>
                  <a:lnTo>
                    <a:pt x="640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051011" y="7898407"/>
              <a:ext cx="127290" cy="150060"/>
            </a:xfrm>
            <a:custGeom>
              <a:avLst/>
              <a:gdLst/>
              <a:ahLst/>
              <a:cxnLst/>
              <a:rect l="0" t="0" r="0" b="0"/>
              <a:pathLst>
                <a:path w="127290" h="150060">
                  <a:moveTo>
                    <a:pt x="114589" y="26393"/>
                  </a:moveTo>
                  <a:lnTo>
                    <a:pt x="107846" y="6167"/>
                  </a:lnTo>
                  <a:lnTo>
                    <a:pt x="100216" y="1620"/>
                  </a:lnTo>
                  <a:lnTo>
                    <a:pt x="89485" y="0"/>
                  </a:lnTo>
                  <a:lnTo>
                    <a:pt x="76686" y="331"/>
                  </a:lnTo>
                  <a:lnTo>
                    <a:pt x="63920" y="1962"/>
                  </a:lnTo>
                  <a:lnTo>
                    <a:pt x="51176" y="4461"/>
                  </a:lnTo>
                  <a:lnTo>
                    <a:pt x="38447" y="7538"/>
                  </a:lnTo>
                  <a:lnTo>
                    <a:pt x="27139" y="13823"/>
                  </a:lnTo>
                  <a:lnTo>
                    <a:pt x="16777" y="22246"/>
                  </a:lnTo>
                  <a:lnTo>
                    <a:pt x="7048" y="32094"/>
                  </a:lnTo>
                  <a:lnTo>
                    <a:pt x="1973" y="44305"/>
                  </a:lnTo>
                  <a:lnTo>
                    <a:pt x="0" y="58090"/>
                  </a:lnTo>
                  <a:lnTo>
                    <a:pt x="96" y="72925"/>
                  </a:lnTo>
                  <a:lnTo>
                    <a:pt x="1571" y="87047"/>
                  </a:lnTo>
                  <a:lnTo>
                    <a:pt x="3966" y="100696"/>
                  </a:lnTo>
                  <a:lnTo>
                    <a:pt x="6974" y="114028"/>
                  </a:lnTo>
                  <a:lnTo>
                    <a:pt x="13212" y="125738"/>
                  </a:lnTo>
                  <a:lnTo>
                    <a:pt x="21604" y="136367"/>
                  </a:lnTo>
                  <a:lnTo>
                    <a:pt x="31432" y="146276"/>
                  </a:lnTo>
                  <a:lnTo>
                    <a:pt x="43629" y="150059"/>
                  </a:lnTo>
                  <a:lnTo>
                    <a:pt x="57404" y="149759"/>
                  </a:lnTo>
                  <a:lnTo>
                    <a:pt x="72232" y="146737"/>
                  </a:lnTo>
                  <a:lnTo>
                    <a:pt x="84940" y="140489"/>
                  </a:lnTo>
                  <a:lnTo>
                    <a:pt x="96234" y="132090"/>
                  </a:lnTo>
                  <a:lnTo>
                    <a:pt x="106586" y="122257"/>
                  </a:lnTo>
                  <a:lnTo>
                    <a:pt x="113486" y="108647"/>
                  </a:lnTo>
                  <a:lnTo>
                    <a:pt x="118087" y="92518"/>
                  </a:lnTo>
                  <a:lnTo>
                    <a:pt x="127289" y="390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467100" y="7099300"/>
              <a:ext cx="50801" cy="368301"/>
            </a:xfrm>
            <a:custGeom>
              <a:avLst/>
              <a:gdLst/>
              <a:ahLst/>
              <a:cxnLst/>
              <a:rect l="0" t="0" r="0" b="0"/>
              <a:pathLst>
                <a:path w="50801" h="368301">
                  <a:moveTo>
                    <a:pt x="0" y="0"/>
                  </a:moveTo>
                  <a:lnTo>
                    <a:pt x="0" y="26968"/>
                  </a:lnTo>
                  <a:lnTo>
                    <a:pt x="1411" y="40556"/>
                  </a:lnTo>
                  <a:lnTo>
                    <a:pt x="3762" y="55260"/>
                  </a:lnTo>
                  <a:lnTo>
                    <a:pt x="6742" y="70706"/>
                  </a:lnTo>
                  <a:lnTo>
                    <a:pt x="8728" y="86648"/>
                  </a:lnTo>
                  <a:lnTo>
                    <a:pt x="10052" y="102921"/>
                  </a:lnTo>
                  <a:lnTo>
                    <a:pt x="10934" y="119414"/>
                  </a:lnTo>
                  <a:lnTo>
                    <a:pt x="12934" y="136053"/>
                  </a:lnTo>
                  <a:lnTo>
                    <a:pt x="15678" y="152791"/>
                  </a:lnTo>
                  <a:lnTo>
                    <a:pt x="38361" y="267849"/>
                  </a:lnTo>
                  <a:lnTo>
                    <a:pt x="5080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187700" y="7112000"/>
              <a:ext cx="12701" cy="368301"/>
            </a:xfrm>
            <a:custGeom>
              <a:avLst/>
              <a:gdLst/>
              <a:ahLst/>
              <a:cxnLst/>
              <a:rect l="0" t="0" r="0" b="0"/>
              <a:pathLst>
                <a:path w="12701" h="368301">
                  <a:moveTo>
                    <a:pt x="12700" y="0"/>
                  </a:moveTo>
                  <a:lnTo>
                    <a:pt x="12700" y="280395"/>
                  </a:lnTo>
                  <a:lnTo>
                    <a:pt x="11288" y="301229"/>
                  </a:lnTo>
                  <a:lnTo>
                    <a:pt x="8936" y="319353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933700" y="7086600"/>
              <a:ext cx="25401" cy="368301"/>
            </a:xfrm>
            <a:custGeom>
              <a:avLst/>
              <a:gdLst/>
              <a:ahLst/>
              <a:cxnLst/>
              <a:rect l="0" t="0" r="0" b="0"/>
              <a:pathLst>
                <a:path w="25401" h="368301">
                  <a:moveTo>
                    <a:pt x="0" y="0"/>
                  </a:moveTo>
                  <a:lnTo>
                    <a:pt x="0" y="81641"/>
                  </a:lnTo>
                  <a:lnTo>
                    <a:pt x="1411" y="99583"/>
                  </a:lnTo>
                  <a:lnTo>
                    <a:pt x="3763" y="118600"/>
                  </a:lnTo>
                  <a:lnTo>
                    <a:pt x="17676" y="206557"/>
                  </a:lnTo>
                  <a:lnTo>
                    <a:pt x="20251" y="230838"/>
                  </a:lnTo>
                  <a:lnTo>
                    <a:pt x="21967" y="255492"/>
                  </a:lnTo>
                  <a:lnTo>
                    <a:pt x="2540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679700" y="7048500"/>
              <a:ext cx="25401" cy="330201"/>
            </a:xfrm>
            <a:custGeom>
              <a:avLst/>
              <a:gdLst/>
              <a:ahLst/>
              <a:cxnLst/>
              <a:rect l="0" t="0" r="0" b="0"/>
              <a:pathLst>
                <a:path w="25401" h="330201">
                  <a:moveTo>
                    <a:pt x="0" y="0"/>
                  </a:moveTo>
                  <a:lnTo>
                    <a:pt x="0" y="33710"/>
                  </a:lnTo>
                  <a:lnTo>
                    <a:pt x="1411" y="50695"/>
                  </a:lnTo>
                  <a:lnTo>
                    <a:pt x="3762" y="69074"/>
                  </a:lnTo>
                  <a:lnTo>
                    <a:pt x="6742" y="88382"/>
                  </a:lnTo>
                  <a:lnTo>
                    <a:pt x="10139" y="106899"/>
                  </a:lnTo>
                  <a:lnTo>
                    <a:pt x="17676" y="142526"/>
                  </a:lnTo>
                  <a:lnTo>
                    <a:pt x="20251" y="161339"/>
                  </a:lnTo>
                  <a:lnTo>
                    <a:pt x="21967" y="180937"/>
                  </a:lnTo>
                  <a:lnTo>
                    <a:pt x="23111" y="201058"/>
                  </a:lnTo>
                  <a:lnTo>
                    <a:pt x="24383" y="238466"/>
                  </a:lnTo>
                  <a:lnTo>
                    <a:pt x="2540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476500" y="7048500"/>
              <a:ext cx="38101" cy="342901"/>
            </a:xfrm>
            <a:custGeom>
              <a:avLst/>
              <a:gdLst/>
              <a:ahLst/>
              <a:cxnLst/>
              <a:rect l="0" t="0" r="0" b="0"/>
              <a:pathLst>
                <a:path w="38101" h="342901">
                  <a:moveTo>
                    <a:pt x="0" y="0"/>
                  </a:moveTo>
                  <a:lnTo>
                    <a:pt x="0" y="70706"/>
                  </a:lnTo>
                  <a:lnTo>
                    <a:pt x="1411" y="88059"/>
                  </a:lnTo>
                  <a:lnTo>
                    <a:pt x="3762" y="106684"/>
                  </a:lnTo>
                  <a:lnTo>
                    <a:pt x="6742" y="126155"/>
                  </a:lnTo>
                  <a:lnTo>
                    <a:pt x="13815" y="166606"/>
                  </a:lnTo>
                  <a:lnTo>
                    <a:pt x="17676" y="187270"/>
                  </a:lnTo>
                  <a:lnTo>
                    <a:pt x="20251" y="209513"/>
                  </a:lnTo>
                  <a:lnTo>
                    <a:pt x="21967" y="232809"/>
                  </a:lnTo>
                  <a:lnTo>
                    <a:pt x="23111" y="256806"/>
                  </a:lnTo>
                  <a:lnTo>
                    <a:pt x="25285" y="277037"/>
                  </a:lnTo>
                  <a:lnTo>
                    <a:pt x="28145" y="294757"/>
                  </a:lnTo>
                  <a:lnTo>
                    <a:pt x="3810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260600" y="7023100"/>
              <a:ext cx="12701" cy="342901"/>
            </a:xfrm>
            <a:custGeom>
              <a:avLst/>
              <a:gdLst/>
              <a:ahLst/>
              <a:cxnLst/>
              <a:rect l="0" t="0" r="0" b="0"/>
              <a:pathLst>
                <a:path w="12701" h="342901">
                  <a:moveTo>
                    <a:pt x="12700" y="0"/>
                  </a:moveTo>
                  <a:lnTo>
                    <a:pt x="12700" y="26968"/>
                  </a:lnTo>
                  <a:lnTo>
                    <a:pt x="11288" y="40556"/>
                  </a:lnTo>
                  <a:lnTo>
                    <a:pt x="8937" y="55260"/>
                  </a:lnTo>
                  <a:lnTo>
                    <a:pt x="5957" y="70706"/>
                  </a:lnTo>
                  <a:lnTo>
                    <a:pt x="3972" y="86648"/>
                  </a:lnTo>
                  <a:lnTo>
                    <a:pt x="2648" y="102921"/>
                  </a:lnTo>
                  <a:lnTo>
                    <a:pt x="1765" y="119414"/>
                  </a:lnTo>
                  <a:lnTo>
                    <a:pt x="784" y="156554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930400" y="7442200"/>
              <a:ext cx="127001" cy="25401"/>
            </a:xfrm>
            <a:custGeom>
              <a:avLst/>
              <a:gdLst/>
              <a:ahLst/>
              <a:cxnLst/>
              <a:rect l="0" t="0" r="0" b="0"/>
              <a:pathLst>
                <a:path w="127001" h="25401">
                  <a:moveTo>
                    <a:pt x="0" y="0"/>
                  </a:moveTo>
                  <a:lnTo>
                    <a:pt x="53029" y="17676"/>
                  </a:lnTo>
                  <a:lnTo>
                    <a:pt x="66397" y="20250"/>
                  </a:lnTo>
                  <a:lnTo>
                    <a:pt x="80953" y="21967"/>
                  </a:lnTo>
                  <a:lnTo>
                    <a:pt x="1270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044207" y="7454900"/>
              <a:ext cx="180838" cy="304801"/>
            </a:xfrm>
            <a:custGeom>
              <a:avLst/>
              <a:gdLst/>
              <a:ahLst/>
              <a:cxnLst/>
              <a:rect l="0" t="0" r="0" b="0"/>
              <a:pathLst>
                <a:path w="180838" h="304801">
                  <a:moveTo>
                    <a:pt x="89393" y="0"/>
                  </a:moveTo>
                  <a:lnTo>
                    <a:pt x="109618" y="13484"/>
                  </a:lnTo>
                  <a:lnTo>
                    <a:pt x="118399" y="20278"/>
                  </a:lnTo>
                  <a:lnTo>
                    <a:pt x="127075" y="27629"/>
                  </a:lnTo>
                  <a:lnTo>
                    <a:pt x="135680" y="35352"/>
                  </a:lnTo>
                  <a:lnTo>
                    <a:pt x="144240" y="44735"/>
                  </a:lnTo>
                  <a:lnTo>
                    <a:pt x="152769" y="55223"/>
                  </a:lnTo>
                  <a:lnTo>
                    <a:pt x="161277" y="66448"/>
                  </a:lnTo>
                  <a:lnTo>
                    <a:pt x="168360" y="79577"/>
                  </a:lnTo>
                  <a:lnTo>
                    <a:pt x="174493" y="93974"/>
                  </a:lnTo>
                  <a:lnTo>
                    <a:pt x="179993" y="109215"/>
                  </a:lnTo>
                  <a:lnTo>
                    <a:pt x="180837" y="122199"/>
                  </a:lnTo>
                  <a:lnTo>
                    <a:pt x="178578" y="133677"/>
                  </a:lnTo>
                  <a:lnTo>
                    <a:pt x="174249" y="144151"/>
                  </a:lnTo>
                  <a:lnTo>
                    <a:pt x="168542" y="153956"/>
                  </a:lnTo>
                  <a:lnTo>
                    <a:pt x="161914" y="163315"/>
                  </a:lnTo>
                  <a:lnTo>
                    <a:pt x="154674" y="172377"/>
                  </a:lnTo>
                  <a:lnTo>
                    <a:pt x="144202" y="179829"/>
                  </a:lnTo>
                  <a:lnTo>
                    <a:pt x="131577" y="186208"/>
                  </a:lnTo>
                  <a:lnTo>
                    <a:pt x="117515" y="191872"/>
                  </a:lnTo>
                  <a:lnTo>
                    <a:pt x="102497" y="195647"/>
                  </a:lnTo>
                  <a:lnTo>
                    <a:pt x="86840" y="198165"/>
                  </a:lnTo>
                  <a:lnTo>
                    <a:pt x="70757" y="199843"/>
                  </a:lnTo>
                  <a:lnTo>
                    <a:pt x="55802" y="199551"/>
                  </a:lnTo>
                  <a:lnTo>
                    <a:pt x="41599" y="197945"/>
                  </a:lnTo>
                  <a:lnTo>
                    <a:pt x="27897" y="195464"/>
                  </a:lnTo>
                  <a:lnTo>
                    <a:pt x="17351" y="189576"/>
                  </a:lnTo>
                  <a:lnTo>
                    <a:pt x="8909" y="181417"/>
                  </a:lnTo>
                  <a:lnTo>
                    <a:pt x="1870" y="171744"/>
                  </a:lnTo>
                  <a:lnTo>
                    <a:pt x="0" y="162474"/>
                  </a:lnTo>
                  <a:lnTo>
                    <a:pt x="1575" y="153472"/>
                  </a:lnTo>
                  <a:lnTo>
                    <a:pt x="5448" y="144647"/>
                  </a:lnTo>
                  <a:lnTo>
                    <a:pt x="13674" y="138765"/>
                  </a:lnTo>
                  <a:lnTo>
                    <a:pt x="24802" y="134843"/>
                  </a:lnTo>
                  <a:lnTo>
                    <a:pt x="37866" y="132229"/>
                  </a:lnTo>
                  <a:lnTo>
                    <a:pt x="49397" y="133308"/>
                  </a:lnTo>
                  <a:lnTo>
                    <a:pt x="59907" y="136850"/>
                  </a:lnTo>
                  <a:lnTo>
                    <a:pt x="69735" y="142033"/>
                  </a:lnTo>
                  <a:lnTo>
                    <a:pt x="77699" y="149722"/>
                  </a:lnTo>
                  <a:lnTo>
                    <a:pt x="84419" y="159081"/>
                  </a:lnTo>
                  <a:lnTo>
                    <a:pt x="90310" y="169553"/>
                  </a:lnTo>
                  <a:lnTo>
                    <a:pt x="94238" y="182180"/>
                  </a:lnTo>
                  <a:lnTo>
                    <a:pt x="96856" y="196243"/>
                  </a:lnTo>
                  <a:lnTo>
                    <a:pt x="98601" y="211262"/>
                  </a:lnTo>
                  <a:lnTo>
                    <a:pt x="101176" y="225507"/>
                  </a:lnTo>
                  <a:lnTo>
                    <a:pt x="104304" y="239238"/>
                  </a:lnTo>
                  <a:lnTo>
                    <a:pt x="127493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2259277" y="7543800"/>
              <a:ext cx="85558" cy="234176"/>
            </a:xfrm>
            <a:custGeom>
              <a:avLst/>
              <a:gdLst/>
              <a:ahLst/>
              <a:cxnLst/>
              <a:rect l="0" t="0" r="0" b="0"/>
              <a:pathLst>
                <a:path w="85558" h="234176">
                  <a:moveTo>
                    <a:pt x="52123" y="0"/>
                  </a:moveTo>
                  <a:lnTo>
                    <a:pt x="22269" y="89561"/>
                  </a:lnTo>
                  <a:lnTo>
                    <a:pt x="19520" y="103451"/>
                  </a:lnTo>
                  <a:lnTo>
                    <a:pt x="17688" y="118357"/>
                  </a:lnTo>
                  <a:lnTo>
                    <a:pt x="16466" y="133938"/>
                  </a:lnTo>
                  <a:lnTo>
                    <a:pt x="15651" y="149969"/>
                  </a:lnTo>
                  <a:lnTo>
                    <a:pt x="14746" y="182834"/>
                  </a:lnTo>
                  <a:lnTo>
                    <a:pt x="17327" y="198090"/>
                  </a:lnTo>
                  <a:lnTo>
                    <a:pt x="21870" y="212493"/>
                  </a:lnTo>
                  <a:lnTo>
                    <a:pt x="27721" y="226328"/>
                  </a:lnTo>
                  <a:lnTo>
                    <a:pt x="34444" y="232730"/>
                  </a:lnTo>
                  <a:lnTo>
                    <a:pt x="41748" y="234175"/>
                  </a:lnTo>
                  <a:lnTo>
                    <a:pt x="49439" y="232316"/>
                  </a:lnTo>
                  <a:lnTo>
                    <a:pt x="57389" y="226845"/>
                  </a:lnTo>
                  <a:lnTo>
                    <a:pt x="65512" y="218963"/>
                  </a:lnTo>
                  <a:lnTo>
                    <a:pt x="73749" y="209475"/>
                  </a:lnTo>
                  <a:lnTo>
                    <a:pt x="79240" y="197505"/>
                  </a:lnTo>
                  <a:lnTo>
                    <a:pt x="82901" y="183881"/>
                  </a:lnTo>
                  <a:lnTo>
                    <a:pt x="85341" y="169154"/>
                  </a:lnTo>
                  <a:lnTo>
                    <a:pt x="85557" y="155102"/>
                  </a:lnTo>
                  <a:lnTo>
                    <a:pt x="84290" y="141501"/>
                  </a:lnTo>
                  <a:lnTo>
                    <a:pt x="82034" y="128201"/>
                  </a:lnTo>
                  <a:lnTo>
                    <a:pt x="76297" y="117923"/>
                  </a:lnTo>
                  <a:lnTo>
                    <a:pt x="68239" y="109659"/>
                  </a:lnTo>
                  <a:lnTo>
                    <a:pt x="58633" y="102739"/>
                  </a:lnTo>
                  <a:lnTo>
                    <a:pt x="49408" y="100948"/>
                  </a:lnTo>
                  <a:lnTo>
                    <a:pt x="40435" y="102576"/>
                  </a:lnTo>
                  <a:lnTo>
                    <a:pt x="31631" y="106484"/>
                  </a:lnTo>
                  <a:lnTo>
                    <a:pt x="22939" y="113323"/>
                  </a:lnTo>
                  <a:lnTo>
                    <a:pt x="14322" y="122115"/>
                  </a:lnTo>
                  <a:lnTo>
                    <a:pt x="5756" y="132210"/>
                  </a:lnTo>
                  <a:lnTo>
                    <a:pt x="1456" y="143173"/>
                  </a:lnTo>
                  <a:lnTo>
                    <a:pt x="0" y="154716"/>
                  </a:lnTo>
                  <a:lnTo>
                    <a:pt x="1323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357792" y="7620000"/>
              <a:ext cx="105009" cy="240443"/>
            </a:xfrm>
            <a:custGeom>
              <a:avLst/>
              <a:gdLst/>
              <a:ahLst/>
              <a:cxnLst/>
              <a:rect l="0" t="0" r="0" b="0"/>
              <a:pathLst>
                <a:path w="105009" h="240443">
                  <a:moveTo>
                    <a:pt x="67908" y="0"/>
                  </a:moveTo>
                  <a:lnTo>
                    <a:pt x="54423" y="20225"/>
                  </a:lnTo>
                  <a:lnTo>
                    <a:pt x="49040" y="31828"/>
                  </a:lnTo>
                  <a:lnTo>
                    <a:pt x="44041" y="45208"/>
                  </a:lnTo>
                  <a:lnTo>
                    <a:pt x="39296" y="59772"/>
                  </a:lnTo>
                  <a:lnTo>
                    <a:pt x="33311" y="73714"/>
                  </a:lnTo>
                  <a:lnTo>
                    <a:pt x="26499" y="87242"/>
                  </a:lnTo>
                  <a:lnTo>
                    <a:pt x="19135" y="100495"/>
                  </a:lnTo>
                  <a:lnTo>
                    <a:pt x="12815" y="113563"/>
                  </a:lnTo>
                  <a:lnTo>
                    <a:pt x="7190" y="126508"/>
                  </a:lnTo>
                  <a:lnTo>
                    <a:pt x="2029" y="139372"/>
                  </a:lnTo>
                  <a:lnTo>
                    <a:pt x="0" y="155003"/>
                  </a:lnTo>
                  <a:lnTo>
                    <a:pt x="58" y="172480"/>
                  </a:lnTo>
                  <a:lnTo>
                    <a:pt x="1508" y="191186"/>
                  </a:lnTo>
                  <a:lnTo>
                    <a:pt x="5297" y="206480"/>
                  </a:lnTo>
                  <a:lnTo>
                    <a:pt x="10645" y="219498"/>
                  </a:lnTo>
                  <a:lnTo>
                    <a:pt x="17032" y="230999"/>
                  </a:lnTo>
                  <a:lnTo>
                    <a:pt x="25524" y="237254"/>
                  </a:lnTo>
                  <a:lnTo>
                    <a:pt x="35419" y="240014"/>
                  </a:lnTo>
                  <a:lnTo>
                    <a:pt x="46248" y="240442"/>
                  </a:lnTo>
                  <a:lnTo>
                    <a:pt x="56290" y="237906"/>
                  </a:lnTo>
                  <a:lnTo>
                    <a:pt x="65807" y="233392"/>
                  </a:lnTo>
                  <a:lnTo>
                    <a:pt x="74974" y="227562"/>
                  </a:lnTo>
                  <a:lnTo>
                    <a:pt x="82496" y="219440"/>
                  </a:lnTo>
                  <a:lnTo>
                    <a:pt x="88922" y="209794"/>
                  </a:lnTo>
                  <a:lnTo>
                    <a:pt x="94617" y="199128"/>
                  </a:lnTo>
                  <a:lnTo>
                    <a:pt x="98414" y="186375"/>
                  </a:lnTo>
                  <a:lnTo>
                    <a:pt x="100945" y="172228"/>
                  </a:lnTo>
                  <a:lnTo>
                    <a:pt x="102633" y="157151"/>
                  </a:lnTo>
                  <a:lnTo>
                    <a:pt x="103758" y="140045"/>
                  </a:lnTo>
                  <a:lnTo>
                    <a:pt x="104508" y="121586"/>
                  </a:lnTo>
                  <a:lnTo>
                    <a:pt x="105008" y="102223"/>
                  </a:lnTo>
                  <a:lnTo>
                    <a:pt x="102519" y="86493"/>
                  </a:lnTo>
                  <a:lnTo>
                    <a:pt x="98037" y="73184"/>
                  </a:lnTo>
                  <a:lnTo>
                    <a:pt x="92227" y="61490"/>
                  </a:lnTo>
                  <a:lnTo>
                    <a:pt x="84121" y="52282"/>
                  </a:lnTo>
                  <a:lnTo>
                    <a:pt x="74483" y="44732"/>
                  </a:lnTo>
                  <a:lnTo>
                    <a:pt x="17108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477993" y="7734300"/>
              <a:ext cx="142573" cy="255589"/>
            </a:xfrm>
            <a:custGeom>
              <a:avLst/>
              <a:gdLst/>
              <a:ahLst/>
              <a:cxnLst/>
              <a:rect l="0" t="0" r="0" b="0"/>
              <a:pathLst>
                <a:path w="142573" h="255589">
                  <a:moveTo>
                    <a:pt x="87407" y="0"/>
                  </a:moveTo>
                  <a:lnTo>
                    <a:pt x="67181" y="6741"/>
                  </a:lnTo>
                  <a:lnTo>
                    <a:pt x="58400" y="11550"/>
                  </a:lnTo>
                  <a:lnTo>
                    <a:pt x="49724" y="17577"/>
                  </a:lnTo>
                  <a:lnTo>
                    <a:pt x="41119" y="24418"/>
                  </a:lnTo>
                  <a:lnTo>
                    <a:pt x="32559" y="33211"/>
                  </a:lnTo>
                  <a:lnTo>
                    <a:pt x="24030" y="43308"/>
                  </a:lnTo>
                  <a:lnTo>
                    <a:pt x="15522" y="54271"/>
                  </a:lnTo>
                  <a:lnTo>
                    <a:pt x="9850" y="67226"/>
                  </a:lnTo>
                  <a:lnTo>
                    <a:pt x="6069" y="81505"/>
                  </a:lnTo>
                  <a:lnTo>
                    <a:pt x="3548" y="96670"/>
                  </a:lnTo>
                  <a:lnTo>
                    <a:pt x="1868" y="112424"/>
                  </a:lnTo>
                  <a:lnTo>
                    <a:pt x="747" y="128571"/>
                  </a:lnTo>
                  <a:lnTo>
                    <a:pt x="0" y="144981"/>
                  </a:lnTo>
                  <a:lnTo>
                    <a:pt x="914" y="161565"/>
                  </a:lnTo>
                  <a:lnTo>
                    <a:pt x="2933" y="178265"/>
                  </a:lnTo>
                  <a:lnTo>
                    <a:pt x="5691" y="195043"/>
                  </a:lnTo>
                  <a:lnTo>
                    <a:pt x="10352" y="209051"/>
                  </a:lnTo>
                  <a:lnTo>
                    <a:pt x="16281" y="221212"/>
                  </a:lnTo>
                  <a:lnTo>
                    <a:pt x="23056" y="232141"/>
                  </a:lnTo>
                  <a:lnTo>
                    <a:pt x="31806" y="240838"/>
                  </a:lnTo>
                  <a:lnTo>
                    <a:pt x="41873" y="248048"/>
                  </a:lnTo>
                  <a:lnTo>
                    <a:pt x="52818" y="254265"/>
                  </a:lnTo>
                  <a:lnTo>
                    <a:pt x="65758" y="255588"/>
                  </a:lnTo>
                  <a:lnTo>
                    <a:pt x="80030" y="253648"/>
                  </a:lnTo>
                  <a:lnTo>
                    <a:pt x="95189" y="249532"/>
                  </a:lnTo>
                  <a:lnTo>
                    <a:pt x="106706" y="241143"/>
                  </a:lnTo>
                  <a:lnTo>
                    <a:pt x="115795" y="229906"/>
                  </a:lnTo>
                  <a:lnTo>
                    <a:pt x="123266" y="216771"/>
                  </a:lnTo>
                  <a:lnTo>
                    <a:pt x="129657" y="202369"/>
                  </a:lnTo>
                  <a:lnTo>
                    <a:pt x="135329" y="187124"/>
                  </a:lnTo>
                  <a:lnTo>
                    <a:pt x="140521" y="171316"/>
                  </a:lnTo>
                  <a:lnTo>
                    <a:pt x="142572" y="153721"/>
                  </a:lnTo>
                  <a:lnTo>
                    <a:pt x="142528" y="134936"/>
                  </a:lnTo>
                  <a:lnTo>
                    <a:pt x="141088" y="115358"/>
                  </a:lnTo>
                  <a:lnTo>
                    <a:pt x="138716" y="98071"/>
                  </a:lnTo>
                  <a:lnTo>
                    <a:pt x="135724" y="82314"/>
                  </a:lnTo>
                  <a:lnTo>
                    <a:pt x="112807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2083632" y="6999435"/>
            <a:ext cx="269509" cy="306637"/>
            <a:chOff x="2083632" y="6999435"/>
            <a:chExt cx="269509" cy="306637"/>
          </a:xfrm>
        </p:grpSpPr>
        <p:sp>
          <p:nvSpPr>
            <p:cNvPr id="107" name="Freeform 106"/>
            <p:cNvSpPr/>
            <p:nvPr/>
          </p:nvSpPr>
          <p:spPr>
            <a:xfrm>
              <a:off x="2083632" y="6999435"/>
              <a:ext cx="269509" cy="306637"/>
            </a:xfrm>
            <a:custGeom>
              <a:avLst/>
              <a:gdLst/>
              <a:ahLst/>
              <a:cxnLst/>
              <a:rect l="0" t="0" r="0" b="0"/>
              <a:pathLst>
                <a:path w="269509" h="306637">
                  <a:moveTo>
                    <a:pt x="253168" y="239565"/>
                  </a:moveTo>
                  <a:lnTo>
                    <a:pt x="266652" y="226080"/>
                  </a:lnTo>
                  <a:lnTo>
                    <a:pt x="269212" y="216464"/>
                  </a:lnTo>
                  <a:lnTo>
                    <a:pt x="269508" y="204409"/>
                  </a:lnTo>
                  <a:lnTo>
                    <a:pt x="268295" y="190727"/>
                  </a:lnTo>
                  <a:lnTo>
                    <a:pt x="267486" y="174551"/>
                  </a:lnTo>
                  <a:lnTo>
                    <a:pt x="266587" y="137762"/>
                  </a:lnTo>
                  <a:lnTo>
                    <a:pt x="264936" y="120896"/>
                  </a:lnTo>
                  <a:lnTo>
                    <a:pt x="262424" y="105418"/>
                  </a:lnTo>
                  <a:lnTo>
                    <a:pt x="259339" y="90867"/>
                  </a:lnTo>
                  <a:lnTo>
                    <a:pt x="254459" y="76933"/>
                  </a:lnTo>
                  <a:lnTo>
                    <a:pt x="248384" y="63410"/>
                  </a:lnTo>
                  <a:lnTo>
                    <a:pt x="241512" y="50161"/>
                  </a:lnTo>
                  <a:lnTo>
                    <a:pt x="232697" y="38507"/>
                  </a:lnTo>
                  <a:lnTo>
                    <a:pt x="222587" y="27915"/>
                  </a:lnTo>
                  <a:lnTo>
                    <a:pt x="211614" y="18032"/>
                  </a:lnTo>
                  <a:lnTo>
                    <a:pt x="198654" y="11443"/>
                  </a:lnTo>
                  <a:lnTo>
                    <a:pt x="184370" y="7050"/>
                  </a:lnTo>
                  <a:lnTo>
                    <a:pt x="169202" y="4122"/>
                  </a:lnTo>
                  <a:lnTo>
                    <a:pt x="153446" y="2169"/>
                  </a:lnTo>
                  <a:lnTo>
                    <a:pt x="137298" y="867"/>
                  </a:lnTo>
                  <a:lnTo>
                    <a:pt x="120888" y="0"/>
                  </a:lnTo>
                  <a:lnTo>
                    <a:pt x="105714" y="2243"/>
                  </a:lnTo>
                  <a:lnTo>
                    <a:pt x="91365" y="6562"/>
                  </a:lnTo>
                  <a:lnTo>
                    <a:pt x="77566" y="12263"/>
                  </a:lnTo>
                  <a:lnTo>
                    <a:pt x="65544" y="18886"/>
                  </a:lnTo>
                  <a:lnTo>
                    <a:pt x="54708" y="26123"/>
                  </a:lnTo>
                  <a:lnTo>
                    <a:pt x="44661" y="33770"/>
                  </a:lnTo>
                  <a:lnTo>
                    <a:pt x="36552" y="43101"/>
                  </a:lnTo>
                  <a:lnTo>
                    <a:pt x="29735" y="53556"/>
                  </a:lnTo>
                  <a:lnTo>
                    <a:pt x="23779" y="64759"/>
                  </a:lnTo>
                  <a:lnTo>
                    <a:pt x="18398" y="76461"/>
                  </a:lnTo>
                  <a:lnTo>
                    <a:pt x="13399" y="88495"/>
                  </a:lnTo>
                  <a:lnTo>
                    <a:pt x="8655" y="100752"/>
                  </a:lnTo>
                  <a:lnTo>
                    <a:pt x="5493" y="114567"/>
                  </a:lnTo>
                  <a:lnTo>
                    <a:pt x="3384" y="129422"/>
                  </a:lnTo>
                  <a:lnTo>
                    <a:pt x="1979" y="144969"/>
                  </a:lnTo>
                  <a:lnTo>
                    <a:pt x="1042" y="162390"/>
                  </a:lnTo>
                  <a:lnTo>
                    <a:pt x="0" y="200561"/>
                  </a:lnTo>
                  <a:lnTo>
                    <a:pt x="2545" y="217795"/>
                  </a:lnTo>
                  <a:lnTo>
                    <a:pt x="7064" y="233518"/>
                  </a:lnTo>
                  <a:lnTo>
                    <a:pt x="12898" y="248234"/>
                  </a:lnTo>
                  <a:lnTo>
                    <a:pt x="19610" y="260866"/>
                  </a:lnTo>
                  <a:lnTo>
                    <a:pt x="26907" y="272111"/>
                  </a:lnTo>
                  <a:lnTo>
                    <a:pt x="34594" y="282429"/>
                  </a:lnTo>
                  <a:lnTo>
                    <a:pt x="43952" y="290718"/>
                  </a:lnTo>
                  <a:lnTo>
                    <a:pt x="54424" y="297656"/>
                  </a:lnTo>
                  <a:lnTo>
                    <a:pt x="65638" y="303692"/>
                  </a:lnTo>
                  <a:lnTo>
                    <a:pt x="77348" y="306305"/>
                  </a:lnTo>
                  <a:lnTo>
                    <a:pt x="89388" y="306636"/>
                  </a:lnTo>
                  <a:lnTo>
                    <a:pt x="101648" y="305445"/>
                  </a:lnTo>
                  <a:lnTo>
                    <a:pt x="115465" y="303240"/>
                  </a:lnTo>
                  <a:lnTo>
                    <a:pt x="130322" y="300359"/>
                  </a:lnTo>
                  <a:lnTo>
                    <a:pt x="145870" y="297028"/>
                  </a:lnTo>
                  <a:lnTo>
                    <a:pt x="159058" y="291985"/>
                  </a:lnTo>
                  <a:lnTo>
                    <a:pt x="170673" y="285800"/>
                  </a:lnTo>
                  <a:lnTo>
                    <a:pt x="181237" y="278854"/>
                  </a:lnTo>
                  <a:lnTo>
                    <a:pt x="191103" y="271402"/>
                  </a:lnTo>
                  <a:lnTo>
                    <a:pt x="200502" y="263612"/>
                  </a:lnTo>
                  <a:lnTo>
                    <a:pt x="209591" y="255596"/>
                  </a:lnTo>
                  <a:lnTo>
                    <a:pt x="217061" y="246019"/>
                  </a:lnTo>
                  <a:lnTo>
                    <a:pt x="223452" y="235400"/>
                  </a:lnTo>
                  <a:lnTo>
                    <a:pt x="229124" y="224089"/>
                  </a:lnTo>
                  <a:lnTo>
                    <a:pt x="231494" y="212314"/>
                  </a:lnTo>
                  <a:lnTo>
                    <a:pt x="231663" y="200230"/>
                  </a:lnTo>
                  <a:lnTo>
                    <a:pt x="230364" y="187942"/>
                  </a:lnTo>
                  <a:lnTo>
                    <a:pt x="229499" y="174105"/>
                  </a:lnTo>
                  <a:lnTo>
                    <a:pt x="228537" y="143679"/>
                  </a:lnTo>
                  <a:lnTo>
                    <a:pt x="226869" y="129074"/>
                  </a:lnTo>
                  <a:lnTo>
                    <a:pt x="224347" y="115104"/>
                  </a:lnTo>
                  <a:lnTo>
                    <a:pt x="215068" y="744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140485" y="7055984"/>
              <a:ext cx="183616" cy="178242"/>
            </a:xfrm>
            <a:custGeom>
              <a:avLst/>
              <a:gdLst/>
              <a:ahLst/>
              <a:cxnLst/>
              <a:rect l="0" t="0" r="0" b="0"/>
              <a:pathLst>
                <a:path w="183616" h="178242">
                  <a:moveTo>
                    <a:pt x="183615" y="119516"/>
                  </a:moveTo>
                  <a:lnTo>
                    <a:pt x="170130" y="92547"/>
                  </a:lnTo>
                  <a:lnTo>
                    <a:pt x="163336" y="80371"/>
                  </a:lnTo>
                  <a:lnTo>
                    <a:pt x="155985" y="68019"/>
                  </a:lnTo>
                  <a:lnTo>
                    <a:pt x="148261" y="55551"/>
                  </a:lnTo>
                  <a:lnTo>
                    <a:pt x="137468" y="43006"/>
                  </a:lnTo>
                  <a:lnTo>
                    <a:pt x="124628" y="30409"/>
                  </a:lnTo>
                  <a:lnTo>
                    <a:pt x="110423" y="17778"/>
                  </a:lnTo>
                  <a:lnTo>
                    <a:pt x="93898" y="9357"/>
                  </a:lnTo>
                  <a:lnTo>
                    <a:pt x="75826" y="3743"/>
                  </a:lnTo>
                  <a:lnTo>
                    <a:pt x="56722" y="0"/>
                  </a:lnTo>
                  <a:lnTo>
                    <a:pt x="41164" y="1739"/>
                  </a:lnTo>
                  <a:lnTo>
                    <a:pt x="27970" y="7131"/>
                  </a:lnTo>
                  <a:lnTo>
                    <a:pt x="16351" y="14959"/>
                  </a:lnTo>
                  <a:lnTo>
                    <a:pt x="8606" y="27234"/>
                  </a:lnTo>
                  <a:lnTo>
                    <a:pt x="3442" y="42472"/>
                  </a:lnTo>
                  <a:lnTo>
                    <a:pt x="0" y="59687"/>
                  </a:lnTo>
                  <a:lnTo>
                    <a:pt x="527" y="75396"/>
                  </a:lnTo>
                  <a:lnTo>
                    <a:pt x="3700" y="90103"/>
                  </a:lnTo>
                  <a:lnTo>
                    <a:pt x="8638" y="104140"/>
                  </a:lnTo>
                  <a:lnTo>
                    <a:pt x="14753" y="117732"/>
                  </a:lnTo>
                  <a:lnTo>
                    <a:pt x="21651" y="131026"/>
                  </a:lnTo>
                  <a:lnTo>
                    <a:pt x="29072" y="144123"/>
                  </a:lnTo>
                  <a:lnTo>
                    <a:pt x="39664" y="154265"/>
                  </a:lnTo>
                  <a:lnTo>
                    <a:pt x="52370" y="162437"/>
                  </a:lnTo>
                  <a:lnTo>
                    <a:pt x="66485" y="169297"/>
                  </a:lnTo>
                  <a:lnTo>
                    <a:pt x="81539" y="172459"/>
                  </a:lnTo>
                  <a:lnTo>
                    <a:pt x="97220" y="173155"/>
                  </a:lnTo>
                  <a:lnTo>
                    <a:pt x="113318" y="172208"/>
                  </a:lnTo>
                  <a:lnTo>
                    <a:pt x="126872" y="168755"/>
                  </a:lnTo>
                  <a:lnTo>
                    <a:pt x="138731" y="163631"/>
                  </a:lnTo>
                  <a:lnTo>
                    <a:pt x="149459" y="157392"/>
                  </a:lnTo>
                  <a:lnTo>
                    <a:pt x="155200" y="146177"/>
                  </a:lnTo>
                  <a:lnTo>
                    <a:pt x="157616" y="131646"/>
                  </a:lnTo>
                  <a:lnTo>
                    <a:pt x="157815" y="114903"/>
                  </a:lnTo>
                  <a:lnTo>
                    <a:pt x="156537" y="99507"/>
                  </a:lnTo>
                  <a:lnTo>
                    <a:pt x="154274" y="85009"/>
                  </a:lnTo>
                  <a:lnTo>
                    <a:pt x="151354" y="71111"/>
                  </a:lnTo>
                  <a:lnTo>
                    <a:pt x="145174" y="59024"/>
                  </a:lnTo>
                  <a:lnTo>
                    <a:pt x="136821" y="48143"/>
                  </a:lnTo>
                  <a:lnTo>
                    <a:pt x="127019" y="38068"/>
                  </a:lnTo>
                  <a:lnTo>
                    <a:pt x="114840" y="31350"/>
                  </a:lnTo>
                  <a:lnTo>
                    <a:pt x="101076" y="26872"/>
                  </a:lnTo>
                  <a:lnTo>
                    <a:pt x="86255" y="23886"/>
                  </a:lnTo>
                  <a:lnTo>
                    <a:pt x="70730" y="21896"/>
                  </a:lnTo>
                  <a:lnTo>
                    <a:pt x="54736" y="20570"/>
                  </a:lnTo>
                  <a:lnTo>
                    <a:pt x="38429" y="19685"/>
                  </a:lnTo>
                  <a:lnTo>
                    <a:pt x="26146" y="23328"/>
                  </a:lnTo>
                  <a:lnTo>
                    <a:pt x="16547" y="29991"/>
                  </a:lnTo>
                  <a:lnTo>
                    <a:pt x="8736" y="38665"/>
                  </a:lnTo>
                  <a:lnTo>
                    <a:pt x="4940" y="50093"/>
                  </a:lnTo>
                  <a:lnTo>
                    <a:pt x="3820" y="63356"/>
                  </a:lnTo>
                  <a:lnTo>
                    <a:pt x="4485" y="77843"/>
                  </a:lnTo>
                  <a:lnTo>
                    <a:pt x="7750" y="91733"/>
                  </a:lnTo>
                  <a:lnTo>
                    <a:pt x="12750" y="105227"/>
                  </a:lnTo>
                  <a:lnTo>
                    <a:pt x="18904" y="118457"/>
                  </a:lnTo>
                  <a:lnTo>
                    <a:pt x="25830" y="130099"/>
                  </a:lnTo>
                  <a:lnTo>
                    <a:pt x="33269" y="140682"/>
                  </a:lnTo>
                  <a:lnTo>
                    <a:pt x="41051" y="150560"/>
                  </a:lnTo>
                  <a:lnTo>
                    <a:pt x="51883" y="158557"/>
                  </a:lnTo>
                  <a:lnTo>
                    <a:pt x="64749" y="165298"/>
                  </a:lnTo>
                  <a:lnTo>
                    <a:pt x="78971" y="171204"/>
                  </a:lnTo>
                  <a:lnTo>
                    <a:pt x="92686" y="173730"/>
                  </a:lnTo>
                  <a:lnTo>
                    <a:pt x="106062" y="174003"/>
                  </a:lnTo>
                  <a:lnTo>
                    <a:pt x="119213" y="172774"/>
                  </a:lnTo>
                  <a:lnTo>
                    <a:pt x="126569" y="166310"/>
                  </a:lnTo>
                  <a:lnTo>
                    <a:pt x="130062" y="156356"/>
                  </a:lnTo>
                  <a:lnTo>
                    <a:pt x="130979" y="144076"/>
                  </a:lnTo>
                  <a:lnTo>
                    <a:pt x="130180" y="130244"/>
                  </a:lnTo>
                  <a:lnTo>
                    <a:pt x="128236" y="115379"/>
                  </a:lnTo>
                  <a:lnTo>
                    <a:pt x="125529" y="99824"/>
                  </a:lnTo>
                  <a:lnTo>
                    <a:pt x="119491" y="85221"/>
                  </a:lnTo>
                  <a:lnTo>
                    <a:pt x="111232" y="71253"/>
                  </a:lnTo>
                  <a:lnTo>
                    <a:pt x="101493" y="57708"/>
                  </a:lnTo>
                  <a:lnTo>
                    <a:pt x="89356" y="48676"/>
                  </a:lnTo>
                  <a:lnTo>
                    <a:pt x="75620" y="42656"/>
                  </a:lnTo>
                  <a:lnTo>
                    <a:pt x="60818" y="38643"/>
                  </a:lnTo>
                  <a:lnTo>
                    <a:pt x="50950" y="41611"/>
                  </a:lnTo>
                  <a:lnTo>
                    <a:pt x="44372" y="49235"/>
                  </a:lnTo>
                  <a:lnTo>
                    <a:pt x="39986" y="59962"/>
                  </a:lnTo>
                  <a:lnTo>
                    <a:pt x="39884" y="72757"/>
                  </a:lnTo>
                  <a:lnTo>
                    <a:pt x="42639" y="86932"/>
                  </a:lnTo>
                  <a:lnTo>
                    <a:pt x="47297" y="102027"/>
                  </a:lnTo>
                  <a:lnTo>
                    <a:pt x="54636" y="116323"/>
                  </a:lnTo>
                  <a:lnTo>
                    <a:pt x="63762" y="130087"/>
                  </a:lnTo>
                  <a:lnTo>
                    <a:pt x="74080" y="143496"/>
                  </a:lnTo>
                  <a:lnTo>
                    <a:pt x="83780" y="155258"/>
                  </a:lnTo>
                  <a:lnTo>
                    <a:pt x="93069" y="165922"/>
                  </a:lnTo>
                  <a:lnTo>
                    <a:pt x="102084" y="175853"/>
                  </a:lnTo>
                  <a:lnTo>
                    <a:pt x="110917" y="178241"/>
                  </a:lnTo>
                  <a:lnTo>
                    <a:pt x="119627" y="175599"/>
                  </a:lnTo>
                  <a:lnTo>
                    <a:pt x="128256" y="169605"/>
                  </a:lnTo>
                  <a:lnTo>
                    <a:pt x="132598" y="161375"/>
                  </a:lnTo>
                  <a:lnTo>
                    <a:pt x="134081" y="151655"/>
                  </a:lnTo>
                  <a:lnTo>
                    <a:pt x="133659" y="140941"/>
                  </a:lnTo>
                  <a:lnTo>
                    <a:pt x="130555" y="129566"/>
                  </a:lnTo>
                  <a:lnTo>
                    <a:pt x="125664" y="117750"/>
                  </a:lnTo>
                  <a:lnTo>
                    <a:pt x="94715" y="687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9334500" y="7975600"/>
            <a:ext cx="377314" cy="228601"/>
            <a:chOff x="9334500" y="7975600"/>
            <a:chExt cx="377314" cy="228601"/>
          </a:xfrm>
        </p:grpSpPr>
        <p:sp>
          <p:nvSpPr>
            <p:cNvPr id="110" name="Freeform 109"/>
            <p:cNvSpPr/>
            <p:nvPr/>
          </p:nvSpPr>
          <p:spPr>
            <a:xfrm>
              <a:off x="9334500" y="8051800"/>
              <a:ext cx="63501" cy="25401"/>
            </a:xfrm>
            <a:custGeom>
              <a:avLst/>
              <a:gdLst/>
              <a:ahLst/>
              <a:cxnLst/>
              <a:rect l="0" t="0" r="0" b="0"/>
              <a:pathLst>
                <a:path w="63501" h="25401">
                  <a:moveTo>
                    <a:pt x="0" y="25400"/>
                  </a:moveTo>
                  <a:lnTo>
                    <a:pt x="11289" y="21637"/>
                  </a:ln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9474200" y="7975600"/>
              <a:ext cx="12701" cy="228601"/>
            </a:xfrm>
            <a:custGeom>
              <a:avLst/>
              <a:gdLst/>
              <a:ahLst/>
              <a:cxnLst/>
              <a:rect l="0" t="0" r="0" b="0"/>
              <a:pathLst>
                <a:path w="12701" h="228601">
                  <a:moveTo>
                    <a:pt x="0" y="0"/>
                  </a:moveTo>
                  <a:lnTo>
                    <a:pt x="0" y="81641"/>
                  </a:lnTo>
                  <a:lnTo>
                    <a:pt x="1410" y="98172"/>
                  </a:lnTo>
                  <a:lnTo>
                    <a:pt x="3762" y="114836"/>
                  </a:lnTo>
                  <a:lnTo>
                    <a:pt x="6741" y="131591"/>
                  </a:lnTo>
                  <a:lnTo>
                    <a:pt x="8728" y="148404"/>
                  </a:lnTo>
                  <a:lnTo>
                    <a:pt x="10052" y="165258"/>
                  </a:lnTo>
                  <a:lnTo>
                    <a:pt x="12700" y="228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9515830" y="8003033"/>
              <a:ext cx="88715" cy="150588"/>
            </a:xfrm>
            <a:custGeom>
              <a:avLst/>
              <a:gdLst/>
              <a:ahLst/>
              <a:cxnLst/>
              <a:rect l="0" t="0" r="0" b="0"/>
              <a:pathLst>
                <a:path w="88715" h="150588">
                  <a:moveTo>
                    <a:pt x="21870" y="23367"/>
                  </a:moveTo>
                  <a:lnTo>
                    <a:pt x="8385" y="36851"/>
                  </a:lnTo>
                  <a:lnTo>
                    <a:pt x="4413" y="46467"/>
                  </a:lnTo>
                  <a:lnTo>
                    <a:pt x="1765" y="58522"/>
                  </a:lnTo>
                  <a:lnTo>
                    <a:pt x="0" y="72204"/>
                  </a:lnTo>
                  <a:lnTo>
                    <a:pt x="1645" y="85558"/>
                  </a:lnTo>
                  <a:lnTo>
                    <a:pt x="5564" y="98694"/>
                  </a:lnTo>
                  <a:lnTo>
                    <a:pt x="11000" y="111685"/>
                  </a:lnTo>
                  <a:lnTo>
                    <a:pt x="17445" y="123167"/>
                  </a:lnTo>
                  <a:lnTo>
                    <a:pt x="24564" y="133645"/>
                  </a:lnTo>
                  <a:lnTo>
                    <a:pt x="32132" y="143452"/>
                  </a:lnTo>
                  <a:lnTo>
                    <a:pt x="41412" y="148579"/>
                  </a:lnTo>
                  <a:lnTo>
                    <a:pt x="51830" y="150587"/>
                  </a:lnTo>
                  <a:lnTo>
                    <a:pt x="63010" y="150513"/>
                  </a:lnTo>
                  <a:lnTo>
                    <a:pt x="71874" y="146231"/>
                  </a:lnTo>
                  <a:lnTo>
                    <a:pt x="79195" y="139143"/>
                  </a:lnTo>
                  <a:lnTo>
                    <a:pt x="85487" y="130184"/>
                  </a:lnTo>
                  <a:lnTo>
                    <a:pt x="88270" y="119978"/>
                  </a:lnTo>
                  <a:lnTo>
                    <a:pt x="88714" y="108941"/>
                  </a:lnTo>
                  <a:lnTo>
                    <a:pt x="87599" y="97350"/>
                  </a:lnTo>
                  <a:lnTo>
                    <a:pt x="85445" y="83978"/>
                  </a:lnTo>
                  <a:lnTo>
                    <a:pt x="82598" y="69419"/>
                  </a:lnTo>
                  <a:lnTo>
                    <a:pt x="79288" y="54068"/>
                  </a:lnTo>
                  <a:lnTo>
                    <a:pt x="75671" y="39600"/>
                  </a:lnTo>
                  <a:lnTo>
                    <a:pt x="71848" y="25723"/>
                  </a:lnTo>
                  <a:lnTo>
                    <a:pt x="67888" y="12238"/>
                  </a:lnTo>
                  <a:lnTo>
                    <a:pt x="61016" y="4658"/>
                  </a:lnTo>
                  <a:lnTo>
                    <a:pt x="52200" y="1017"/>
                  </a:lnTo>
                  <a:lnTo>
                    <a:pt x="42090" y="0"/>
                  </a:lnTo>
                  <a:lnTo>
                    <a:pt x="33939" y="3555"/>
                  </a:lnTo>
                  <a:lnTo>
                    <a:pt x="27094" y="10160"/>
                  </a:lnTo>
                  <a:lnTo>
                    <a:pt x="21870" y="614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9626600" y="7975600"/>
              <a:ext cx="85214" cy="213712"/>
            </a:xfrm>
            <a:custGeom>
              <a:avLst/>
              <a:gdLst/>
              <a:ahLst/>
              <a:cxnLst/>
              <a:rect l="0" t="0" r="0" b="0"/>
              <a:pathLst>
                <a:path w="85214" h="213712">
                  <a:moveTo>
                    <a:pt x="12700" y="50800"/>
                  </a:moveTo>
                  <a:lnTo>
                    <a:pt x="5958" y="71025"/>
                  </a:lnTo>
                  <a:lnTo>
                    <a:pt x="3971" y="82628"/>
                  </a:lnTo>
                  <a:lnTo>
                    <a:pt x="2647" y="96008"/>
                  </a:lnTo>
                  <a:lnTo>
                    <a:pt x="1765" y="110572"/>
                  </a:lnTo>
                  <a:lnTo>
                    <a:pt x="2588" y="125925"/>
                  </a:lnTo>
                  <a:lnTo>
                    <a:pt x="4547" y="141806"/>
                  </a:lnTo>
                  <a:lnTo>
                    <a:pt x="7264" y="158037"/>
                  </a:lnTo>
                  <a:lnTo>
                    <a:pt x="11899" y="173091"/>
                  </a:lnTo>
                  <a:lnTo>
                    <a:pt x="17810" y="187360"/>
                  </a:lnTo>
                  <a:lnTo>
                    <a:pt x="24573" y="201107"/>
                  </a:lnTo>
                  <a:lnTo>
                    <a:pt x="33315" y="208860"/>
                  </a:lnTo>
                  <a:lnTo>
                    <a:pt x="43377" y="212618"/>
                  </a:lnTo>
                  <a:lnTo>
                    <a:pt x="54318" y="213711"/>
                  </a:lnTo>
                  <a:lnTo>
                    <a:pt x="63023" y="210208"/>
                  </a:lnTo>
                  <a:lnTo>
                    <a:pt x="70237" y="203638"/>
                  </a:lnTo>
                  <a:lnTo>
                    <a:pt x="76458" y="195026"/>
                  </a:lnTo>
                  <a:lnTo>
                    <a:pt x="80605" y="183639"/>
                  </a:lnTo>
                  <a:lnTo>
                    <a:pt x="83370" y="170404"/>
                  </a:lnTo>
                  <a:lnTo>
                    <a:pt x="85213" y="155936"/>
                  </a:lnTo>
                  <a:lnTo>
                    <a:pt x="83620" y="142057"/>
                  </a:lnTo>
                  <a:lnTo>
                    <a:pt x="79736" y="128571"/>
                  </a:lnTo>
                  <a:lnTo>
                    <a:pt x="74324" y="115347"/>
                  </a:lnTo>
                  <a:lnTo>
                    <a:pt x="69305" y="102298"/>
                  </a:lnTo>
                  <a:lnTo>
                    <a:pt x="59965" y="76510"/>
                  </a:lnTo>
                  <a:lnTo>
                    <a:pt x="54088" y="65118"/>
                  </a:lnTo>
                  <a:lnTo>
                    <a:pt x="47347" y="54701"/>
                  </a:lnTo>
                  <a:lnTo>
                    <a:pt x="40031" y="44934"/>
                  </a:lnTo>
                  <a:lnTo>
                    <a:pt x="32332" y="35600"/>
                  </a:lnTo>
                  <a:lnTo>
                    <a:pt x="24376" y="2655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5" name="Freeform 114"/>
          <p:cNvSpPr/>
          <p:nvPr/>
        </p:nvSpPr>
        <p:spPr>
          <a:xfrm>
            <a:off x="9565854" y="7462985"/>
            <a:ext cx="167059" cy="241911"/>
          </a:xfrm>
          <a:custGeom>
            <a:avLst/>
            <a:gdLst/>
            <a:ahLst/>
            <a:cxnLst/>
            <a:rect l="0" t="0" r="0" b="0"/>
            <a:pathLst>
              <a:path w="167059" h="241911">
                <a:moveTo>
                  <a:pt x="86146" y="42715"/>
                </a:moveTo>
                <a:lnTo>
                  <a:pt x="72661" y="56199"/>
                </a:lnTo>
                <a:lnTo>
                  <a:pt x="65867" y="64404"/>
                </a:lnTo>
                <a:lnTo>
                  <a:pt x="58516" y="74108"/>
                </a:lnTo>
                <a:lnTo>
                  <a:pt x="50793" y="84810"/>
                </a:lnTo>
                <a:lnTo>
                  <a:pt x="44233" y="96178"/>
                </a:lnTo>
                <a:lnTo>
                  <a:pt x="38448" y="107990"/>
                </a:lnTo>
                <a:lnTo>
                  <a:pt x="33181" y="120098"/>
                </a:lnTo>
                <a:lnTo>
                  <a:pt x="31080" y="132404"/>
                </a:lnTo>
                <a:lnTo>
                  <a:pt x="31091" y="144841"/>
                </a:lnTo>
                <a:lnTo>
                  <a:pt x="32509" y="157366"/>
                </a:lnTo>
                <a:lnTo>
                  <a:pt x="34866" y="169949"/>
                </a:lnTo>
                <a:lnTo>
                  <a:pt x="37848" y="182570"/>
                </a:lnTo>
                <a:lnTo>
                  <a:pt x="41247" y="195218"/>
                </a:lnTo>
                <a:lnTo>
                  <a:pt x="46336" y="206473"/>
                </a:lnTo>
                <a:lnTo>
                  <a:pt x="52550" y="216798"/>
                </a:lnTo>
                <a:lnTo>
                  <a:pt x="59515" y="226503"/>
                </a:lnTo>
                <a:lnTo>
                  <a:pt x="68392" y="231563"/>
                </a:lnTo>
                <a:lnTo>
                  <a:pt x="78543" y="233525"/>
                </a:lnTo>
                <a:lnTo>
                  <a:pt x="89544" y="233421"/>
                </a:lnTo>
                <a:lnTo>
                  <a:pt x="101111" y="230530"/>
                </a:lnTo>
                <a:lnTo>
                  <a:pt x="113055" y="225781"/>
                </a:lnTo>
                <a:lnTo>
                  <a:pt x="125252" y="219792"/>
                </a:lnTo>
                <a:lnTo>
                  <a:pt x="134794" y="211566"/>
                </a:lnTo>
                <a:lnTo>
                  <a:pt x="142567" y="201849"/>
                </a:lnTo>
                <a:lnTo>
                  <a:pt x="149160" y="191137"/>
                </a:lnTo>
                <a:lnTo>
                  <a:pt x="154966" y="178352"/>
                </a:lnTo>
                <a:lnTo>
                  <a:pt x="160248" y="164184"/>
                </a:lnTo>
                <a:lnTo>
                  <a:pt x="165180" y="149094"/>
                </a:lnTo>
                <a:lnTo>
                  <a:pt x="167058" y="134801"/>
                </a:lnTo>
                <a:lnTo>
                  <a:pt x="166898" y="121038"/>
                </a:lnTo>
                <a:lnTo>
                  <a:pt x="165380" y="107631"/>
                </a:lnTo>
                <a:lnTo>
                  <a:pt x="162958" y="93048"/>
                </a:lnTo>
                <a:lnTo>
                  <a:pt x="159931" y="77681"/>
                </a:lnTo>
                <a:lnTo>
                  <a:pt x="156502" y="61792"/>
                </a:lnTo>
                <a:lnTo>
                  <a:pt x="151395" y="46966"/>
                </a:lnTo>
                <a:lnTo>
                  <a:pt x="145167" y="32849"/>
                </a:lnTo>
                <a:lnTo>
                  <a:pt x="138193" y="19204"/>
                </a:lnTo>
                <a:lnTo>
                  <a:pt x="127900" y="10108"/>
                </a:lnTo>
                <a:lnTo>
                  <a:pt x="115393" y="4043"/>
                </a:lnTo>
                <a:lnTo>
                  <a:pt x="101410" y="0"/>
                </a:lnTo>
                <a:lnTo>
                  <a:pt x="89266" y="1539"/>
                </a:lnTo>
                <a:lnTo>
                  <a:pt x="78348" y="6797"/>
                </a:lnTo>
                <a:lnTo>
                  <a:pt x="68247" y="14536"/>
                </a:lnTo>
                <a:lnTo>
                  <a:pt x="58691" y="23929"/>
                </a:lnTo>
                <a:lnTo>
                  <a:pt x="49498" y="34424"/>
                </a:lnTo>
                <a:lnTo>
                  <a:pt x="40548" y="45655"/>
                </a:lnTo>
                <a:lnTo>
                  <a:pt x="33169" y="57374"/>
                </a:lnTo>
                <a:lnTo>
                  <a:pt x="26839" y="69421"/>
                </a:lnTo>
                <a:lnTo>
                  <a:pt x="21208" y="81686"/>
                </a:lnTo>
                <a:lnTo>
                  <a:pt x="16043" y="95506"/>
                </a:lnTo>
                <a:lnTo>
                  <a:pt x="11188" y="110365"/>
                </a:lnTo>
                <a:lnTo>
                  <a:pt x="6540" y="125915"/>
                </a:lnTo>
                <a:lnTo>
                  <a:pt x="3442" y="141925"/>
                </a:lnTo>
                <a:lnTo>
                  <a:pt x="1377" y="158245"/>
                </a:lnTo>
                <a:lnTo>
                  <a:pt x="0" y="174768"/>
                </a:lnTo>
                <a:lnTo>
                  <a:pt x="493" y="191428"/>
                </a:lnTo>
                <a:lnTo>
                  <a:pt x="2233" y="208179"/>
                </a:lnTo>
                <a:lnTo>
                  <a:pt x="4804" y="224991"/>
                </a:lnTo>
                <a:lnTo>
                  <a:pt x="12162" y="234787"/>
                </a:lnTo>
                <a:lnTo>
                  <a:pt x="22712" y="239908"/>
                </a:lnTo>
                <a:lnTo>
                  <a:pt x="35390" y="241910"/>
                </a:lnTo>
                <a:lnTo>
                  <a:pt x="46664" y="240423"/>
                </a:lnTo>
                <a:lnTo>
                  <a:pt x="57002" y="236609"/>
                </a:lnTo>
                <a:lnTo>
                  <a:pt x="66716" y="231244"/>
                </a:lnTo>
                <a:lnTo>
                  <a:pt x="76015" y="223434"/>
                </a:lnTo>
                <a:lnTo>
                  <a:pt x="85036" y="213994"/>
                </a:lnTo>
                <a:lnTo>
                  <a:pt x="93873" y="203467"/>
                </a:lnTo>
                <a:lnTo>
                  <a:pt x="101175" y="192217"/>
                </a:lnTo>
                <a:lnTo>
                  <a:pt x="107454" y="180483"/>
                </a:lnTo>
                <a:lnTo>
                  <a:pt x="113052" y="168426"/>
                </a:lnTo>
                <a:lnTo>
                  <a:pt x="118194" y="156156"/>
                </a:lnTo>
                <a:lnTo>
                  <a:pt x="123033" y="143742"/>
                </a:lnTo>
                <a:lnTo>
                  <a:pt x="127671" y="131233"/>
                </a:lnTo>
                <a:lnTo>
                  <a:pt x="129351" y="118660"/>
                </a:lnTo>
                <a:lnTo>
                  <a:pt x="129061" y="106045"/>
                </a:lnTo>
                <a:lnTo>
                  <a:pt x="127455" y="93401"/>
                </a:lnTo>
                <a:lnTo>
                  <a:pt x="122152" y="83562"/>
                </a:lnTo>
                <a:lnTo>
                  <a:pt x="114383" y="75590"/>
                </a:lnTo>
                <a:lnTo>
                  <a:pt x="104971" y="68865"/>
                </a:lnTo>
                <a:lnTo>
                  <a:pt x="94462" y="67204"/>
                </a:lnTo>
                <a:lnTo>
                  <a:pt x="83223" y="68918"/>
                </a:lnTo>
                <a:lnTo>
                  <a:pt x="71498" y="72884"/>
                </a:lnTo>
                <a:lnTo>
                  <a:pt x="62269" y="79761"/>
                </a:lnTo>
                <a:lnTo>
                  <a:pt x="54706" y="88578"/>
                </a:lnTo>
                <a:lnTo>
                  <a:pt x="48252" y="98690"/>
                </a:lnTo>
                <a:lnTo>
                  <a:pt x="42539" y="111076"/>
                </a:lnTo>
                <a:lnTo>
                  <a:pt x="37319" y="124978"/>
                </a:lnTo>
                <a:lnTo>
                  <a:pt x="32428" y="139890"/>
                </a:lnTo>
                <a:lnTo>
                  <a:pt x="30578" y="155476"/>
                </a:lnTo>
                <a:lnTo>
                  <a:pt x="30756" y="171511"/>
                </a:lnTo>
                <a:lnTo>
                  <a:pt x="32286" y="187845"/>
                </a:lnTo>
                <a:lnTo>
                  <a:pt x="36128" y="201558"/>
                </a:lnTo>
                <a:lnTo>
                  <a:pt x="41512" y="213521"/>
                </a:lnTo>
                <a:lnTo>
                  <a:pt x="47923" y="224319"/>
                </a:lnTo>
                <a:lnTo>
                  <a:pt x="55019" y="228695"/>
                </a:lnTo>
                <a:lnTo>
                  <a:pt x="62573" y="228790"/>
                </a:lnTo>
                <a:lnTo>
                  <a:pt x="70430" y="226032"/>
                </a:lnTo>
                <a:lnTo>
                  <a:pt x="78491" y="218548"/>
                </a:lnTo>
                <a:lnTo>
                  <a:pt x="86687" y="207914"/>
                </a:lnTo>
                <a:lnTo>
                  <a:pt x="94973" y="195181"/>
                </a:lnTo>
                <a:lnTo>
                  <a:pt x="101908" y="181048"/>
                </a:lnTo>
                <a:lnTo>
                  <a:pt x="107943" y="165981"/>
                </a:lnTo>
                <a:lnTo>
                  <a:pt x="113377" y="150292"/>
                </a:lnTo>
                <a:lnTo>
                  <a:pt x="117000" y="134189"/>
                </a:lnTo>
                <a:lnTo>
                  <a:pt x="119416" y="117808"/>
                </a:lnTo>
                <a:lnTo>
                  <a:pt x="121026" y="101244"/>
                </a:lnTo>
                <a:lnTo>
                  <a:pt x="119277" y="87378"/>
                </a:lnTo>
                <a:lnTo>
                  <a:pt x="115288" y="75313"/>
                </a:lnTo>
                <a:lnTo>
                  <a:pt x="109808" y="64447"/>
                </a:lnTo>
                <a:lnTo>
                  <a:pt x="103331" y="60025"/>
                </a:lnTo>
                <a:lnTo>
                  <a:pt x="96191" y="59899"/>
                </a:lnTo>
                <a:lnTo>
                  <a:pt x="88610" y="62638"/>
                </a:lnTo>
                <a:lnTo>
                  <a:pt x="80733" y="68697"/>
                </a:lnTo>
                <a:lnTo>
                  <a:pt x="72660" y="76969"/>
                </a:lnTo>
                <a:lnTo>
                  <a:pt x="64455" y="86717"/>
                </a:lnTo>
                <a:lnTo>
                  <a:pt x="57574" y="97450"/>
                </a:lnTo>
                <a:lnTo>
                  <a:pt x="51576" y="108838"/>
                </a:lnTo>
                <a:lnTo>
                  <a:pt x="46166" y="120664"/>
                </a:lnTo>
                <a:lnTo>
                  <a:pt x="43970" y="134192"/>
                </a:lnTo>
                <a:lnTo>
                  <a:pt x="43918" y="148855"/>
                </a:lnTo>
                <a:lnTo>
                  <a:pt x="45294" y="164275"/>
                </a:lnTo>
                <a:lnTo>
                  <a:pt x="50445" y="173144"/>
                </a:lnTo>
                <a:lnTo>
                  <a:pt x="58112" y="177645"/>
                </a:lnTo>
                <a:lnTo>
                  <a:pt x="67456" y="179235"/>
                </a:lnTo>
                <a:lnTo>
                  <a:pt x="75097" y="174651"/>
                </a:lnTo>
                <a:lnTo>
                  <a:pt x="81602" y="165950"/>
                </a:lnTo>
                <a:lnTo>
                  <a:pt x="87350" y="154505"/>
                </a:lnTo>
                <a:lnTo>
                  <a:pt x="92593" y="141230"/>
                </a:lnTo>
                <a:lnTo>
                  <a:pt x="97499" y="126737"/>
                </a:lnTo>
                <a:lnTo>
                  <a:pt x="102181" y="111429"/>
                </a:lnTo>
                <a:lnTo>
                  <a:pt x="102480" y="96991"/>
                </a:lnTo>
                <a:lnTo>
                  <a:pt x="99858" y="83132"/>
                </a:lnTo>
                <a:lnTo>
                  <a:pt x="95287" y="69659"/>
                </a:lnTo>
                <a:lnTo>
                  <a:pt x="88007" y="63500"/>
                </a:lnTo>
                <a:lnTo>
                  <a:pt x="78920" y="62216"/>
                </a:lnTo>
                <a:lnTo>
                  <a:pt x="68628" y="64182"/>
                </a:lnTo>
                <a:lnTo>
                  <a:pt x="60356" y="71138"/>
                </a:lnTo>
                <a:lnTo>
                  <a:pt x="53430" y="81419"/>
                </a:lnTo>
                <a:lnTo>
                  <a:pt x="47402" y="93918"/>
                </a:lnTo>
                <a:lnTo>
                  <a:pt x="41972" y="106483"/>
                </a:lnTo>
                <a:lnTo>
                  <a:pt x="36942" y="119094"/>
                </a:lnTo>
                <a:lnTo>
                  <a:pt x="27588" y="144394"/>
                </a:lnTo>
                <a:lnTo>
                  <a:pt x="9946" y="1951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311400" y="7102388"/>
            <a:ext cx="7264401" cy="505716"/>
          </a:xfrm>
          <a:custGeom>
            <a:avLst/>
            <a:gdLst/>
            <a:ahLst/>
            <a:cxnLst/>
            <a:rect l="0" t="0" r="0" b="0"/>
            <a:pathLst>
              <a:path w="7264401" h="505716">
                <a:moveTo>
                  <a:pt x="0" y="22312"/>
                </a:moveTo>
                <a:lnTo>
                  <a:pt x="6742" y="42537"/>
                </a:lnTo>
                <a:lnTo>
                  <a:pt x="11550" y="52729"/>
                </a:lnTo>
                <a:lnTo>
                  <a:pt x="17577" y="63757"/>
                </a:lnTo>
                <a:lnTo>
                  <a:pt x="24418" y="75342"/>
                </a:lnTo>
                <a:lnTo>
                  <a:pt x="30390" y="87298"/>
                </a:lnTo>
                <a:lnTo>
                  <a:pt x="35782" y="99503"/>
                </a:lnTo>
                <a:lnTo>
                  <a:pt x="40788" y="111873"/>
                </a:lnTo>
                <a:lnTo>
                  <a:pt x="46947" y="122941"/>
                </a:lnTo>
                <a:lnTo>
                  <a:pt x="53876" y="133142"/>
                </a:lnTo>
                <a:lnTo>
                  <a:pt x="61317" y="142765"/>
                </a:lnTo>
                <a:lnTo>
                  <a:pt x="69100" y="146358"/>
                </a:lnTo>
                <a:lnTo>
                  <a:pt x="77111" y="145932"/>
                </a:lnTo>
                <a:lnTo>
                  <a:pt x="85274" y="142825"/>
                </a:lnTo>
                <a:lnTo>
                  <a:pt x="92127" y="135109"/>
                </a:lnTo>
                <a:lnTo>
                  <a:pt x="98107" y="124322"/>
                </a:lnTo>
                <a:lnTo>
                  <a:pt x="103504" y="111485"/>
                </a:lnTo>
                <a:lnTo>
                  <a:pt x="109925" y="98694"/>
                </a:lnTo>
                <a:lnTo>
                  <a:pt x="117027" y="85932"/>
                </a:lnTo>
                <a:lnTo>
                  <a:pt x="124585" y="73192"/>
                </a:lnTo>
                <a:lnTo>
                  <a:pt x="131034" y="60466"/>
                </a:lnTo>
                <a:lnTo>
                  <a:pt x="136745" y="47747"/>
                </a:lnTo>
                <a:lnTo>
                  <a:pt x="141963" y="35036"/>
                </a:lnTo>
                <a:lnTo>
                  <a:pt x="148264" y="23739"/>
                </a:lnTo>
                <a:lnTo>
                  <a:pt x="155287" y="13385"/>
                </a:lnTo>
                <a:lnTo>
                  <a:pt x="162791" y="3661"/>
                </a:lnTo>
                <a:lnTo>
                  <a:pt x="173438" y="0"/>
                </a:lnTo>
                <a:lnTo>
                  <a:pt x="186181" y="381"/>
                </a:lnTo>
                <a:lnTo>
                  <a:pt x="200320" y="3458"/>
                </a:lnTo>
                <a:lnTo>
                  <a:pt x="211158" y="9742"/>
                </a:lnTo>
                <a:lnTo>
                  <a:pt x="219794" y="18166"/>
                </a:lnTo>
                <a:lnTo>
                  <a:pt x="226963" y="28014"/>
                </a:lnTo>
                <a:lnTo>
                  <a:pt x="233153" y="40224"/>
                </a:lnTo>
                <a:lnTo>
                  <a:pt x="238691" y="54009"/>
                </a:lnTo>
                <a:lnTo>
                  <a:pt x="257717" y="109947"/>
                </a:lnTo>
                <a:lnTo>
                  <a:pt x="263534" y="121657"/>
                </a:lnTo>
                <a:lnTo>
                  <a:pt x="270233" y="132286"/>
                </a:lnTo>
                <a:lnTo>
                  <a:pt x="277522" y="142195"/>
                </a:lnTo>
                <a:lnTo>
                  <a:pt x="285203" y="145978"/>
                </a:lnTo>
                <a:lnTo>
                  <a:pt x="293147" y="145678"/>
                </a:lnTo>
                <a:lnTo>
                  <a:pt x="310909" y="137819"/>
                </a:lnTo>
                <a:lnTo>
                  <a:pt x="332915" y="124918"/>
                </a:lnTo>
                <a:lnTo>
                  <a:pt x="343299" y="116116"/>
                </a:lnTo>
                <a:lnTo>
                  <a:pt x="353043" y="106014"/>
                </a:lnTo>
                <a:lnTo>
                  <a:pt x="362362" y="95047"/>
                </a:lnTo>
                <a:lnTo>
                  <a:pt x="371397" y="84912"/>
                </a:lnTo>
                <a:lnTo>
                  <a:pt x="388961" y="66127"/>
                </a:lnTo>
                <a:lnTo>
                  <a:pt x="414717" y="39684"/>
                </a:lnTo>
                <a:lnTo>
                  <a:pt x="424644" y="31071"/>
                </a:lnTo>
                <a:lnTo>
                  <a:pt x="435496" y="22507"/>
                </a:lnTo>
                <a:lnTo>
                  <a:pt x="446964" y="13975"/>
                </a:lnTo>
                <a:lnTo>
                  <a:pt x="458842" y="11109"/>
                </a:lnTo>
                <a:lnTo>
                  <a:pt x="470995" y="12021"/>
                </a:lnTo>
                <a:lnTo>
                  <a:pt x="483330" y="15451"/>
                </a:lnTo>
                <a:lnTo>
                  <a:pt x="508324" y="30551"/>
                </a:lnTo>
                <a:lnTo>
                  <a:pt x="520916" y="40505"/>
                </a:lnTo>
                <a:lnTo>
                  <a:pt x="532133" y="52785"/>
                </a:lnTo>
                <a:lnTo>
                  <a:pt x="542433" y="66616"/>
                </a:lnTo>
                <a:lnTo>
                  <a:pt x="579242" y="122629"/>
                </a:lnTo>
                <a:lnTo>
                  <a:pt x="589361" y="132934"/>
                </a:lnTo>
                <a:lnTo>
                  <a:pt x="611894" y="148147"/>
                </a:lnTo>
                <a:lnTo>
                  <a:pt x="626651" y="151358"/>
                </a:lnTo>
                <a:lnTo>
                  <a:pt x="661863" y="151162"/>
                </a:lnTo>
                <a:lnTo>
                  <a:pt x="678309" y="144901"/>
                </a:lnTo>
                <a:lnTo>
                  <a:pt x="693505" y="135082"/>
                </a:lnTo>
                <a:lnTo>
                  <a:pt x="707870" y="122891"/>
                </a:lnTo>
                <a:lnTo>
                  <a:pt x="721680" y="110532"/>
                </a:lnTo>
                <a:lnTo>
                  <a:pt x="748313" y="85509"/>
                </a:lnTo>
                <a:lnTo>
                  <a:pt x="780365" y="54364"/>
                </a:lnTo>
                <a:lnTo>
                  <a:pt x="792588" y="45091"/>
                </a:lnTo>
                <a:lnTo>
                  <a:pt x="806381" y="36087"/>
                </a:lnTo>
                <a:lnTo>
                  <a:pt x="821220" y="27262"/>
                </a:lnTo>
                <a:lnTo>
                  <a:pt x="848997" y="13693"/>
                </a:lnTo>
                <a:lnTo>
                  <a:pt x="862332" y="8099"/>
                </a:lnTo>
                <a:lnTo>
                  <a:pt x="875454" y="7192"/>
                </a:lnTo>
                <a:lnTo>
                  <a:pt x="888436" y="9410"/>
                </a:lnTo>
                <a:lnTo>
                  <a:pt x="915560" y="19399"/>
                </a:lnTo>
                <a:lnTo>
                  <a:pt x="946430" y="33247"/>
                </a:lnTo>
                <a:lnTo>
                  <a:pt x="961153" y="43713"/>
                </a:lnTo>
                <a:lnTo>
                  <a:pt x="975202" y="56334"/>
                </a:lnTo>
                <a:lnTo>
                  <a:pt x="1041044" y="123374"/>
                </a:lnTo>
                <a:lnTo>
                  <a:pt x="1066642" y="149073"/>
                </a:lnTo>
                <a:lnTo>
                  <a:pt x="1079394" y="160442"/>
                </a:lnTo>
                <a:lnTo>
                  <a:pt x="1092129" y="170843"/>
                </a:lnTo>
                <a:lnTo>
                  <a:pt x="1104853" y="180599"/>
                </a:lnTo>
                <a:lnTo>
                  <a:pt x="1134042" y="195202"/>
                </a:lnTo>
                <a:lnTo>
                  <a:pt x="1149727" y="201072"/>
                </a:lnTo>
                <a:lnTo>
                  <a:pt x="1182208" y="203831"/>
                </a:lnTo>
                <a:lnTo>
                  <a:pt x="1249052" y="194104"/>
                </a:lnTo>
                <a:lnTo>
                  <a:pt x="1282797" y="182860"/>
                </a:lnTo>
                <a:lnTo>
                  <a:pt x="1357194" y="152646"/>
                </a:lnTo>
                <a:lnTo>
                  <a:pt x="1376107" y="144479"/>
                </a:lnTo>
                <a:lnTo>
                  <a:pt x="1412173" y="127879"/>
                </a:lnTo>
                <a:lnTo>
                  <a:pt x="1450780" y="114855"/>
                </a:lnTo>
                <a:lnTo>
                  <a:pt x="1470953" y="109408"/>
                </a:lnTo>
                <a:lnTo>
                  <a:pt x="1490047" y="108598"/>
                </a:lnTo>
                <a:lnTo>
                  <a:pt x="1526313" y="115224"/>
                </a:lnTo>
                <a:lnTo>
                  <a:pt x="1565009" y="127576"/>
                </a:lnTo>
                <a:lnTo>
                  <a:pt x="1601493" y="142474"/>
                </a:lnTo>
                <a:lnTo>
                  <a:pt x="1615173" y="150397"/>
                </a:lnTo>
                <a:lnTo>
                  <a:pt x="1627115" y="158502"/>
                </a:lnTo>
                <a:lnTo>
                  <a:pt x="1637899" y="166727"/>
                </a:lnTo>
                <a:lnTo>
                  <a:pt x="1647910" y="175033"/>
                </a:lnTo>
                <a:lnTo>
                  <a:pt x="1657407" y="183392"/>
                </a:lnTo>
                <a:lnTo>
                  <a:pt x="1675484" y="200207"/>
                </a:lnTo>
                <a:lnTo>
                  <a:pt x="1684256" y="208641"/>
                </a:lnTo>
                <a:lnTo>
                  <a:pt x="1694337" y="217087"/>
                </a:lnTo>
                <a:lnTo>
                  <a:pt x="1705291" y="225539"/>
                </a:lnTo>
                <a:lnTo>
                  <a:pt x="1716827" y="233997"/>
                </a:lnTo>
                <a:lnTo>
                  <a:pt x="1730162" y="242458"/>
                </a:lnTo>
                <a:lnTo>
                  <a:pt x="1744697" y="250920"/>
                </a:lnTo>
                <a:lnTo>
                  <a:pt x="1774487" y="266438"/>
                </a:lnTo>
                <a:lnTo>
                  <a:pt x="1801839" y="278038"/>
                </a:lnTo>
                <a:lnTo>
                  <a:pt x="1861263" y="285760"/>
                </a:lnTo>
                <a:lnTo>
                  <a:pt x="1912266" y="281306"/>
                </a:lnTo>
                <a:lnTo>
                  <a:pt x="1951974" y="271006"/>
                </a:lnTo>
                <a:lnTo>
                  <a:pt x="2010640" y="253103"/>
                </a:lnTo>
                <a:lnTo>
                  <a:pt x="2107693" y="221406"/>
                </a:lnTo>
                <a:lnTo>
                  <a:pt x="2166375" y="215358"/>
                </a:lnTo>
                <a:lnTo>
                  <a:pt x="2217159" y="220308"/>
                </a:lnTo>
                <a:lnTo>
                  <a:pt x="2276478" y="236034"/>
                </a:lnTo>
                <a:lnTo>
                  <a:pt x="2318457" y="249474"/>
                </a:lnTo>
                <a:lnTo>
                  <a:pt x="2354047" y="264854"/>
                </a:lnTo>
                <a:lnTo>
                  <a:pt x="2369465" y="272906"/>
                </a:lnTo>
                <a:lnTo>
                  <a:pt x="2382565" y="281097"/>
                </a:lnTo>
                <a:lnTo>
                  <a:pt x="2394121" y="289380"/>
                </a:lnTo>
                <a:lnTo>
                  <a:pt x="2415898" y="304697"/>
                </a:lnTo>
                <a:lnTo>
                  <a:pt x="2451958" y="322665"/>
                </a:lnTo>
                <a:lnTo>
                  <a:pt x="2476881" y="337365"/>
                </a:lnTo>
                <a:lnTo>
                  <a:pt x="2502069" y="349543"/>
                </a:lnTo>
                <a:lnTo>
                  <a:pt x="2540050" y="364332"/>
                </a:lnTo>
                <a:lnTo>
                  <a:pt x="2552733" y="368859"/>
                </a:lnTo>
                <a:lnTo>
                  <a:pt x="2565422" y="370465"/>
                </a:lnTo>
                <a:lnTo>
                  <a:pt x="2649128" y="359441"/>
                </a:lnTo>
                <a:lnTo>
                  <a:pt x="2722998" y="343741"/>
                </a:lnTo>
                <a:lnTo>
                  <a:pt x="2766377" y="329844"/>
                </a:lnTo>
                <a:lnTo>
                  <a:pt x="2806041" y="309890"/>
                </a:lnTo>
                <a:lnTo>
                  <a:pt x="2844605" y="294413"/>
                </a:lnTo>
                <a:lnTo>
                  <a:pt x="2882842" y="279480"/>
                </a:lnTo>
                <a:lnTo>
                  <a:pt x="2908274" y="265490"/>
                </a:lnTo>
                <a:lnTo>
                  <a:pt x="2944977" y="253628"/>
                </a:lnTo>
                <a:lnTo>
                  <a:pt x="3013241" y="242779"/>
                </a:lnTo>
                <a:lnTo>
                  <a:pt x="3087090" y="243328"/>
                </a:lnTo>
                <a:lnTo>
                  <a:pt x="3133106" y="250363"/>
                </a:lnTo>
                <a:lnTo>
                  <a:pt x="3167669" y="262898"/>
                </a:lnTo>
                <a:lnTo>
                  <a:pt x="3197142" y="274113"/>
                </a:lnTo>
                <a:lnTo>
                  <a:pt x="3227174" y="286623"/>
                </a:lnTo>
                <a:lnTo>
                  <a:pt x="3245060" y="295885"/>
                </a:lnTo>
                <a:lnTo>
                  <a:pt x="3264040" y="306294"/>
                </a:lnTo>
                <a:lnTo>
                  <a:pt x="3279515" y="316056"/>
                </a:lnTo>
                <a:lnTo>
                  <a:pt x="3292654" y="325385"/>
                </a:lnTo>
                <a:lnTo>
                  <a:pt x="3304236" y="334427"/>
                </a:lnTo>
                <a:lnTo>
                  <a:pt x="3328393" y="348237"/>
                </a:lnTo>
                <a:lnTo>
                  <a:pt x="3365794" y="363945"/>
                </a:lnTo>
                <a:lnTo>
                  <a:pt x="3411213" y="377536"/>
                </a:lnTo>
                <a:lnTo>
                  <a:pt x="3429842" y="381894"/>
                </a:lnTo>
                <a:lnTo>
                  <a:pt x="3496512" y="381286"/>
                </a:lnTo>
                <a:lnTo>
                  <a:pt x="3581931" y="368439"/>
                </a:lnTo>
                <a:lnTo>
                  <a:pt x="3628594" y="355035"/>
                </a:lnTo>
                <a:lnTo>
                  <a:pt x="3669231" y="335229"/>
                </a:lnTo>
                <a:lnTo>
                  <a:pt x="3708083" y="319796"/>
                </a:lnTo>
                <a:lnTo>
                  <a:pt x="3749228" y="304875"/>
                </a:lnTo>
                <a:lnTo>
                  <a:pt x="3802028" y="284618"/>
                </a:lnTo>
                <a:lnTo>
                  <a:pt x="3845738" y="269051"/>
                </a:lnTo>
                <a:lnTo>
                  <a:pt x="3888322" y="256913"/>
                </a:lnTo>
                <a:lnTo>
                  <a:pt x="3945782" y="254101"/>
                </a:lnTo>
                <a:lnTo>
                  <a:pt x="4014391" y="262988"/>
                </a:lnTo>
                <a:lnTo>
                  <a:pt x="4058414" y="275564"/>
                </a:lnTo>
                <a:lnTo>
                  <a:pt x="4109382" y="291769"/>
                </a:lnTo>
                <a:lnTo>
                  <a:pt x="4164778" y="305507"/>
                </a:lnTo>
                <a:lnTo>
                  <a:pt x="4229251" y="322792"/>
                </a:lnTo>
                <a:lnTo>
                  <a:pt x="4307002" y="336032"/>
                </a:lnTo>
                <a:lnTo>
                  <a:pt x="4483427" y="338253"/>
                </a:lnTo>
                <a:lnTo>
                  <a:pt x="4567465" y="325967"/>
                </a:lnTo>
                <a:lnTo>
                  <a:pt x="4617693" y="314073"/>
                </a:lnTo>
                <a:lnTo>
                  <a:pt x="4648752" y="304383"/>
                </a:lnTo>
                <a:lnTo>
                  <a:pt x="4686075" y="290670"/>
                </a:lnTo>
                <a:lnTo>
                  <a:pt x="4714892" y="275167"/>
                </a:lnTo>
                <a:lnTo>
                  <a:pt x="4726528" y="267082"/>
                </a:lnTo>
                <a:lnTo>
                  <a:pt x="4741341" y="258869"/>
                </a:lnTo>
                <a:lnTo>
                  <a:pt x="4758272" y="250573"/>
                </a:lnTo>
                <a:lnTo>
                  <a:pt x="4794487" y="235239"/>
                </a:lnTo>
                <a:lnTo>
                  <a:pt x="4846609" y="220084"/>
                </a:lnTo>
                <a:lnTo>
                  <a:pt x="4880785" y="216043"/>
                </a:lnTo>
                <a:lnTo>
                  <a:pt x="4897801" y="219199"/>
                </a:lnTo>
                <a:lnTo>
                  <a:pt x="4931760" y="233995"/>
                </a:lnTo>
                <a:lnTo>
                  <a:pt x="4948717" y="243867"/>
                </a:lnTo>
                <a:lnTo>
                  <a:pt x="4965667" y="254682"/>
                </a:lnTo>
                <a:lnTo>
                  <a:pt x="4982611" y="266125"/>
                </a:lnTo>
                <a:lnTo>
                  <a:pt x="4996729" y="276576"/>
                </a:lnTo>
                <a:lnTo>
                  <a:pt x="5008964" y="286366"/>
                </a:lnTo>
                <a:lnTo>
                  <a:pt x="5019942" y="295714"/>
                </a:lnTo>
                <a:lnTo>
                  <a:pt x="5047192" y="317391"/>
                </a:lnTo>
                <a:lnTo>
                  <a:pt x="5160743" y="403486"/>
                </a:lnTo>
                <a:lnTo>
                  <a:pt x="5176161" y="413305"/>
                </a:lnTo>
                <a:lnTo>
                  <a:pt x="5204583" y="427979"/>
                </a:lnTo>
                <a:lnTo>
                  <a:pt x="5235088" y="435442"/>
                </a:lnTo>
                <a:lnTo>
                  <a:pt x="5307406" y="440233"/>
                </a:lnTo>
                <a:lnTo>
                  <a:pt x="5326148" y="436392"/>
                </a:lnTo>
                <a:lnTo>
                  <a:pt x="5362025" y="420836"/>
                </a:lnTo>
                <a:lnTo>
                  <a:pt x="5393021" y="407338"/>
                </a:lnTo>
                <a:lnTo>
                  <a:pt x="5460899" y="380432"/>
                </a:lnTo>
                <a:lnTo>
                  <a:pt x="5476454" y="372536"/>
                </a:lnTo>
                <a:lnTo>
                  <a:pt x="5489647" y="364450"/>
                </a:lnTo>
                <a:lnTo>
                  <a:pt x="5513243" y="349351"/>
                </a:lnTo>
                <a:lnTo>
                  <a:pt x="5537841" y="337936"/>
                </a:lnTo>
                <a:lnTo>
                  <a:pt x="5566647" y="331923"/>
                </a:lnTo>
                <a:lnTo>
                  <a:pt x="5637875" y="328062"/>
                </a:lnTo>
                <a:lnTo>
                  <a:pt x="5685563" y="334135"/>
                </a:lnTo>
                <a:lnTo>
                  <a:pt x="5720732" y="344814"/>
                </a:lnTo>
                <a:lnTo>
                  <a:pt x="5758469" y="358968"/>
                </a:lnTo>
                <a:lnTo>
                  <a:pt x="5810038" y="381393"/>
                </a:lnTo>
                <a:lnTo>
                  <a:pt x="5839083" y="392629"/>
                </a:lnTo>
                <a:lnTo>
                  <a:pt x="5862340" y="406090"/>
                </a:lnTo>
                <a:lnTo>
                  <a:pt x="5886318" y="421479"/>
                </a:lnTo>
                <a:lnTo>
                  <a:pt x="5902589" y="429535"/>
                </a:lnTo>
                <a:lnTo>
                  <a:pt x="5939483" y="444600"/>
                </a:lnTo>
                <a:lnTo>
                  <a:pt x="5998511" y="459603"/>
                </a:lnTo>
                <a:lnTo>
                  <a:pt x="6034797" y="463608"/>
                </a:lnTo>
                <a:lnTo>
                  <a:pt x="6112812" y="456039"/>
                </a:lnTo>
                <a:lnTo>
                  <a:pt x="6168087" y="443551"/>
                </a:lnTo>
                <a:lnTo>
                  <a:pt x="6208001" y="430132"/>
                </a:lnTo>
                <a:lnTo>
                  <a:pt x="6227112" y="421193"/>
                </a:lnTo>
                <a:lnTo>
                  <a:pt x="6245497" y="410999"/>
                </a:lnTo>
                <a:lnTo>
                  <a:pt x="6263398" y="399970"/>
                </a:lnTo>
                <a:lnTo>
                  <a:pt x="6280976" y="391206"/>
                </a:lnTo>
                <a:lnTo>
                  <a:pt x="6315560" y="377705"/>
                </a:lnTo>
                <a:lnTo>
                  <a:pt x="6366763" y="362171"/>
                </a:lnTo>
                <a:lnTo>
                  <a:pt x="6408250" y="360568"/>
                </a:lnTo>
                <a:lnTo>
                  <a:pt x="6450677" y="365970"/>
                </a:lnTo>
                <a:lnTo>
                  <a:pt x="6483646" y="377778"/>
                </a:lnTo>
                <a:lnTo>
                  <a:pt x="6516172" y="392434"/>
                </a:lnTo>
                <a:lnTo>
                  <a:pt x="6532747" y="400293"/>
                </a:lnTo>
                <a:lnTo>
                  <a:pt x="6546620" y="408355"/>
                </a:lnTo>
                <a:lnTo>
                  <a:pt x="6558691" y="416552"/>
                </a:lnTo>
                <a:lnTo>
                  <a:pt x="6569561" y="424838"/>
                </a:lnTo>
                <a:lnTo>
                  <a:pt x="6582451" y="433185"/>
                </a:lnTo>
                <a:lnTo>
                  <a:pt x="6596690" y="441571"/>
                </a:lnTo>
                <a:lnTo>
                  <a:pt x="6627562" y="457005"/>
                </a:lnTo>
                <a:lnTo>
                  <a:pt x="6660098" y="468567"/>
                </a:lnTo>
                <a:lnTo>
                  <a:pt x="6703406" y="483011"/>
                </a:lnTo>
                <a:lnTo>
                  <a:pt x="6733788" y="484359"/>
                </a:lnTo>
                <a:lnTo>
                  <a:pt x="6792541" y="473727"/>
                </a:lnTo>
                <a:lnTo>
                  <a:pt x="6819029" y="462359"/>
                </a:lnTo>
                <a:lnTo>
                  <a:pt x="6832020" y="455377"/>
                </a:lnTo>
                <a:lnTo>
                  <a:pt x="6844913" y="446488"/>
                </a:lnTo>
                <a:lnTo>
                  <a:pt x="6857742" y="436330"/>
                </a:lnTo>
                <a:lnTo>
                  <a:pt x="6870527" y="425323"/>
                </a:lnTo>
                <a:lnTo>
                  <a:pt x="6883285" y="416575"/>
                </a:lnTo>
                <a:lnTo>
                  <a:pt x="6908748" y="403091"/>
                </a:lnTo>
                <a:lnTo>
                  <a:pt x="6946884" y="387567"/>
                </a:lnTo>
                <a:lnTo>
                  <a:pt x="6959589" y="387171"/>
                </a:lnTo>
                <a:lnTo>
                  <a:pt x="6984995" y="394256"/>
                </a:lnTo>
                <a:lnTo>
                  <a:pt x="7010397" y="406813"/>
                </a:lnTo>
                <a:lnTo>
                  <a:pt x="7023098" y="414112"/>
                </a:lnTo>
                <a:lnTo>
                  <a:pt x="7034387" y="423212"/>
                </a:lnTo>
                <a:lnTo>
                  <a:pt x="7044736" y="433512"/>
                </a:lnTo>
                <a:lnTo>
                  <a:pt x="7054457" y="444612"/>
                </a:lnTo>
                <a:lnTo>
                  <a:pt x="7063761" y="454834"/>
                </a:lnTo>
                <a:lnTo>
                  <a:pt x="7081623" y="473718"/>
                </a:lnTo>
                <a:lnTo>
                  <a:pt x="7107546" y="500216"/>
                </a:lnTo>
                <a:lnTo>
                  <a:pt x="7118908" y="504603"/>
                </a:lnTo>
                <a:lnTo>
                  <a:pt x="7146585" y="505715"/>
                </a:lnTo>
                <a:lnTo>
                  <a:pt x="7159045" y="501214"/>
                </a:lnTo>
                <a:lnTo>
                  <a:pt x="7170175" y="493980"/>
                </a:lnTo>
                <a:lnTo>
                  <a:pt x="7180416" y="484924"/>
                </a:lnTo>
                <a:lnTo>
                  <a:pt x="7199321" y="467335"/>
                </a:lnTo>
                <a:lnTo>
                  <a:pt x="7208315" y="458694"/>
                </a:lnTo>
                <a:lnTo>
                  <a:pt x="7217132" y="455756"/>
                </a:lnTo>
                <a:lnTo>
                  <a:pt x="7225831" y="456619"/>
                </a:lnTo>
                <a:lnTo>
                  <a:pt x="7264400" y="47951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9800" y="381000"/>
            <a:ext cx="8356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Solving inequalities with two variables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3200" y="1866900"/>
            <a:ext cx="70104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Who Lives Where Activity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378200"/>
            <a:ext cx="94234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On your graph paper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1. Turn the paper sideways.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2. Draw the x-axis and y-axis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3. Scale each axis with integers, having each square be 1/2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Custom</PresentationFormat>
  <Paragraphs>38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Comic Sans MS - 36</vt:lpstr>
      <vt:lpstr>Arial - 24</vt:lpstr>
      <vt:lpstr>Calibri</vt:lpstr>
      <vt:lpstr>Arial - 22</vt:lpstr>
      <vt:lpstr>Arial - 36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2011-11-15T18:22:35Z</dcterms:created>
  <dcterms:modified xsi:type="dcterms:W3CDTF">2011-11-15T18:22:38Z</dcterms:modified>
</cp:coreProperties>
</file>